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slides/slide413.xml" ContentType="application/vnd.openxmlformats-officedocument.presentationml.slide+xml"/>
  <Override PartName="/ppt/slides/slide414.xml" ContentType="application/vnd.openxmlformats-officedocument.presentationml.slide+xml"/>
  <Override PartName="/ppt/slides/slide415.xml" ContentType="application/vnd.openxmlformats-officedocument.presentationml.slide+xml"/>
  <Override PartName="/ppt/slides/slide416.xml" ContentType="application/vnd.openxmlformats-officedocument.presentationml.slide+xml"/>
  <Override PartName="/ppt/slides/slide417.xml" ContentType="application/vnd.openxmlformats-officedocument.presentationml.slide+xml"/>
  <Override PartName="/ppt/slides/slide418.xml" ContentType="application/vnd.openxmlformats-officedocument.presentationml.slide+xml"/>
  <Override PartName="/ppt/slides/slide419.xml" ContentType="application/vnd.openxmlformats-officedocument.presentationml.slide+xml"/>
  <Override PartName="/ppt/slides/slide420.xml" ContentType="application/vnd.openxmlformats-officedocument.presentationml.slide+xml"/>
  <Override PartName="/ppt/slides/slide421.xml" ContentType="application/vnd.openxmlformats-officedocument.presentationml.slide+xml"/>
  <Override PartName="/ppt/slides/slide422.xml" ContentType="application/vnd.openxmlformats-officedocument.presentationml.slide+xml"/>
  <Override PartName="/ppt/slides/slide423.xml" ContentType="application/vnd.openxmlformats-officedocument.presentationml.slide+xml"/>
  <Override PartName="/ppt/slides/slide424.xml" ContentType="application/vnd.openxmlformats-officedocument.presentationml.slide+xml"/>
  <Override PartName="/ppt/slides/slide425.xml" ContentType="application/vnd.openxmlformats-officedocument.presentationml.slide+xml"/>
  <Override PartName="/ppt/slides/slide426.xml" ContentType="application/vnd.openxmlformats-officedocument.presentationml.slide+xml"/>
  <Override PartName="/ppt/slides/slide427.xml" ContentType="application/vnd.openxmlformats-officedocument.presentationml.slide+xml"/>
  <Override PartName="/ppt/slides/slide428.xml" ContentType="application/vnd.openxmlformats-officedocument.presentationml.slide+xml"/>
  <Override PartName="/ppt/slides/slide429.xml" ContentType="application/vnd.openxmlformats-officedocument.presentationml.slide+xml"/>
  <Override PartName="/ppt/slides/slide430.xml" ContentType="application/vnd.openxmlformats-officedocument.presentationml.slide+xml"/>
  <Override PartName="/ppt/slides/slide431.xml" ContentType="application/vnd.openxmlformats-officedocument.presentationml.slide+xml"/>
  <Override PartName="/ppt/slides/slide432.xml" ContentType="application/vnd.openxmlformats-officedocument.presentationml.slide+xml"/>
  <Override PartName="/ppt/slides/slide433.xml" ContentType="application/vnd.openxmlformats-officedocument.presentationml.slide+xml"/>
  <Override PartName="/ppt/slides/slide434.xml" ContentType="application/vnd.openxmlformats-officedocument.presentationml.slide+xml"/>
  <Override PartName="/ppt/slides/slide435.xml" ContentType="application/vnd.openxmlformats-officedocument.presentationml.slide+xml"/>
  <Override PartName="/ppt/slides/slide436.xml" ContentType="application/vnd.openxmlformats-officedocument.presentationml.slide+xml"/>
  <Override PartName="/ppt/slides/slide437.xml" ContentType="application/vnd.openxmlformats-officedocument.presentationml.slide+xml"/>
  <Override PartName="/ppt/slides/slide438.xml" ContentType="application/vnd.openxmlformats-officedocument.presentationml.slide+xml"/>
  <Override PartName="/ppt/slides/slide439.xml" ContentType="application/vnd.openxmlformats-officedocument.presentationml.slide+xml"/>
  <Override PartName="/ppt/slides/slide440.xml" ContentType="application/vnd.openxmlformats-officedocument.presentationml.slide+xml"/>
  <Override PartName="/ppt/slides/slide441.xml" ContentType="application/vnd.openxmlformats-officedocument.presentationml.slide+xml"/>
  <Override PartName="/ppt/slides/slide442.xml" ContentType="application/vnd.openxmlformats-officedocument.presentationml.slide+xml"/>
  <Override PartName="/ppt/slides/slide443.xml" ContentType="application/vnd.openxmlformats-officedocument.presentationml.slide+xml"/>
  <Override PartName="/ppt/slides/slide444.xml" ContentType="application/vnd.openxmlformats-officedocument.presentationml.slide+xml"/>
  <Override PartName="/ppt/slides/slide445.xml" ContentType="application/vnd.openxmlformats-officedocument.presentationml.slide+xml"/>
  <Override PartName="/ppt/slides/slide446.xml" ContentType="application/vnd.openxmlformats-officedocument.presentationml.slide+xml"/>
  <Override PartName="/ppt/slides/slide447.xml" ContentType="application/vnd.openxmlformats-officedocument.presentationml.slide+xml"/>
  <Override PartName="/ppt/slides/slide448.xml" ContentType="application/vnd.openxmlformats-officedocument.presentationml.slide+xml"/>
  <Override PartName="/ppt/slides/slide449.xml" ContentType="application/vnd.openxmlformats-officedocument.presentationml.slide+xml"/>
  <Override PartName="/ppt/slides/slide450.xml" ContentType="application/vnd.openxmlformats-officedocument.presentationml.slide+xml"/>
  <Override PartName="/ppt/slides/slide451.xml" ContentType="application/vnd.openxmlformats-officedocument.presentationml.slide+xml"/>
  <Override PartName="/ppt/slides/slide452.xml" ContentType="application/vnd.openxmlformats-officedocument.presentationml.slide+xml"/>
  <Override PartName="/ppt/slides/slide453.xml" ContentType="application/vnd.openxmlformats-officedocument.presentationml.slide+xml"/>
  <Override PartName="/ppt/slides/slide454.xml" ContentType="application/vnd.openxmlformats-officedocument.presentationml.slide+xml"/>
  <Override PartName="/ppt/slides/slide455.xml" ContentType="application/vnd.openxmlformats-officedocument.presentationml.slide+xml"/>
  <Override PartName="/ppt/slides/slide456.xml" ContentType="application/vnd.openxmlformats-officedocument.presentationml.slide+xml"/>
  <Override PartName="/ppt/slides/slide457.xml" ContentType="application/vnd.openxmlformats-officedocument.presentationml.slide+xml"/>
  <Override PartName="/ppt/slides/slide458.xml" ContentType="application/vnd.openxmlformats-officedocument.presentationml.slide+xml"/>
  <Override PartName="/ppt/slides/slide459.xml" ContentType="application/vnd.openxmlformats-officedocument.presentationml.slide+xml"/>
  <Override PartName="/ppt/slides/slide460.xml" ContentType="application/vnd.openxmlformats-officedocument.presentationml.slide+xml"/>
  <Override PartName="/ppt/slides/slide461.xml" ContentType="application/vnd.openxmlformats-officedocument.presentationml.slide+xml"/>
  <Override PartName="/ppt/slides/slide462.xml" ContentType="application/vnd.openxmlformats-officedocument.presentationml.slide+xml"/>
  <Override PartName="/ppt/slides/slide463.xml" ContentType="application/vnd.openxmlformats-officedocument.presentationml.slide+xml"/>
  <Override PartName="/ppt/slides/slide464.xml" ContentType="application/vnd.openxmlformats-officedocument.presentationml.slide+xml"/>
  <Override PartName="/ppt/slides/slide465.xml" ContentType="application/vnd.openxmlformats-officedocument.presentationml.slide+xml"/>
  <Override PartName="/ppt/slides/slide466.xml" ContentType="application/vnd.openxmlformats-officedocument.presentationml.slide+xml"/>
  <Override PartName="/ppt/slides/slide467.xml" ContentType="application/vnd.openxmlformats-officedocument.presentationml.slide+xml"/>
  <Override PartName="/ppt/slides/slide468.xml" ContentType="application/vnd.openxmlformats-officedocument.presentationml.slide+xml"/>
  <Override PartName="/ppt/slides/slide469.xml" ContentType="application/vnd.openxmlformats-officedocument.presentationml.slide+xml"/>
  <Override PartName="/ppt/slides/slide470.xml" ContentType="application/vnd.openxmlformats-officedocument.presentationml.slide+xml"/>
  <Override PartName="/ppt/slides/slide471.xml" ContentType="application/vnd.openxmlformats-officedocument.presentationml.slide+xml"/>
  <Override PartName="/ppt/slides/slide472.xml" ContentType="application/vnd.openxmlformats-officedocument.presentationml.slide+xml"/>
  <Override PartName="/ppt/slides/slide473.xml" ContentType="application/vnd.openxmlformats-officedocument.presentationml.slide+xml"/>
  <Override PartName="/ppt/slides/slide474.xml" ContentType="application/vnd.openxmlformats-officedocument.presentationml.slide+xml"/>
  <Override PartName="/ppt/slides/slide475.xml" ContentType="application/vnd.openxmlformats-officedocument.presentationml.slide+xml"/>
  <Override PartName="/ppt/slides/slide476.xml" ContentType="application/vnd.openxmlformats-officedocument.presentationml.slide+xml"/>
  <Override PartName="/ppt/slides/slide477.xml" ContentType="application/vnd.openxmlformats-officedocument.presentationml.slide+xml"/>
  <Override PartName="/ppt/slides/slide478.xml" ContentType="application/vnd.openxmlformats-officedocument.presentationml.slide+xml"/>
  <Override PartName="/ppt/slides/slide479.xml" ContentType="application/vnd.openxmlformats-officedocument.presentationml.slide+xml"/>
  <Override PartName="/ppt/slides/slide480.xml" ContentType="application/vnd.openxmlformats-officedocument.presentationml.slide+xml"/>
  <Override PartName="/ppt/slides/slide481.xml" ContentType="application/vnd.openxmlformats-officedocument.presentationml.slide+xml"/>
  <Override PartName="/ppt/slides/slide482.xml" ContentType="application/vnd.openxmlformats-officedocument.presentationml.slide+xml"/>
  <Override PartName="/ppt/slides/slide483.xml" ContentType="application/vnd.openxmlformats-officedocument.presentationml.slide+xml"/>
  <Override PartName="/ppt/slides/slide484.xml" ContentType="application/vnd.openxmlformats-officedocument.presentationml.slide+xml"/>
  <Override PartName="/ppt/slides/slide485.xml" ContentType="application/vnd.openxmlformats-officedocument.presentationml.slide+xml"/>
  <Override PartName="/ppt/slides/slide486.xml" ContentType="application/vnd.openxmlformats-officedocument.presentationml.slide+xml"/>
  <Override PartName="/ppt/slides/slide487.xml" ContentType="application/vnd.openxmlformats-officedocument.presentationml.slide+xml"/>
  <Override PartName="/ppt/slides/slide488.xml" ContentType="application/vnd.openxmlformats-officedocument.presentationml.slide+xml"/>
  <Override PartName="/ppt/slides/slide489.xml" ContentType="application/vnd.openxmlformats-officedocument.presentationml.slide+xml"/>
  <Override PartName="/ppt/slides/slide490.xml" ContentType="application/vnd.openxmlformats-officedocument.presentationml.slide+xml"/>
  <Override PartName="/ppt/slides/slide491.xml" ContentType="application/vnd.openxmlformats-officedocument.presentationml.slide+xml"/>
  <Override PartName="/ppt/slides/slide492.xml" ContentType="application/vnd.openxmlformats-officedocument.presentationml.slide+xml"/>
  <Override PartName="/ppt/slides/slide493.xml" ContentType="application/vnd.openxmlformats-officedocument.presentationml.slide+xml"/>
  <Override PartName="/ppt/slides/slide494.xml" ContentType="application/vnd.openxmlformats-officedocument.presentationml.slide+xml"/>
  <Override PartName="/ppt/slides/slide495.xml" ContentType="application/vnd.openxmlformats-officedocument.presentationml.slide+xml"/>
  <Override PartName="/ppt/slides/slide496.xml" ContentType="application/vnd.openxmlformats-officedocument.presentationml.slide+xml"/>
  <Override PartName="/ppt/slides/slide497.xml" ContentType="application/vnd.openxmlformats-officedocument.presentationml.slide+xml"/>
  <Override PartName="/ppt/slides/slide498.xml" ContentType="application/vnd.openxmlformats-officedocument.presentationml.slide+xml"/>
  <Override PartName="/ppt/slides/slide499.xml" ContentType="application/vnd.openxmlformats-officedocument.presentationml.slide+xml"/>
  <Override PartName="/ppt/slides/slide500.xml" ContentType="application/vnd.openxmlformats-officedocument.presentationml.slide+xml"/>
  <Override PartName="/ppt/slides/slide501.xml" ContentType="application/vnd.openxmlformats-officedocument.presentationml.slide+xml"/>
  <Override PartName="/ppt/slides/slide502.xml" ContentType="application/vnd.openxmlformats-officedocument.presentationml.slide+xml"/>
  <Override PartName="/ppt/slides/slide503.xml" ContentType="application/vnd.openxmlformats-officedocument.presentationml.slide+xml"/>
  <Override PartName="/ppt/slides/slide504.xml" ContentType="application/vnd.openxmlformats-officedocument.presentationml.slide+xml"/>
  <Override PartName="/ppt/slides/slide505.xml" ContentType="application/vnd.openxmlformats-officedocument.presentationml.slide+xml"/>
  <Override PartName="/ppt/slides/slide506.xml" ContentType="application/vnd.openxmlformats-officedocument.presentationml.slide+xml"/>
  <Override PartName="/ppt/slides/slide507.xml" ContentType="application/vnd.openxmlformats-officedocument.presentationml.slide+xml"/>
  <Override PartName="/ppt/slides/slide508.xml" ContentType="application/vnd.openxmlformats-officedocument.presentationml.slide+xml"/>
  <Override PartName="/ppt/slides/slide509.xml" ContentType="application/vnd.openxmlformats-officedocument.presentationml.slide+xml"/>
  <Override PartName="/ppt/slides/slide510.xml" ContentType="application/vnd.openxmlformats-officedocument.presentationml.slide+xml"/>
  <Override PartName="/ppt/slides/slide511.xml" ContentType="application/vnd.openxmlformats-officedocument.presentationml.slide+xml"/>
  <Override PartName="/ppt/slides/slide512.xml" ContentType="application/vnd.openxmlformats-officedocument.presentationml.slide+xml"/>
  <Override PartName="/ppt/slides/slide513.xml" ContentType="application/vnd.openxmlformats-officedocument.presentationml.slide+xml"/>
  <Override PartName="/ppt/slides/slide514.xml" ContentType="application/vnd.openxmlformats-officedocument.presentationml.slide+xml"/>
  <Override PartName="/ppt/slides/slide515.xml" ContentType="application/vnd.openxmlformats-officedocument.presentationml.slide+xml"/>
  <Override PartName="/ppt/slides/slide516.xml" ContentType="application/vnd.openxmlformats-officedocument.presentationml.slide+xml"/>
  <Override PartName="/ppt/slides/slide517.xml" ContentType="application/vnd.openxmlformats-officedocument.presentationml.slide+xml"/>
  <Override PartName="/ppt/slides/slide518.xml" ContentType="application/vnd.openxmlformats-officedocument.presentationml.slide+xml"/>
  <Override PartName="/ppt/slides/slide519.xml" ContentType="application/vnd.openxmlformats-officedocument.presentationml.slide+xml"/>
  <Override PartName="/ppt/slides/slide520.xml" ContentType="application/vnd.openxmlformats-officedocument.presentationml.slide+xml"/>
  <Override PartName="/ppt/slides/slide521.xml" ContentType="application/vnd.openxmlformats-officedocument.presentationml.slide+xml"/>
  <Override PartName="/ppt/slides/slide522.xml" ContentType="application/vnd.openxmlformats-officedocument.presentationml.slide+xml"/>
  <Override PartName="/ppt/slides/slide523.xml" ContentType="application/vnd.openxmlformats-officedocument.presentationml.slide+xml"/>
  <Override PartName="/ppt/slides/slide524.xml" ContentType="application/vnd.openxmlformats-officedocument.presentationml.slide+xml"/>
  <Override PartName="/ppt/slides/slide525.xml" ContentType="application/vnd.openxmlformats-officedocument.presentationml.slide+xml"/>
  <Override PartName="/ppt/slides/slide526.xml" ContentType="application/vnd.openxmlformats-officedocument.presentationml.slide+xml"/>
  <Override PartName="/ppt/slides/slide527.xml" ContentType="application/vnd.openxmlformats-officedocument.presentationml.slide+xml"/>
  <Override PartName="/ppt/slides/slide528.xml" ContentType="application/vnd.openxmlformats-officedocument.presentationml.slide+xml"/>
  <Override PartName="/ppt/slides/slide529.xml" ContentType="application/vnd.openxmlformats-officedocument.presentationml.slide+xml"/>
  <Override PartName="/ppt/slides/slide530.xml" ContentType="application/vnd.openxmlformats-officedocument.presentationml.slide+xml"/>
  <Override PartName="/ppt/slides/slide531.xml" ContentType="application/vnd.openxmlformats-officedocument.presentationml.slide+xml"/>
  <Override PartName="/ppt/slides/slide532.xml" ContentType="application/vnd.openxmlformats-officedocument.presentationml.slide+xml"/>
  <Override PartName="/ppt/slides/slide533.xml" ContentType="application/vnd.openxmlformats-officedocument.presentationml.slide+xml"/>
  <Override PartName="/ppt/slides/slide534.xml" ContentType="application/vnd.openxmlformats-officedocument.presentationml.slide+xml"/>
  <Override PartName="/ppt/slides/slide535.xml" ContentType="application/vnd.openxmlformats-officedocument.presentationml.slide+xml"/>
  <Override PartName="/ppt/slides/slide536.xml" ContentType="application/vnd.openxmlformats-officedocument.presentationml.slide+xml"/>
  <Override PartName="/ppt/slides/slide537.xml" ContentType="application/vnd.openxmlformats-officedocument.presentationml.slide+xml"/>
  <Override PartName="/ppt/slides/slide538.xml" ContentType="application/vnd.openxmlformats-officedocument.presentationml.slide+xml"/>
  <Override PartName="/ppt/slides/slide539.xml" ContentType="application/vnd.openxmlformats-officedocument.presentationml.slide+xml"/>
  <Override PartName="/ppt/slides/slide540.xml" ContentType="application/vnd.openxmlformats-officedocument.presentationml.slide+xml"/>
  <Override PartName="/ppt/slides/slide541.xml" ContentType="application/vnd.openxmlformats-officedocument.presentationml.slide+xml"/>
  <Override PartName="/ppt/slides/slide542.xml" ContentType="application/vnd.openxmlformats-officedocument.presentationml.slide+xml"/>
  <Override PartName="/ppt/slides/slide543.xml" ContentType="application/vnd.openxmlformats-officedocument.presentationml.slide+xml"/>
  <Override PartName="/ppt/slides/slide544.xml" ContentType="application/vnd.openxmlformats-officedocument.presentationml.slide+xml"/>
  <Override PartName="/ppt/slides/slide545.xml" ContentType="application/vnd.openxmlformats-officedocument.presentationml.slide+xml"/>
  <Override PartName="/ppt/slides/slide546.xml" ContentType="application/vnd.openxmlformats-officedocument.presentationml.slide+xml"/>
  <Override PartName="/ppt/slides/slide547.xml" ContentType="application/vnd.openxmlformats-officedocument.presentationml.slide+xml"/>
  <Override PartName="/ppt/slides/slide548.xml" ContentType="application/vnd.openxmlformats-officedocument.presentationml.slide+xml"/>
  <Override PartName="/ppt/slides/slide549.xml" ContentType="application/vnd.openxmlformats-officedocument.presentationml.slide+xml"/>
  <Override PartName="/ppt/slides/slide550.xml" ContentType="application/vnd.openxmlformats-officedocument.presentationml.slide+xml"/>
  <Override PartName="/ppt/slides/slide551.xml" ContentType="application/vnd.openxmlformats-officedocument.presentationml.slide+xml"/>
  <Override PartName="/ppt/slides/slide552.xml" ContentType="application/vnd.openxmlformats-officedocument.presentationml.slide+xml"/>
  <Override PartName="/ppt/slides/slide553.xml" ContentType="application/vnd.openxmlformats-officedocument.presentationml.slide+xml"/>
  <Override PartName="/ppt/slides/slide554.xml" ContentType="application/vnd.openxmlformats-officedocument.presentationml.slide+xml"/>
  <Override PartName="/ppt/slides/slide555.xml" ContentType="application/vnd.openxmlformats-officedocument.presentationml.slide+xml"/>
  <Override PartName="/ppt/slides/slide556.xml" ContentType="application/vnd.openxmlformats-officedocument.presentationml.slide+xml"/>
  <Override PartName="/ppt/slides/slide557.xml" ContentType="application/vnd.openxmlformats-officedocument.presentationml.slide+xml"/>
  <Override PartName="/ppt/slides/slide558.xml" ContentType="application/vnd.openxmlformats-officedocument.presentationml.slide+xml"/>
  <Override PartName="/ppt/slides/slide559.xml" ContentType="application/vnd.openxmlformats-officedocument.presentationml.slide+xml"/>
  <Override PartName="/ppt/slides/slide560.xml" ContentType="application/vnd.openxmlformats-officedocument.presentationml.slide+xml"/>
  <Override PartName="/ppt/slides/slide561.xml" ContentType="application/vnd.openxmlformats-officedocument.presentationml.slide+xml"/>
  <Override PartName="/ppt/slides/slide562.xml" ContentType="application/vnd.openxmlformats-officedocument.presentationml.slide+xml"/>
  <Override PartName="/ppt/slides/slide563.xml" ContentType="application/vnd.openxmlformats-officedocument.presentationml.slide+xml"/>
  <Override PartName="/ppt/slides/slide564.xml" ContentType="application/vnd.openxmlformats-officedocument.presentationml.slide+xml"/>
  <Override PartName="/ppt/slides/slide565.xml" ContentType="application/vnd.openxmlformats-officedocument.presentationml.slide+xml"/>
  <Override PartName="/ppt/slides/slide566.xml" ContentType="application/vnd.openxmlformats-officedocument.presentationml.slide+xml"/>
  <Override PartName="/ppt/slides/slide567.xml" ContentType="application/vnd.openxmlformats-officedocument.presentationml.slide+xml"/>
  <Override PartName="/ppt/slides/slide568.xml" ContentType="application/vnd.openxmlformats-officedocument.presentationml.slide+xml"/>
  <Override PartName="/ppt/slides/slide569.xml" ContentType="application/vnd.openxmlformats-officedocument.presentationml.slide+xml"/>
  <Override PartName="/ppt/slides/slide570.xml" ContentType="application/vnd.openxmlformats-officedocument.presentationml.slide+xml"/>
  <Override PartName="/ppt/slides/slide571.xml" ContentType="application/vnd.openxmlformats-officedocument.presentationml.slide+xml"/>
  <Override PartName="/ppt/slides/slide572.xml" ContentType="application/vnd.openxmlformats-officedocument.presentationml.slide+xml"/>
  <Override PartName="/ppt/slides/slide573.xml" ContentType="application/vnd.openxmlformats-officedocument.presentationml.slide+xml"/>
  <Override PartName="/ppt/slides/slide574.xml" ContentType="application/vnd.openxmlformats-officedocument.presentationml.slide+xml"/>
  <Override PartName="/ppt/slides/slide575.xml" ContentType="application/vnd.openxmlformats-officedocument.presentationml.slide+xml"/>
  <Override PartName="/ppt/slides/slide576.xml" ContentType="application/vnd.openxmlformats-officedocument.presentationml.slide+xml"/>
  <Override PartName="/ppt/slides/slide577.xml" ContentType="application/vnd.openxmlformats-officedocument.presentationml.slide+xml"/>
  <Override PartName="/ppt/slides/slide578.xml" ContentType="application/vnd.openxmlformats-officedocument.presentationml.slide+xml"/>
  <Override PartName="/ppt/slides/slide579.xml" ContentType="application/vnd.openxmlformats-officedocument.presentationml.slide+xml"/>
  <Override PartName="/ppt/slides/slide580.xml" ContentType="application/vnd.openxmlformats-officedocument.presentationml.slide+xml"/>
  <Override PartName="/ppt/slides/slide581.xml" ContentType="application/vnd.openxmlformats-officedocument.presentationml.slide+xml"/>
  <Override PartName="/ppt/slides/slide582.xml" ContentType="application/vnd.openxmlformats-officedocument.presentationml.slide+xml"/>
  <Override PartName="/ppt/slides/slide583.xml" ContentType="application/vnd.openxmlformats-officedocument.presentationml.slide+xml"/>
  <Override PartName="/ppt/slides/slide584.xml" ContentType="application/vnd.openxmlformats-officedocument.presentationml.slide+xml"/>
  <Override PartName="/ppt/slides/slide585.xml" ContentType="application/vnd.openxmlformats-officedocument.presentationml.slide+xml"/>
  <Override PartName="/ppt/slides/slide586.xml" ContentType="application/vnd.openxmlformats-officedocument.presentationml.slide+xml"/>
  <Override PartName="/ppt/slides/slide587.xml" ContentType="application/vnd.openxmlformats-officedocument.presentationml.slide+xml"/>
  <Override PartName="/ppt/slides/slide588.xml" ContentType="application/vnd.openxmlformats-officedocument.presentationml.slide+xml"/>
  <Override PartName="/ppt/slides/slide589.xml" ContentType="application/vnd.openxmlformats-officedocument.presentationml.slide+xml"/>
  <Override PartName="/ppt/slides/slide590.xml" ContentType="application/vnd.openxmlformats-officedocument.presentationml.slide+xml"/>
  <Override PartName="/ppt/slides/slide591.xml" ContentType="application/vnd.openxmlformats-officedocument.presentationml.slide+xml"/>
  <Override PartName="/ppt/slides/slide592.xml" ContentType="application/vnd.openxmlformats-officedocument.presentationml.slide+xml"/>
  <Override PartName="/ppt/slides/slide593.xml" ContentType="application/vnd.openxmlformats-officedocument.presentationml.slide+xml"/>
  <Override PartName="/ppt/slides/slide594.xml" ContentType="application/vnd.openxmlformats-officedocument.presentationml.slide+xml"/>
  <Override PartName="/ppt/slides/slide595.xml" ContentType="application/vnd.openxmlformats-officedocument.presentationml.slide+xml"/>
  <Override PartName="/ppt/slides/slide596.xml" ContentType="application/vnd.openxmlformats-officedocument.presentationml.slide+xml"/>
  <Override PartName="/ppt/slides/slide597.xml" ContentType="application/vnd.openxmlformats-officedocument.presentationml.slide+xml"/>
  <Override PartName="/ppt/slides/slide598.xml" ContentType="application/vnd.openxmlformats-officedocument.presentationml.slide+xml"/>
  <Override PartName="/ppt/slides/slide599.xml" ContentType="application/vnd.openxmlformats-officedocument.presentationml.slide+xml"/>
  <Override PartName="/ppt/slides/slide600.xml" ContentType="application/vnd.openxmlformats-officedocument.presentationml.slide+xml"/>
  <Override PartName="/ppt/slides/slide601.xml" ContentType="application/vnd.openxmlformats-officedocument.presentationml.slide+xml"/>
  <Override PartName="/ppt/slides/slide602.xml" ContentType="application/vnd.openxmlformats-officedocument.presentationml.slide+xml"/>
  <Override PartName="/ppt/slides/slide603.xml" ContentType="application/vnd.openxmlformats-officedocument.presentationml.slide+xml"/>
  <Override PartName="/ppt/slides/slide604.xml" ContentType="application/vnd.openxmlformats-officedocument.presentationml.slide+xml"/>
  <Override PartName="/ppt/slides/slide605.xml" ContentType="application/vnd.openxmlformats-officedocument.presentationml.slide+xml"/>
  <Override PartName="/ppt/slides/slide606.xml" ContentType="application/vnd.openxmlformats-officedocument.presentationml.slide+xml"/>
  <Override PartName="/ppt/slides/slide607.xml" ContentType="application/vnd.openxmlformats-officedocument.presentationml.slide+xml"/>
  <Override PartName="/ppt/slides/slide608.xml" ContentType="application/vnd.openxmlformats-officedocument.presentationml.slide+xml"/>
  <Override PartName="/ppt/slides/slide609.xml" ContentType="application/vnd.openxmlformats-officedocument.presentationml.slide+xml"/>
  <Override PartName="/ppt/slides/slide610.xml" ContentType="application/vnd.openxmlformats-officedocument.presentationml.slide+xml"/>
  <Override PartName="/ppt/slides/slide611.xml" ContentType="application/vnd.openxmlformats-officedocument.presentationml.slide+xml"/>
  <Override PartName="/ppt/slides/slide612.xml" ContentType="application/vnd.openxmlformats-officedocument.presentationml.slide+xml"/>
  <Override PartName="/ppt/slides/slide613.xml" ContentType="application/vnd.openxmlformats-officedocument.presentationml.slide+xml"/>
  <Override PartName="/ppt/slides/slide614.xml" ContentType="application/vnd.openxmlformats-officedocument.presentationml.slide+xml"/>
  <Override PartName="/ppt/slides/slide615.xml" ContentType="application/vnd.openxmlformats-officedocument.presentationml.slide+xml"/>
  <Override PartName="/ppt/slides/slide616.xml" ContentType="application/vnd.openxmlformats-officedocument.presentationml.slide+xml"/>
  <Override PartName="/ppt/slides/slide617.xml" ContentType="application/vnd.openxmlformats-officedocument.presentationml.slide+xml"/>
  <Override PartName="/ppt/slides/slide618.xml" ContentType="application/vnd.openxmlformats-officedocument.presentationml.slide+xml"/>
  <Override PartName="/ppt/slides/slide619.xml" ContentType="application/vnd.openxmlformats-officedocument.presentationml.slide+xml"/>
  <Override PartName="/ppt/slides/slide620.xml" ContentType="application/vnd.openxmlformats-officedocument.presentationml.slide+xml"/>
  <Override PartName="/ppt/slides/slide621.xml" ContentType="application/vnd.openxmlformats-officedocument.presentationml.slide+xml"/>
  <Override PartName="/ppt/slides/slide622.xml" ContentType="application/vnd.openxmlformats-officedocument.presentationml.slide+xml"/>
  <Override PartName="/ppt/slides/slide623.xml" ContentType="application/vnd.openxmlformats-officedocument.presentationml.slide+xml"/>
  <Override PartName="/ppt/slides/slide624.xml" ContentType="application/vnd.openxmlformats-officedocument.presentationml.slide+xml"/>
  <Override PartName="/ppt/slides/slide625.xml" ContentType="application/vnd.openxmlformats-officedocument.presentationml.slide+xml"/>
  <Override PartName="/ppt/slides/slide626.xml" ContentType="application/vnd.openxmlformats-officedocument.presentationml.slide+xml"/>
  <Override PartName="/ppt/slides/slide627.xml" ContentType="application/vnd.openxmlformats-officedocument.presentationml.slide+xml"/>
  <Override PartName="/ppt/slides/slide628.xml" ContentType="application/vnd.openxmlformats-officedocument.presentationml.slide+xml"/>
  <Override PartName="/ppt/slides/slide629.xml" ContentType="application/vnd.openxmlformats-officedocument.presentationml.slide+xml"/>
  <Override PartName="/ppt/slides/slide630.xml" ContentType="application/vnd.openxmlformats-officedocument.presentationml.slide+xml"/>
  <Override PartName="/ppt/slides/slide631.xml" ContentType="application/vnd.openxmlformats-officedocument.presentationml.slide+xml"/>
  <Override PartName="/ppt/slides/slide632.xml" ContentType="application/vnd.openxmlformats-officedocument.presentationml.slide+xml"/>
  <Override PartName="/ppt/slides/slide633.xml" ContentType="application/vnd.openxmlformats-officedocument.presentationml.slide+xml"/>
  <Override PartName="/ppt/slides/slide634.xml" ContentType="application/vnd.openxmlformats-officedocument.presentationml.slide+xml"/>
  <Override PartName="/ppt/slides/slide635.xml" ContentType="application/vnd.openxmlformats-officedocument.presentationml.slide+xml"/>
  <Override PartName="/ppt/slides/slide636.xml" ContentType="application/vnd.openxmlformats-officedocument.presentationml.slide+xml"/>
  <Override PartName="/ppt/slides/slide637.xml" ContentType="application/vnd.openxmlformats-officedocument.presentationml.slide+xml"/>
  <Override PartName="/ppt/slides/slide638.xml" ContentType="application/vnd.openxmlformats-officedocument.presentationml.slide+xml"/>
  <Override PartName="/ppt/slides/slide639.xml" ContentType="application/vnd.openxmlformats-officedocument.presentationml.slide+xml"/>
  <Override PartName="/ppt/slides/slide640.xml" ContentType="application/vnd.openxmlformats-officedocument.presentationml.slide+xml"/>
  <Override PartName="/ppt/slides/slide641.xml" ContentType="application/vnd.openxmlformats-officedocument.presentationml.slide+xml"/>
  <Override PartName="/ppt/slides/slide642.xml" ContentType="application/vnd.openxmlformats-officedocument.presentationml.slide+xml"/>
  <Override PartName="/ppt/slides/slide643.xml" ContentType="application/vnd.openxmlformats-officedocument.presentationml.slide+xml"/>
  <Override PartName="/ppt/slides/slide644.xml" ContentType="application/vnd.openxmlformats-officedocument.presentationml.slide+xml"/>
  <Override PartName="/ppt/slides/slide645.xml" ContentType="application/vnd.openxmlformats-officedocument.presentationml.slide+xml"/>
  <Override PartName="/ppt/slides/slide646.xml" ContentType="application/vnd.openxmlformats-officedocument.presentationml.slide+xml"/>
  <Override PartName="/ppt/slides/slide647.xml" ContentType="application/vnd.openxmlformats-officedocument.presentationml.slide+xml"/>
  <Override PartName="/ppt/slides/slide648.xml" ContentType="application/vnd.openxmlformats-officedocument.presentationml.slide+xml"/>
  <Override PartName="/ppt/slides/slide649.xml" ContentType="application/vnd.openxmlformats-officedocument.presentationml.slide+xml"/>
  <Override PartName="/ppt/slides/slide650.xml" ContentType="application/vnd.openxmlformats-officedocument.presentationml.slide+xml"/>
  <Override PartName="/ppt/slides/slide651.xml" ContentType="application/vnd.openxmlformats-officedocument.presentationml.slide+xml"/>
  <Override PartName="/ppt/slides/slide652.xml" ContentType="application/vnd.openxmlformats-officedocument.presentationml.slide+xml"/>
  <Override PartName="/ppt/slides/slide653.xml" ContentType="application/vnd.openxmlformats-officedocument.presentationml.slide+xml"/>
  <Override PartName="/ppt/slides/slide654.xml" ContentType="application/vnd.openxmlformats-officedocument.presentationml.slide+xml"/>
  <Override PartName="/ppt/slides/slide655.xml" ContentType="application/vnd.openxmlformats-officedocument.presentationml.slide+xml"/>
  <Override PartName="/ppt/slides/slide656.xml" ContentType="application/vnd.openxmlformats-officedocument.presentationml.slide+xml"/>
  <Override PartName="/ppt/slides/slide657.xml" ContentType="application/vnd.openxmlformats-officedocument.presentationml.slide+xml"/>
  <Override PartName="/ppt/slides/slide658.xml" ContentType="application/vnd.openxmlformats-officedocument.presentationml.slide+xml"/>
  <Override PartName="/ppt/slides/slide659.xml" ContentType="application/vnd.openxmlformats-officedocument.presentationml.slide+xml"/>
  <Override PartName="/ppt/slides/slide660.xml" ContentType="application/vnd.openxmlformats-officedocument.presentationml.slide+xml"/>
  <Override PartName="/ppt/slides/slide661.xml" ContentType="application/vnd.openxmlformats-officedocument.presentationml.slide+xml"/>
  <Override PartName="/ppt/slides/slide662.xml" ContentType="application/vnd.openxmlformats-officedocument.presentationml.slide+xml"/>
  <Override PartName="/ppt/slides/slide663.xml" ContentType="application/vnd.openxmlformats-officedocument.presentationml.slide+xml"/>
  <Override PartName="/ppt/slides/slide664.xml" ContentType="application/vnd.openxmlformats-officedocument.presentationml.slide+xml"/>
  <Override PartName="/ppt/slides/slide665.xml" ContentType="application/vnd.openxmlformats-officedocument.presentationml.slide+xml"/>
  <Override PartName="/ppt/slides/slide666.xml" ContentType="application/vnd.openxmlformats-officedocument.presentationml.slide+xml"/>
  <Override PartName="/ppt/slides/slide667.xml" ContentType="application/vnd.openxmlformats-officedocument.presentationml.slide+xml"/>
  <Override PartName="/ppt/slides/slide668.xml" ContentType="application/vnd.openxmlformats-officedocument.presentationml.slide+xml"/>
  <Override PartName="/ppt/slides/slide669.xml" ContentType="application/vnd.openxmlformats-officedocument.presentationml.slide+xml"/>
  <Override PartName="/ppt/slides/slide670.xml" ContentType="application/vnd.openxmlformats-officedocument.presentationml.slide+xml"/>
  <Override PartName="/ppt/slides/slide671.xml" ContentType="application/vnd.openxmlformats-officedocument.presentationml.slide+xml"/>
  <Override PartName="/ppt/slides/slide672.xml" ContentType="application/vnd.openxmlformats-officedocument.presentationml.slide+xml"/>
  <Override PartName="/ppt/slides/slide673.xml" ContentType="application/vnd.openxmlformats-officedocument.presentationml.slide+xml"/>
  <Override PartName="/ppt/slides/slide674.xml" ContentType="application/vnd.openxmlformats-officedocument.presentationml.slide+xml"/>
  <Override PartName="/ppt/slides/slide675.xml" ContentType="application/vnd.openxmlformats-officedocument.presentationml.slide+xml"/>
  <Override PartName="/ppt/slides/slide676.xml" ContentType="application/vnd.openxmlformats-officedocument.presentationml.slide+xml"/>
  <Override PartName="/ppt/slides/slide677.xml" ContentType="application/vnd.openxmlformats-officedocument.presentationml.slide+xml"/>
  <Override PartName="/ppt/slides/slide678.xml" ContentType="application/vnd.openxmlformats-officedocument.presentationml.slide+xml"/>
  <Override PartName="/ppt/slides/slide679.xml" ContentType="application/vnd.openxmlformats-officedocument.presentationml.slide+xml"/>
  <Override PartName="/ppt/slides/slide680.xml" ContentType="application/vnd.openxmlformats-officedocument.presentationml.slide+xml"/>
  <Override PartName="/ppt/slides/slide681.xml" ContentType="application/vnd.openxmlformats-officedocument.presentationml.slide+xml"/>
  <Override PartName="/ppt/slides/slide682.xml" ContentType="application/vnd.openxmlformats-officedocument.presentationml.slide+xml"/>
  <Override PartName="/ppt/slides/slide683.xml" ContentType="application/vnd.openxmlformats-officedocument.presentationml.slide+xml"/>
  <Override PartName="/ppt/slides/slide684.xml" ContentType="application/vnd.openxmlformats-officedocument.presentationml.slide+xml"/>
  <Override PartName="/ppt/slides/slide685.xml" ContentType="application/vnd.openxmlformats-officedocument.presentationml.slide+xml"/>
  <Override PartName="/ppt/slides/slide686.xml" ContentType="application/vnd.openxmlformats-officedocument.presentationml.slide+xml"/>
  <Override PartName="/ppt/slides/slide687.xml" ContentType="application/vnd.openxmlformats-officedocument.presentationml.slide+xml"/>
  <Override PartName="/ppt/slides/slide688.xml" ContentType="application/vnd.openxmlformats-officedocument.presentationml.slide+xml"/>
  <Override PartName="/ppt/slides/slide689.xml" ContentType="application/vnd.openxmlformats-officedocument.presentationml.slide+xml"/>
  <Override PartName="/ppt/slides/slide690.xml" ContentType="application/vnd.openxmlformats-officedocument.presentationml.slide+xml"/>
  <Override PartName="/ppt/slides/slide691.xml" ContentType="application/vnd.openxmlformats-officedocument.presentationml.slide+xml"/>
  <Override PartName="/ppt/slides/slide692.xml" ContentType="application/vnd.openxmlformats-officedocument.presentationml.slide+xml"/>
  <Override PartName="/ppt/slides/slide693.xml" ContentType="application/vnd.openxmlformats-officedocument.presentationml.slide+xml"/>
  <Override PartName="/ppt/slides/slide694.xml" ContentType="application/vnd.openxmlformats-officedocument.presentationml.slide+xml"/>
  <Override PartName="/ppt/slides/slide695.xml" ContentType="application/vnd.openxmlformats-officedocument.presentationml.slide+xml"/>
  <Override PartName="/ppt/slides/slide696.xml" ContentType="application/vnd.openxmlformats-officedocument.presentationml.slide+xml"/>
  <Override PartName="/ppt/slides/slide697.xml" ContentType="application/vnd.openxmlformats-officedocument.presentationml.slide+xml"/>
  <Override PartName="/ppt/slides/slide698.xml" ContentType="application/vnd.openxmlformats-officedocument.presentationml.slide+xml"/>
  <Override PartName="/ppt/slides/slide699.xml" ContentType="application/vnd.openxmlformats-officedocument.presentationml.slide+xml"/>
  <Override PartName="/ppt/slides/slide700.xml" ContentType="application/vnd.openxmlformats-officedocument.presentationml.slide+xml"/>
  <Override PartName="/ppt/slides/slide701.xml" ContentType="application/vnd.openxmlformats-officedocument.presentationml.slide+xml"/>
  <Override PartName="/ppt/slides/slide702.xml" ContentType="application/vnd.openxmlformats-officedocument.presentationml.slide+xml"/>
  <Override PartName="/ppt/slides/slide703.xml" ContentType="application/vnd.openxmlformats-officedocument.presentationml.slide+xml"/>
  <Override PartName="/ppt/slides/slide704.xml" ContentType="application/vnd.openxmlformats-officedocument.presentationml.slide+xml"/>
  <Override PartName="/ppt/slides/slide705.xml" ContentType="application/vnd.openxmlformats-officedocument.presentationml.slide+xml"/>
  <Override PartName="/ppt/slides/slide706.xml" ContentType="application/vnd.openxmlformats-officedocument.presentationml.slide+xml"/>
  <Override PartName="/ppt/slides/slide707.xml" ContentType="application/vnd.openxmlformats-officedocument.presentationml.slide+xml"/>
  <Override PartName="/ppt/slides/slide708.xml" ContentType="application/vnd.openxmlformats-officedocument.presentationml.slide+xml"/>
  <Override PartName="/ppt/slides/slide709.xml" ContentType="application/vnd.openxmlformats-officedocument.presentationml.slide+xml"/>
  <Override PartName="/ppt/slides/slide710.xml" ContentType="application/vnd.openxmlformats-officedocument.presentationml.slide+xml"/>
  <Override PartName="/ppt/slides/slide711.xml" ContentType="application/vnd.openxmlformats-officedocument.presentationml.slide+xml"/>
  <Override PartName="/ppt/slides/slide712.xml" ContentType="application/vnd.openxmlformats-officedocument.presentationml.slide+xml"/>
  <Override PartName="/ppt/slides/slide713.xml" ContentType="application/vnd.openxmlformats-officedocument.presentationml.slide+xml"/>
  <Override PartName="/ppt/slides/slide714.xml" ContentType="application/vnd.openxmlformats-officedocument.presentationml.slide+xml"/>
  <Override PartName="/ppt/slides/slide715.xml" ContentType="application/vnd.openxmlformats-officedocument.presentationml.slide+xml"/>
  <Override PartName="/ppt/slides/slide716.xml" ContentType="application/vnd.openxmlformats-officedocument.presentationml.slide+xml"/>
  <Override PartName="/ppt/slides/slide717.xml" ContentType="application/vnd.openxmlformats-officedocument.presentationml.slide+xml"/>
  <Override PartName="/ppt/slides/slide718.xml" ContentType="application/vnd.openxmlformats-officedocument.presentationml.slide+xml"/>
  <Override PartName="/ppt/slides/slide719.xml" ContentType="application/vnd.openxmlformats-officedocument.presentationml.slide+xml"/>
  <Override PartName="/ppt/slides/slide720.xml" ContentType="application/vnd.openxmlformats-officedocument.presentationml.slide+xml"/>
  <Override PartName="/ppt/slides/slide721.xml" ContentType="application/vnd.openxmlformats-officedocument.presentationml.slide+xml"/>
  <Override PartName="/ppt/slides/slide722.xml" ContentType="application/vnd.openxmlformats-officedocument.presentationml.slide+xml"/>
  <Override PartName="/ppt/slides/slide723.xml" ContentType="application/vnd.openxmlformats-officedocument.presentationml.slide+xml"/>
  <Override PartName="/ppt/slides/slide724.xml" ContentType="application/vnd.openxmlformats-officedocument.presentationml.slide+xml"/>
  <Override PartName="/ppt/slides/slide725.xml" ContentType="application/vnd.openxmlformats-officedocument.presentationml.slide+xml"/>
  <Override PartName="/ppt/slides/slide726.xml" ContentType="application/vnd.openxmlformats-officedocument.presentationml.slide+xml"/>
  <Override PartName="/ppt/slides/slide727.xml" ContentType="application/vnd.openxmlformats-officedocument.presentationml.slide+xml"/>
  <Override PartName="/ppt/slides/slide728.xml" ContentType="application/vnd.openxmlformats-officedocument.presentationml.slide+xml"/>
  <Override PartName="/ppt/slides/slide729.xml" ContentType="application/vnd.openxmlformats-officedocument.presentationml.slide+xml"/>
  <Override PartName="/ppt/slides/slide730.xml" ContentType="application/vnd.openxmlformats-officedocument.presentationml.slide+xml"/>
  <Override PartName="/ppt/slides/slide731.xml" ContentType="application/vnd.openxmlformats-officedocument.presentationml.slide+xml"/>
  <Override PartName="/ppt/slides/slide732.xml" ContentType="application/vnd.openxmlformats-officedocument.presentationml.slide+xml"/>
  <Override PartName="/ppt/slides/slide733.xml" ContentType="application/vnd.openxmlformats-officedocument.presentationml.slide+xml"/>
  <Override PartName="/ppt/slides/slide734.xml" ContentType="application/vnd.openxmlformats-officedocument.presentationml.slide+xml"/>
  <Override PartName="/ppt/slides/slide735.xml" ContentType="application/vnd.openxmlformats-officedocument.presentationml.slide+xml"/>
  <Override PartName="/ppt/slides/slide736.xml" ContentType="application/vnd.openxmlformats-officedocument.presentationml.slide+xml"/>
  <Override PartName="/ppt/slides/slide737.xml" ContentType="application/vnd.openxmlformats-officedocument.presentationml.slide+xml"/>
  <Override PartName="/ppt/slides/slide738.xml" ContentType="application/vnd.openxmlformats-officedocument.presentationml.slide+xml"/>
  <Override PartName="/ppt/slides/slide739.xml" ContentType="application/vnd.openxmlformats-officedocument.presentationml.slide+xml"/>
  <Override PartName="/ppt/slides/slide740.xml" ContentType="application/vnd.openxmlformats-officedocument.presentationml.slide+xml"/>
  <Override PartName="/ppt/slides/slide741.xml" ContentType="application/vnd.openxmlformats-officedocument.presentationml.slide+xml"/>
  <Override PartName="/ppt/slides/slide742.xml" ContentType="application/vnd.openxmlformats-officedocument.presentationml.slide+xml"/>
  <Override PartName="/ppt/slides/slide743.xml" ContentType="application/vnd.openxmlformats-officedocument.presentationml.slide+xml"/>
  <Override PartName="/ppt/slides/slide744.xml" ContentType="application/vnd.openxmlformats-officedocument.presentationml.slide+xml"/>
  <Override PartName="/ppt/slides/slide745.xml" ContentType="application/vnd.openxmlformats-officedocument.presentationml.slide+xml"/>
  <Override PartName="/ppt/slides/slide746.xml" ContentType="application/vnd.openxmlformats-officedocument.presentationml.slide+xml"/>
  <Override PartName="/ppt/slides/slide747.xml" ContentType="application/vnd.openxmlformats-officedocument.presentationml.slide+xml"/>
  <Override PartName="/ppt/slides/slide748.xml" ContentType="application/vnd.openxmlformats-officedocument.presentationml.slide+xml"/>
  <Override PartName="/ppt/slides/slide749.xml" ContentType="application/vnd.openxmlformats-officedocument.presentationml.slide+xml"/>
  <Override PartName="/ppt/slides/slide750.xml" ContentType="application/vnd.openxmlformats-officedocument.presentationml.slide+xml"/>
  <Override PartName="/ppt/slides/slide751.xml" ContentType="application/vnd.openxmlformats-officedocument.presentationml.slide+xml"/>
  <Override PartName="/ppt/slides/slide752.xml" ContentType="application/vnd.openxmlformats-officedocument.presentationml.slide+xml"/>
  <Override PartName="/ppt/slides/slide753.xml" ContentType="application/vnd.openxmlformats-officedocument.presentationml.slide+xml"/>
  <Override PartName="/ppt/slides/slide754.xml" ContentType="application/vnd.openxmlformats-officedocument.presentationml.slide+xml"/>
  <Override PartName="/ppt/slides/slide755.xml" ContentType="application/vnd.openxmlformats-officedocument.presentationml.slide+xml"/>
  <Override PartName="/ppt/slides/slide756.xml" ContentType="application/vnd.openxmlformats-officedocument.presentationml.slide+xml"/>
  <Override PartName="/ppt/slides/slide757.xml" ContentType="application/vnd.openxmlformats-officedocument.presentationml.slide+xml"/>
  <Override PartName="/ppt/slides/slide758.xml" ContentType="application/vnd.openxmlformats-officedocument.presentationml.slide+xml"/>
  <Override PartName="/ppt/slides/slide759.xml" ContentType="application/vnd.openxmlformats-officedocument.presentationml.slide+xml"/>
  <Override PartName="/ppt/slides/slide760.xml" ContentType="application/vnd.openxmlformats-officedocument.presentationml.slide+xml"/>
  <Override PartName="/ppt/slides/slide761.xml" ContentType="application/vnd.openxmlformats-officedocument.presentationml.slide+xml"/>
  <Override PartName="/ppt/slides/slide762.xml" ContentType="application/vnd.openxmlformats-officedocument.presentationml.slide+xml"/>
  <Override PartName="/ppt/slides/slide763.xml" ContentType="application/vnd.openxmlformats-officedocument.presentationml.slide+xml"/>
  <Override PartName="/ppt/slides/slide764.xml" ContentType="application/vnd.openxmlformats-officedocument.presentationml.slide+xml"/>
  <Override PartName="/ppt/slides/slide765.xml" ContentType="application/vnd.openxmlformats-officedocument.presentationml.slide+xml"/>
  <Override PartName="/ppt/slides/slide766.xml" ContentType="application/vnd.openxmlformats-officedocument.presentationml.slide+xml"/>
  <Override PartName="/ppt/slides/slide767.xml" ContentType="application/vnd.openxmlformats-officedocument.presentationml.slide+xml"/>
  <Override PartName="/ppt/slides/slide768.xml" ContentType="application/vnd.openxmlformats-officedocument.presentationml.slide+xml"/>
  <Override PartName="/ppt/slides/slide769.xml" ContentType="application/vnd.openxmlformats-officedocument.presentationml.slide+xml"/>
  <Override PartName="/ppt/slides/slide770.xml" ContentType="application/vnd.openxmlformats-officedocument.presentationml.slide+xml"/>
  <Override PartName="/ppt/slides/slide771.xml" ContentType="application/vnd.openxmlformats-officedocument.presentationml.slide+xml"/>
  <Override PartName="/ppt/slides/slide772.xml" ContentType="application/vnd.openxmlformats-officedocument.presentationml.slide+xml"/>
  <Override PartName="/ppt/slides/slide773.xml" ContentType="application/vnd.openxmlformats-officedocument.presentationml.slide+xml"/>
  <Override PartName="/ppt/slides/slide774.xml" ContentType="application/vnd.openxmlformats-officedocument.presentationml.slide+xml"/>
  <Override PartName="/ppt/slides/slide775.xml" ContentType="application/vnd.openxmlformats-officedocument.presentationml.slide+xml"/>
  <Override PartName="/ppt/slides/slide776.xml" ContentType="application/vnd.openxmlformats-officedocument.presentationml.slide+xml"/>
  <Override PartName="/ppt/slides/slide777.xml" ContentType="application/vnd.openxmlformats-officedocument.presentationml.slide+xml"/>
  <Override PartName="/ppt/slides/slide778.xml" ContentType="application/vnd.openxmlformats-officedocument.presentationml.slide+xml"/>
  <Override PartName="/ppt/slides/slide779.xml" ContentType="application/vnd.openxmlformats-officedocument.presentationml.slide+xml"/>
  <Override PartName="/ppt/slides/slide780.xml" ContentType="application/vnd.openxmlformats-officedocument.presentationml.slide+xml"/>
  <Override PartName="/ppt/slides/slide781.xml" ContentType="application/vnd.openxmlformats-officedocument.presentationml.slide+xml"/>
  <Override PartName="/ppt/slides/slide782.xml" ContentType="application/vnd.openxmlformats-officedocument.presentationml.slide+xml"/>
  <Override PartName="/ppt/slides/slide783.xml" ContentType="application/vnd.openxmlformats-officedocument.presentationml.slide+xml"/>
  <Override PartName="/ppt/slides/slide784.xml" ContentType="application/vnd.openxmlformats-officedocument.presentationml.slide+xml"/>
  <Override PartName="/ppt/slides/slide785.xml" ContentType="application/vnd.openxmlformats-officedocument.presentationml.slide+xml"/>
  <Override PartName="/ppt/slides/slide786.xml" ContentType="application/vnd.openxmlformats-officedocument.presentationml.slide+xml"/>
  <Override PartName="/ppt/slides/slide787.xml" ContentType="application/vnd.openxmlformats-officedocument.presentationml.slide+xml"/>
  <Override PartName="/ppt/slides/slide788.xml" ContentType="application/vnd.openxmlformats-officedocument.presentationml.slide+xml"/>
  <Override PartName="/ppt/slides/slide789.xml" ContentType="application/vnd.openxmlformats-officedocument.presentationml.slide+xml"/>
  <Override PartName="/ppt/slides/slide790.xml" ContentType="application/vnd.openxmlformats-officedocument.presentationml.slide+xml"/>
  <Override PartName="/ppt/slides/slide791.xml" ContentType="application/vnd.openxmlformats-officedocument.presentationml.slide+xml"/>
  <Override PartName="/ppt/slides/slide792.xml" ContentType="application/vnd.openxmlformats-officedocument.presentationml.slide+xml"/>
  <Override PartName="/ppt/slides/slide793.xml" ContentType="application/vnd.openxmlformats-officedocument.presentationml.slide+xml"/>
  <Override PartName="/ppt/slides/slide794.xml" ContentType="application/vnd.openxmlformats-officedocument.presentationml.slide+xml"/>
  <Override PartName="/ppt/slides/slide795.xml" ContentType="application/vnd.openxmlformats-officedocument.presentationml.slide+xml"/>
  <Override PartName="/ppt/slides/slide796.xml" ContentType="application/vnd.openxmlformats-officedocument.presentationml.slide+xml"/>
  <Override PartName="/ppt/slides/slide797.xml" ContentType="application/vnd.openxmlformats-officedocument.presentationml.slide+xml"/>
  <Override PartName="/ppt/slides/slide798.xml" ContentType="application/vnd.openxmlformats-officedocument.presentationml.slide+xml"/>
  <Override PartName="/ppt/slides/slide799.xml" ContentType="application/vnd.openxmlformats-officedocument.presentationml.slide+xml"/>
  <Override PartName="/ppt/slides/slide800.xml" ContentType="application/vnd.openxmlformats-officedocument.presentationml.slide+xml"/>
  <Override PartName="/ppt/slides/slide801.xml" ContentType="application/vnd.openxmlformats-officedocument.presentationml.slide+xml"/>
  <Override PartName="/ppt/slides/slide802.xml" ContentType="application/vnd.openxmlformats-officedocument.presentationml.slide+xml"/>
  <Override PartName="/ppt/slides/slide803.xml" ContentType="application/vnd.openxmlformats-officedocument.presentationml.slide+xml"/>
  <Override PartName="/ppt/slides/slide804.xml" ContentType="application/vnd.openxmlformats-officedocument.presentationml.slide+xml"/>
  <Override PartName="/ppt/slides/slide805.xml" ContentType="application/vnd.openxmlformats-officedocument.presentationml.slide+xml"/>
  <Override PartName="/ppt/slides/slide806.xml" ContentType="application/vnd.openxmlformats-officedocument.presentationml.slide+xml"/>
  <Override PartName="/ppt/slides/slide807.xml" ContentType="application/vnd.openxmlformats-officedocument.presentationml.slide+xml"/>
  <Override PartName="/ppt/slides/slide808.xml" ContentType="application/vnd.openxmlformats-officedocument.presentationml.slide+xml"/>
  <Override PartName="/ppt/slides/slide809.xml" ContentType="application/vnd.openxmlformats-officedocument.presentationml.slide+xml"/>
  <Override PartName="/ppt/slides/slide810.xml" ContentType="application/vnd.openxmlformats-officedocument.presentationml.slide+xml"/>
  <Override PartName="/ppt/slides/slide811.xml" ContentType="application/vnd.openxmlformats-officedocument.presentationml.slide+xml"/>
  <Override PartName="/ppt/slides/slide812.xml" ContentType="application/vnd.openxmlformats-officedocument.presentationml.slide+xml"/>
  <Override PartName="/ppt/slides/slide813.xml" ContentType="application/vnd.openxmlformats-officedocument.presentationml.slide+xml"/>
  <Override PartName="/ppt/slides/slide814.xml" ContentType="application/vnd.openxmlformats-officedocument.presentationml.slide+xml"/>
  <Override PartName="/ppt/slides/slide815.xml" ContentType="application/vnd.openxmlformats-officedocument.presentationml.slide+xml"/>
  <Override PartName="/ppt/slides/slide816.xml" ContentType="application/vnd.openxmlformats-officedocument.presentationml.slide+xml"/>
  <Override PartName="/ppt/slides/slide817.xml" ContentType="application/vnd.openxmlformats-officedocument.presentationml.slide+xml"/>
  <Override PartName="/ppt/slides/slide818.xml" ContentType="application/vnd.openxmlformats-officedocument.presentationml.slide+xml"/>
  <Override PartName="/ppt/slides/slide819.xml" ContentType="application/vnd.openxmlformats-officedocument.presentationml.slide+xml"/>
  <Override PartName="/ppt/slides/slide820.xml" ContentType="application/vnd.openxmlformats-officedocument.presentationml.slide+xml"/>
  <Override PartName="/ppt/slides/slide821.xml" ContentType="application/vnd.openxmlformats-officedocument.presentationml.slide+xml"/>
  <Override PartName="/ppt/slides/slide822.xml" ContentType="application/vnd.openxmlformats-officedocument.presentationml.slide+xml"/>
  <Override PartName="/ppt/slides/slide823.xml" ContentType="application/vnd.openxmlformats-officedocument.presentationml.slide+xml"/>
  <Override PartName="/ppt/slides/slide824.xml" ContentType="application/vnd.openxmlformats-officedocument.presentationml.slide+xml"/>
  <Override PartName="/ppt/slides/slide825.xml" ContentType="application/vnd.openxmlformats-officedocument.presentationml.slide+xml"/>
  <Override PartName="/ppt/slides/slide826.xml" ContentType="application/vnd.openxmlformats-officedocument.presentationml.slide+xml"/>
  <Override PartName="/ppt/slides/slide827.xml" ContentType="application/vnd.openxmlformats-officedocument.presentationml.slide+xml"/>
  <Override PartName="/ppt/slides/slide828.xml" ContentType="application/vnd.openxmlformats-officedocument.presentationml.slide+xml"/>
  <Override PartName="/ppt/slides/slide829.xml" ContentType="application/vnd.openxmlformats-officedocument.presentationml.slide+xml"/>
  <Override PartName="/ppt/slides/slide830.xml" ContentType="application/vnd.openxmlformats-officedocument.presentationml.slide+xml"/>
  <Override PartName="/ppt/slides/slide831.xml" ContentType="application/vnd.openxmlformats-officedocument.presentationml.slide+xml"/>
  <Override PartName="/ppt/slides/slide832.xml" ContentType="application/vnd.openxmlformats-officedocument.presentationml.slide+xml"/>
  <Override PartName="/ppt/slides/slide833.xml" ContentType="application/vnd.openxmlformats-officedocument.presentationml.slide+xml"/>
  <Override PartName="/ppt/slides/slide834.xml" ContentType="application/vnd.openxmlformats-officedocument.presentationml.slide+xml"/>
  <Override PartName="/ppt/slides/slide835.xml" ContentType="application/vnd.openxmlformats-officedocument.presentationml.slide+xml"/>
  <Override PartName="/ppt/slides/slide836.xml" ContentType="application/vnd.openxmlformats-officedocument.presentationml.slide+xml"/>
  <Override PartName="/ppt/slides/slide837.xml" ContentType="application/vnd.openxmlformats-officedocument.presentationml.slide+xml"/>
  <Override PartName="/ppt/slides/slide838.xml" ContentType="application/vnd.openxmlformats-officedocument.presentationml.slide+xml"/>
  <Override PartName="/ppt/slides/slide839.xml" ContentType="application/vnd.openxmlformats-officedocument.presentationml.slide+xml"/>
  <Override PartName="/ppt/slides/slide840.xml" ContentType="application/vnd.openxmlformats-officedocument.presentationml.slide+xml"/>
  <Override PartName="/ppt/slides/slide841.xml" ContentType="application/vnd.openxmlformats-officedocument.presentationml.slide+xml"/>
  <Override PartName="/ppt/slides/slide842.xml" ContentType="application/vnd.openxmlformats-officedocument.presentationml.slide+xml"/>
  <Override PartName="/ppt/slides/slide843.xml" ContentType="application/vnd.openxmlformats-officedocument.presentationml.slide+xml"/>
  <Override PartName="/ppt/slides/slide844.xml" ContentType="application/vnd.openxmlformats-officedocument.presentationml.slide+xml"/>
  <Override PartName="/ppt/slides/slide845.xml" ContentType="application/vnd.openxmlformats-officedocument.presentationml.slide+xml"/>
  <Override PartName="/ppt/slides/slide846.xml" ContentType="application/vnd.openxmlformats-officedocument.presentationml.slide+xml"/>
  <Override PartName="/ppt/slides/slide847.xml" ContentType="application/vnd.openxmlformats-officedocument.presentationml.slide+xml"/>
  <Override PartName="/ppt/slides/slide848.xml" ContentType="application/vnd.openxmlformats-officedocument.presentationml.slide+xml"/>
  <Override PartName="/ppt/slides/slide849.xml" ContentType="application/vnd.openxmlformats-officedocument.presentationml.slide+xml"/>
  <Override PartName="/ppt/slides/slide850.xml" ContentType="application/vnd.openxmlformats-officedocument.presentationml.slide+xml"/>
  <Override PartName="/ppt/slides/slide851.xml" ContentType="application/vnd.openxmlformats-officedocument.presentationml.slide+xml"/>
  <Override PartName="/ppt/slides/slide852.xml" ContentType="application/vnd.openxmlformats-officedocument.presentationml.slide+xml"/>
  <Override PartName="/ppt/slides/slide853.xml" ContentType="application/vnd.openxmlformats-officedocument.presentationml.slide+xml"/>
  <Override PartName="/ppt/slides/slide854.xml" ContentType="application/vnd.openxmlformats-officedocument.presentationml.slide+xml"/>
  <Override PartName="/ppt/slides/slide855.xml" ContentType="application/vnd.openxmlformats-officedocument.presentationml.slide+xml"/>
  <Override PartName="/ppt/slides/slide856.xml" ContentType="application/vnd.openxmlformats-officedocument.presentationml.slide+xml"/>
  <Override PartName="/ppt/slides/slide857.xml" ContentType="application/vnd.openxmlformats-officedocument.presentationml.slide+xml"/>
  <Override PartName="/ppt/slides/slide858.xml" ContentType="application/vnd.openxmlformats-officedocument.presentationml.slide+xml"/>
  <Override PartName="/ppt/slides/slide859.xml" ContentType="application/vnd.openxmlformats-officedocument.presentationml.slide+xml"/>
  <Override PartName="/ppt/slides/slide860.xml" ContentType="application/vnd.openxmlformats-officedocument.presentationml.slide+xml"/>
  <Override PartName="/ppt/slides/slide861.xml" ContentType="application/vnd.openxmlformats-officedocument.presentationml.slide+xml"/>
  <Override PartName="/ppt/slides/slide862.xml" ContentType="application/vnd.openxmlformats-officedocument.presentationml.slide+xml"/>
  <Override PartName="/ppt/slides/slide863.xml" ContentType="application/vnd.openxmlformats-officedocument.presentationml.slide+xml"/>
  <Override PartName="/ppt/slides/slide864.xml" ContentType="application/vnd.openxmlformats-officedocument.presentationml.slide+xml"/>
  <Override PartName="/ppt/slides/slide865.xml" ContentType="application/vnd.openxmlformats-officedocument.presentationml.slide+xml"/>
  <Override PartName="/ppt/slides/slide866.xml" ContentType="application/vnd.openxmlformats-officedocument.presentationml.slide+xml"/>
  <Override PartName="/ppt/slides/slide867.xml" ContentType="application/vnd.openxmlformats-officedocument.presentationml.slide+xml"/>
  <Override PartName="/ppt/slides/slide868.xml" ContentType="application/vnd.openxmlformats-officedocument.presentationml.slide+xml"/>
  <Override PartName="/ppt/slides/slide869.xml" ContentType="application/vnd.openxmlformats-officedocument.presentationml.slide+xml"/>
  <Override PartName="/ppt/slides/slide870.xml" ContentType="application/vnd.openxmlformats-officedocument.presentationml.slide+xml"/>
  <Override PartName="/ppt/slides/slide871.xml" ContentType="application/vnd.openxmlformats-officedocument.presentationml.slide+xml"/>
  <Override PartName="/ppt/slides/slide872.xml" ContentType="application/vnd.openxmlformats-officedocument.presentationml.slide+xml"/>
  <Override PartName="/ppt/slides/slide873.xml" ContentType="application/vnd.openxmlformats-officedocument.presentationml.slide+xml"/>
  <Override PartName="/ppt/slides/slide874.xml" ContentType="application/vnd.openxmlformats-officedocument.presentationml.slide+xml"/>
  <Override PartName="/ppt/slides/slide875.xml" ContentType="application/vnd.openxmlformats-officedocument.presentationml.slide+xml"/>
  <Override PartName="/ppt/slides/slide876.xml" ContentType="application/vnd.openxmlformats-officedocument.presentationml.slide+xml"/>
  <Override PartName="/ppt/slides/slide877.xml" ContentType="application/vnd.openxmlformats-officedocument.presentationml.slide+xml"/>
  <Override PartName="/ppt/slides/slide878.xml" ContentType="application/vnd.openxmlformats-officedocument.presentationml.slide+xml"/>
  <Override PartName="/ppt/slides/slide879.xml" ContentType="application/vnd.openxmlformats-officedocument.presentationml.slide+xml"/>
  <Override PartName="/ppt/slides/slide880.xml" ContentType="application/vnd.openxmlformats-officedocument.presentationml.slide+xml"/>
  <Override PartName="/ppt/slides/slide881.xml" ContentType="application/vnd.openxmlformats-officedocument.presentationml.slide+xml"/>
  <Override PartName="/ppt/slides/slide882.xml" ContentType="application/vnd.openxmlformats-officedocument.presentationml.slide+xml"/>
  <Override PartName="/ppt/slides/slide883.xml" ContentType="application/vnd.openxmlformats-officedocument.presentationml.slide+xml"/>
  <Override PartName="/ppt/slides/slide884.xml" ContentType="application/vnd.openxmlformats-officedocument.presentationml.slide+xml"/>
  <Override PartName="/ppt/slides/slide885.xml" ContentType="application/vnd.openxmlformats-officedocument.presentationml.slide+xml"/>
  <Override PartName="/ppt/slides/slide886.xml" ContentType="application/vnd.openxmlformats-officedocument.presentationml.slide+xml"/>
  <Override PartName="/ppt/slides/slide887.xml" ContentType="application/vnd.openxmlformats-officedocument.presentationml.slide+xml"/>
  <Override PartName="/ppt/slides/slide888.xml" ContentType="application/vnd.openxmlformats-officedocument.presentationml.slide+xml"/>
  <Override PartName="/ppt/slides/slide889.xml" ContentType="application/vnd.openxmlformats-officedocument.presentationml.slide+xml"/>
  <Override PartName="/ppt/slides/slide890.xml" ContentType="application/vnd.openxmlformats-officedocument.presentationml.slide+xml"/>
  <Override PartName="/ppt/slides/slide891.xml" ContentType="application/vnd.openxmlformats-officedocument.presentationml.slide+xml"/>
  <Override PartName="/ppt/slides/slide892.xml" ContentType="application/vnd.openxmlformats-officedocument.presentationml.slide+xml"/>
  <Override PartName="/ppt/slides/slide893.xml" ContentType="application/vnd.openxmlformats-officedocument.presentationml.slide+xml"/>
  <Override PartName="/ppt/slides/slide894.xml" ContentType="application/vnd.openxmlformats-officedocument.presentationml.slide+xml"/>
  <Override PartName="/ppt/slides/slide895.xml" ContentType="application/vnd.openxmlformats-officedocument.presentationml.slide+xml"/>
  <Override PartName="/ppt/slides/slide896.xml" ContentType="application/vnd.openxmlformats-officedocument.presentationml.slide+xml"/>
  <Override PartName="/ppt/slides/slide897.xml" ContentType="application/vnd.openxmlformats-officedocument.presentationml.slide+xml"/>
  <Override PartName="/ppt/slides/slide898.xml" ContentType="application/vnd.openxmlformats-officedocument.presentationml.slide+xml"/>
  <Override PartName="/ppt/slides/slide899.xml" ContentType="application/vnd.openxmlformats-officedocument.presentationml.slide+xml"/>
  <Override PartName="/ppt/slides/slide900.xml" ContentType="application/vnd.openxmlformats-officedocument.presentationml.slide+xml"/>
  <Override PartName="/ppt/slides/slide901.xml" ContentType="application/vnd.openxmlformats-officedocument.presentationml.slide+xml"/>
  <Override PartName="/ppt/slides/slide902.xml" ContentType="application/vnd.openxmlformats-officedocument.presentationml.slide+xml"/>
  <Override PartName="/ppt/slides/slide903.xml" ContentType="application/vnd.openxmlformats-officedocument.presentationml.slide+xml"/>
  <Override PartName="/ppt/slides/slide904.xml" ContentType="application/vnd.openxmlformats-officedocument.presentationml.slide+xml"/>
  <Override PartName="/ppt/slides/slide905.xml" ContentType="application/vnd.openxmlformats-officedocument.presentationml.slide+xml"/>
  <Override PartName="/ppt/slides/slide906.xml" ContentType="application/vnd.openxmlformats-officedocument.presentationml.slide+xml"/>
  <Override PartName="/ppt/slides/slide907.xml" ContentType="application/vnd.openxmlformats-officedocument.presentationml.slide+xml"/>
  <Override PartName="/ppt/slides/slide908.xml" ContentType="application/vnd.openxmlformats-officedocument.presentationml.slide+xml"/>
  <Override PartName="/ppt/slides/slide909.xml" ContentType="application/vnd.openxmlformats-officedocument.presentationml.slide+xml"/>
  <Override PartName="/ppt/slides/slide910.xml" ContentType="application/vnd.openxmlformats-officedocument.presentationml.slide+xml"/>
  <Override PartName="/ppt/slides/slide911.xml" ContentType="application/vnd.openxmlformats-officedocument.presentationml.slide+xml"/>
  <Override PartName="/ppt/slides/slide912.xml" ContentType="application/vnd.openxmlformats-officedocument.presentationml.slide+xml"/>
  <Override PartName="/ppt/slides/slide913.xml" ContentType="application/vnd.openxmlformats-officedocument.presentationml.slide+xml"/>
  <Override PartName="/ppt/slides/slide914.xml" ContentType="application/vnd.openxmlformats-officedocument.presentationml.slide+xml"/>
  <Override PartName="/ppt/slides/slide915.xml" ContentType="application/vnd.openxmlformats-officedocument.presentationml.slide+xml"/>
  <Override PartName="/ppt/slides/slide916.xml" ContentType="application/vnd.openxmlformats-officedocument.presentationml.slide+xml"/>
  <Override PartName="/ppt/slides/slide917.xml" ContentType="application/vnd.openxmlformats-officedocument.presentationml.slide+xml"/>
  <Override PartName="/ppt/slides/slide918.xml" ContentType="application/vnd.openxmlformats-officedocument.presentationml.slide+xml"/>
  <Override PartName="/ppt/slides/slide919.xml" ContentType="application/vnd.openxmlformats-officedocument.presentationml.slide+xml"/>
  <Override PartName="/ppt/slides/slide920.xml" ContentType="application/vnd.openxmlformats-officedocument.presentationml.slide+xml"/>
  <Override PartName="/ppt/slides/slide921.xml" ContentType="application/vnd.openxmlformats-officedocument.presentationml.slide+xml"/>
  <Override PartName="/ppt/slides/slide922.xml" ContentType="application/vnd.openxmlformats-officedocument.presentationml.slide+xml"/>
  <Override PartName="/ppt/slides/slide923.xml" ContentType="application/vnd.openxmlformats-officedocument.presentationml.slide+xml"/>
  <Override PartName="/ppt/slides/slide924.xml" ContentType="application/vnd.openxmlformats-officedocument.presentationml.slide+xml"/>
  <Override PartName="/ppt/slides/slide925.xml" ContentType="application/vnd.openxmlformats-officedocument.presentationml.slide+xml"/>
  <Override PartName="/ppt/slides/slide926.xml" ContentType="application/vnd.openxmlformats-officedocument.presentationml.slide+xml"/>
  <Override PartName="/ppt/slides/slide927.xml" ContentType="application/vnd.openxmlformats-officedocument.presentationml.slide+xml"/>
  <Override PartName="/ppt/slides/slide928.xml" ContentType="application/vnd.openxmlformats-officedocument.presentationml.slide+xml"/>
  <Override PartName="/ppt/slides/slide929.xml" ContentType="application/vnd.openxmlformats-officedocument.presentationml.slide+xml"/>
  <Override PartName="/ppt/slides/slide930.xml" ContentType="application/vnd.openxmlformats-officedocument.presentationml.slide+xml"/>
  <Override PartName="/ppt/slides/slide931.xml" ContentType="application/vnd.openxmlformats-officedocument.presentationml.slide+xml"/>
  <Override PartName="/ppt/slides/slide932.xml" ContentType="application/vnd.openxmlformats-officedocument.presentationml.slide+xml"/>
  <Override PartName="/ppt/slides/slide933.xml" ContentType="application/vnd.openxmlformats-officedocument.presentationml.slide+xml"/>
  <Override PartName="/ppt/slides/slide934.xml" ContentType="application/vnd.openxmlformats-officedocument.presentationml.slide+xml"/>
  <Override PartName="/ppt/slides/slide935.xml" ContentType="application/vnd.openxmlformats-officedocument.presentationml.slide+xml"/>
  <Override PartName="/ppt/slides/slide936.xml" ContentType="application/vnd.openxmlformats-officedocument.presentationml.slide+xml"/>
  <Override PartName="/ppt/slides/slide937.xml" ContentType="application/vnd.openxmlformats-officedocument.presentationml.slide+xml"/>
  <Override PartName="/ppt/slides/slide938.xml" ContentType="application/vnd.openxmlformats-officedocument.presentationml.slide+xml"/>
  <Override PartName="/ppt/slides/slide939.xml" ContentType="application/vnd.openxmlformats-officedocument.presentationml.slide+xml"/>
  <Override PartName="/ppt/slides/slide940.xml" ContentType="application/vnd.openxmlformats-officedocument.presentationml.slide+xml"/>
  <Override PartName="/ppt/slides/slide941.xml" ContentType="application/vnd.openxmlformats-officedocument.presentationml.slide+xml"/>
  <Override PartName="/ppt/slides/slide942.xml" ContentType="application/vnd.openxmlformats-officedocument.presentationml.slide+xml"/>
  <Override PartName="/ppt/slides/slide943.xml" ContentType="application/vnd.openxmlformats-officedocument.presentationml.slide+xml"/>
  <Override PartName="/ppt/slides/slide944.xml" ContentType="application/vnd.openxmlformats-officedocument.presentationml.slide+xml"/>
  <Override PartName="/ppt/slides/slide945.xml" ContentType="application/vnd.openxmlformats-officedocument.presentationml.slide+xml"/>
  <Override PartName="/ppt/slides/slide946.xml" ContentType="application/vnd.openxmlformats-officedocument.presentationml.slide+xml"/>
  <Override PartName="/ppt/slides/slide947.xml" ContentType="application/vnd.openxmlformats-officedocument.presentationml.slide+xml"/>
  <Override PartName="/ppt/slides/slide948.xml" ContentType="application/vnd.openxmlformats-officedocument.presentationml.slide+xml"/>
  <Override PartName="/ppt/slides/slide949.xml" ContentType="application/vnd.openxmlformats-officedocument.presentationml.slide+xml"/>
  <Override PartName="/ppt/slides/slide950.xml" ContentType="application/vnd.openxmlformats-officedocument.presentationml.slide+xml"/>
  <Override PartName="/ppt/slides/slide951.xml" ContentType="application/vnd.openxmlformats-officedocument.presentationml.slide+xml"/>
  <Override PartName="/ppt/slides/slide952.xml" ContentType="application/vnd.openxmlformats-officedocument.presentationml.slide+xml"/>
  <Override PartName="/ppt/slides/slide953.xml" ContentType="application/vnd.openxmlformats-officedocument.presentationml.slide+xml"/>
  <Override PartName="/ppt/slides/slide954.xml" ContentType="application/vnd.openxmlformats-officedocument.presentationml.slide+xml"/>
  <Override PartName="/ppt/slides/slide955.xml" ContentType="application/vnd.openxmlformats-officedocument.presentationml.slide+xml"/>
  <Override PartName="/ppt/slides/slide956.xml" ContentType="application/vnd.openxmlformats-officedocument.presentationml.slide+xml"/>
  <Override PartName="/ppt/slides/slide957.xml" ContentType="application/vnd.openxmlformats-officedocument.presentationml.slide+xml"/>
  <Override PartName="/ppt/slides/slide958.xml" ContentType="application/vnd.openxmlformats-officedocument.presentationml.slide+xml"/>
  <Override PartName="/ppt/slides/slide959.xml" ContentType="application/vnd.openxmlformats-officedocument.presentationml.slide+xml"/>
  <Override PartName="/ppt/slides/slide960.xml" ContentType="application/vnd.openxmlformats-officedocument.presentationml.slide+xml"/>
  <Override PartName="/ppt/slides/slide961.xml" ContentType="application/vnd.openxmlformats-officedocument.presentationml.slide+xml"/>
  <Override PartName="/ppt/slides/slide962.xml" ContentType="application/vnd.openxmlformats-officedocument.presentationml.slide+xml"/>
  <Override PartName="/ppt/slides/slide963.xml" ContentType="application/vnd.openxmlformats-officedocument.presentationml.slide+xml"/>
  <Override PartName="/ppt/slides/slide964.xml" ContentType="application/vnd.openxmlformats-officedocument.presentationml.slide+xml"/>
  <Override PartName="/ppt/slides/slide965.xml" ContentType="application/vnd.openxmlformats-officedocument.presentationml.slide+xml"/>
  <Override PartName="/ppt/slides/slide966.xml" ContentType="application/vnd.openxmlformats-officedocument.presentationml.slide+xml"/>
  <Override PartName="/ppt/slides/slide967.xml" ContentType="application/vnd.openxmlformats-officedocument.presentationml.slide+xml"/>
  <Override PartName="/ppt/slides/slide968.xml" ContentType="application/vnd.openxmlformats-officedocument.presentationml.slide+xml"/>
  <Override PartName="/ppt/slides/slide969.xml" ContentType="application/vnd.openxmlformats-officedocument.presentationml.slide+xml"/>
  <Override PartName="/ppt/slides/slide970.xml" ContentType="application/vnd.openxmlformats-officedocument.presentationml.slide+xml"/>
  <Override PartName="/ppt/slides/slide971.xml" ContentType="application/vnd.openxmlformats-officedocument.presentationml.slide+xml"/>
  <Override PartName="/ppt/slides/slide972.xml" ContentType="application/vnd.openxmlformats-officedocument.presentationml.slide+xml"/>
  <Override PartName="/ppt/slides/slide973.xml" ContentType="application/vnd.openxmlformats-officedocument.presentationml.slide+xml"/>
  <Override PartName="/ppt/slides/slide974.xml" ContentType="application/vnd.openxmlformats-officedocument.presentationml.slide+xml"/>
  <Override PartName="/ppt/slides/slide975.xml" ContentType="application/vnd.openxmlformats-officedocument.presentationml.slide+xml"/>
  <Override PartName="/ppt/slides/slide976.xml" ContentType="application/vnd.openxmlformats-officedocument.presentationml.slide+xml"/>
  <Override PartName="/ppt/slides/slide977.xml" ContentType="application/vnd.openxmlformats-officedocument.presentationml.slide+xml"/>
  <Override PartName="/ppt/slides/slide978.xml" ContentType="application/vnd.openxmlformats-officedocument.presentationml.slide+xml"/>
  <Override PartName="/ppt/slides/slide979.xml" ContentType="application/vnd.openxmlformats-officedocument.presentationml.slide+xml"/>
  <Override PartName="/ppt/slides/slide980.xml" ContentType="application/vnd.openxmlformats-officedocument.presentationml.slide+xml"/>
  <Override PartName="/ppt/slides/slide981.xml" ContentType="application/vnd.openxmlformats-officedocument.presentationml.slide+xml"/>
  <Override PartName="/ppt/slides/slide982.xml" ContentType="application/vnd.openxmlformats-officedocument.presentationml.slide+xml"/>
  <Override PartName="/ppt/slides/slide983.xml" ContentType="application/vnd.openxmlformats-officedocument.presentationml.slide+xml"/>
  <Override PartName="/ppt/slides/slide984.xml" ContentType="application/vnd.openxmlformats-officedocument.presentationml.slide+xml"/>
  <Override PartName="/ppt/slides/slide985.xml" ContentType="application/vnd.openxmlformats-officedocument.presentationml.slide+xml"/>
  <Override PartName="/ppt/slides/slide986.xml" ContentType="application/vnd.openxmlformats-officedocument.presentationml.slide+xml"/>
  <Override PartName="/ppt/slides/slide987.xml" ContentType="application/vnd.openxmlformats-officedocument.presentationml.slide+xml"/>
  <Override PartName="/ppt/slides/slide988.xml" ContentType="application/vnd.openxmlformats-officedocument.presentationml.slide+xml"/>
  <Override PartName="/ppt/slides/slide989.xml" ContentType="application/vnd.openxmlformats-officedocument.presentationml.slide+xml"/>
  <Override PartName="/ppt/slides/slide990.xml" ContentType="application/vnd.openxmlformats-officedocument.presentationml.slide+xml"/>
  <Override PartName="/ppt/slides/slide991.xml" ContentType="application/vnd.openxmlformats-officedocument.presentationml.slide+xml"/>
  <Override PartName="/ppt/slides/slide992.xml" ContentType="application/vnd.openxmlformats-officedocument.presentationml.slide+xml"/>
  <Override PartName="/ppt/slides/slide993.xml" ContentType="application/vnd.openxmlformats-officedocument.presentationml.slide+xml"/>
  <Override PartName="/ppt/slides/slide994.xml" ContentType="application/vnd.openxmlformats-officedocument.presentationml.slide+xml"/>
  <Override PartName="/ppt/slides/slide995.xml" ContentType="application/vnd.openxmlformats-officedocument.presentationml.slide+xml"/>
  <Override PartName="/ppt/slides/slide996.xml" ContentType="application/vnd.openxmlformats-officedocument.presentationml.slide+xml"/>
  <Override PartName="/ppt/slides/slide997.xml" ContentType="application/vnd.openxmlformats-officedocument.presentationml.slide+xml"/>
  <Override PartName="/ppt/slides/slide998.xml" ContentType="application/vnd.openxmlformats-officedocument.presentationml.slide+xml"/>
  <Override PartName="/ppt/slides/slide999.xml" ContentType="application/vnd.openxmlformats-officedocument.presentationml.slide+xml"/>
  <Override PartName="/ppt/slides/slide1000.xml" ContentType="application/vnd.openxmlformats-officedocument.presentationml.slide+xml"/>
  <Override PartName="/ppt/slides/slide1001.xml" ContentType="application/vnd.openxmlformats-officedocument.presentationml.slide+xml"/>
  <Override PartName="/ppt/slides/slide1002.xml" ContentType="application/vnd.openxmlformats-officedocument.presentationml.slide+xml"/>
  <Override PartName="/ppt/slides/slide1003.xml" ContentType="application/vnd.openxmlformats-officedocument.presentationml.slide+xml"/>
  <Override PartName="/ppt/slides/slide1004.xml" ContentType="application/vnd.openxmlformats-officedocument.presentationml.slide+xml"/>
  <Override PartName="/ppt/slides/slide1005.xml" ContentType="application/vnd.openxmlformats-officedocument.presentationml.slide+xml"/>
  <Override PartName="/ppt/slides/slide1006.xml" ContentType="application/vnd.openxmlformats-officedocument.presentationml.slide+xml"/>
  <Override PartName="/ppt/slides/slide1007.xml" ContentType="application/vnd.openxmlformats-officedocument.presentationml.slide+xml"/>
  <Override PartName="/ppt/slides/slide1008.xml" ContentType="application/vnd.openxmlformats-officedocument.presentationml.slide+xml"/>
  <Override PartName="/ppt/slides/slide1009.xml" ContentType="application/vnd.openxmlformats-officedocument.presentationml.slide+xml"/>
  <Override PartName="/ppt/slides/slide1010.xml" ContentType="application/vnd.openxmlformats-officedocument.presentationml.slide+xml"/>
  <Override PartName="/ppt/slides/slide1011.xml" ContentType="application/vnd.openxmlformats-officedocument.presentationml.slide+xml"/>
  <Override PartName="/ppt/slides/slide1012.xml" ContentType="application/vnd.openxmlformats-officedocument.presentationml.slide+xml"/>
  <Override PartName="/ppt/slides/slide1013.xml" ContentType="application/vnd.openxmlformats-officedocument.presentationml.slide+xml"/>
  <Override PartName="/ppt/slides/slide1014.xml" ContentType="application/vnd.openxmlformats-officedocument.presentationml.slide+xml"/>
  <Override PartName="/ppt/slides/slide1015.xml" ContentType="application/vnd.openxmlformats-officedocument.presentationml.slide+xml"/>
  <Override PartName="/ppt/slides/slide1016.xml" ContentType="application/vnd.openxmlformats-officedocument.presentationml.slide+xml"/>
  <Override PartName="/ppt/slides/slide1017.xml" ContentType="application/vnd.openxmlformats-officedocument.presentationml.slide+xml"/>
  <Override PartName="/ppt/slides/slide1018.xml" ContentType="application/vnd.openxmlformats-officedocument.presentationml.slide+xml"/>
  <Override PartName="/ppt/slides/slide1019.xml" ContentType="application/vnd.openxmlformats-officedocument.presentationml.slide+xml"/>
  <Override PartName="/ppt/slides/slide1020.xml" ContentType="application/vnd.openxmlformats-officedocument.presentationml.slide+xml"/>
  <Override PartName="/ppt/slides/slide1021.xml" ContentType="application/vnd.openxmlformats-officedocument.presentationml.slide+xml"/>
  <Override PartName="/ppt/slides/slide1022.xml" ContentType="application/vnd.openxmlformats-officedocument.presentationml.slide+xml"/>
  <Override PartName="/ppt/slides/slide1023.xml" ContentType="application/vnd.openxmlformats-officedocument.presentationml.slide+xml"/>
  <Override PartName="/ppt/slides/slide1024.xml" ContentType="application/vnd.openxmlformats-officedocument.presentationml.slide+xml"/>
  <Override PartName="/ppt/slides/slide1025.xml" ContentType="application/vnd.openxmlformats-officedocument.presentationml.slide+xml"/>
  <Override PartName="/ppt/slides/slide1026.xml" ContentType="application/vnd.openxmlformats-officedocument.presentationml.slide+xml"/>
  <Override PartName="/ppt/slides/slide1027.xml" ContentType="application/vnd.openxmlformats-officedocument.presentationml.slide+xml"/>
  <Override PartName="/ppt/slides/slide1028.xml" ContentType="application/vnd.openxmlformats-officedocument.presentationml.slide+xml"/>
  <Override PartName="/ppt/slides/slide1029.xml" ContentType="application/vnd.openxmlformats-officedocument.presentationml.slide+xml"/>
  <Override PartName="/ppt/slides/slide1030.xml" ContentType="application/vnd.openxmlformats-officedocument.presentationml.slide+xml"/>
  <Override PartName="/ppt/slides/slide1031.xml" ContentType="application/vnd.openxmlformats-officedocument.presentationml.slide+xml"/>
  <Override PartName="/ppt/slides/slide1032.xml" ContentType="application/vnd.openxmlformats-officedocument.presentationml.slide+xml"/>
  <Override PartName="/ppt/slides/slide1033.xml" ContentType="application/vnd.openxmlformats-officedocument.presentationml.slide+xml"/>
  <Override PartName="/ppt/slides/slide1034.xml" ContentType="application/vnd.openxmlformats-officedocument.presentationml.slide+xml"/>
  <Override PartName="/ppt/slides/slide1035.xml" ContentType="application/vnd.openxmlformats-officedocument.presentationml.slide+xml"/>
  <Override PartName="/ppt/slides/slide1036.xml" ContentType="application/vnd.openxmlformats-officedocument.presentationml.slide+xml"/>
  <Override PartName="/ppt/slides/slide1037.xml" ContentType="application/vnd.openxmlformats-officedocument.presentationml.slide+xml"/>
  <Override PartName="/ppt/slides/slide1038.xml" ContentType="application/vnd.openxmlformats-officedocument.presentationml.slide+xml"/>
  <Override PartName="/ppt/slides/slide1039.xml" ContentType="application/vnd.openxmlformats-officedocument.presentationml.slide+xml"/>
  <Override PartName="/ppt/slides/slide1040.xml" ContentType="application/vnd.openxmlformats-officedocument.presentationml.slide+xml"/>
  <Override PartName="/ppt/slides/slide1041.xml" ContentType="application/vnd.openxmlformats-officedocument.presentationml.slide+xml"/>
  <Override PartName="/ppt/slides/slide1042.xml" ContentType="application/vnd.openxmlformats-officedocument.presentationml.slide+xml"/>
  <Override PartName="/ppt/slides/slide1043.xml" ContentType="application/vnd.openxmlformats-officedocument.presentationml.slide+xml"/>
  <Override PartName="/ppt/slides/slide1044.xml" ContentType="application/vnd.openxmlformats-officedocument.presentationml.slide+xml"/>
  <Override PartName="/ppt/slides/slide1045.xml" ContentType="application/vnd.openxmlformats-officedocument.presentationml.slide+xml"/>
  <Override PartName="/ppt/slides/slide1046.xml" ContentType="application/vnd.openxmlformats-officedocument.presentationml.slide+xml"/>
  <Override PartName="/ppt/slides/slide1047.xml" ContentType="application/vnd.openxmlformats-officedocument.presentationml.slide+xml"/>
  <Override PartName="/ppt/slides/slide1048.xml" ContentType="application/vnd.openxmlformats-officedocument.presentationml.slide+xml"/>
  <Override PartName="/ppt/slides/slide1049.xml" ContentType="application/vnd.openxmlformats-officedocument.presentationml.slide+xml"/>
  <Override PartName="/ppt/slides/slide1050.xml" ContentType="application/vnd.openxmlformats-officedocument.presentationml.slide+xml"/>
  <Override PartName="/ppt/slides/slide1051.xml" ContentType="application/vnd.openxmlformats-officedocument.presentationml.slide+xml"/>
  <Override PartName="/ppt/slides/slide1052.xml" ContentType="application/vnd.openxmlformats-officedocument.presentationml.slide+xml"/>
  <Override PartName="/ppt/slides/slide1053.xml" ContentType="application/vnd.openxmlformats-officedocument.presentationml.slide+xml"/>
  <Override PartName="/ppt/slides/slide1054.xml" ContentType="application/vnd.openxmlformats-officedocument.presentationml.slide+xml"/>
  <Override PartName="/ppt/slides/slide1055.xml" ContentType="application/vnd.openxmlformats-officedocument.presentationml.slide+xml"/>
  <Override PartName="/ppt/slides/slide1056.xml" ContentType="application/vnd.openxmlformats-officedocument.presentationml.slide+xml"/>
  <Override PartName="/ppt/slides/slide1057.xml" ContentType="application/vnd.openxmlformats-officedocument.presentationml.slide+xml"/>
  <Override PartName="/ppt/slides/slide1058.xml" ContentType="application/vnd.openxmlformats-officedocument.presentationml.slide+xml"/>
  <Override PartName="/ppt/slides/slide1059.xml" ContentType="application/vnd.openxmlformats-officedocument.presentationml.slide+xml"/>
  <Override PartName="/ppt/slides/slide1060.xml" ContentType="application/vnd.openxmlformats-officedocument.presentationml.slide+xml"/>
  <Override PartName="/ppt/slides/slide1061.xml" ContentType="application/vnd.openxmlformats-officedocument.presentationml.slide+xml"/>
  <Override PartName="/ppt/slides/slide1062.xml" ContentType="application/vnd.openxmlformats-officedocument.presentationml.slide+xml"/>
  <Override PartName="/ppt/slides/slide1063.xml" ContentType="application/vnd.openxmlformats-officedocument.presentationml.slide+xml"/>
  <Override PartName="/ppt/slides/slide1064.xml" ContentType="application/vnd.openxmlformats-officedocument.presentationml.slide+xml"/>
  <Override PartName="/ppt/slides/slide1065.xml" ContentType="application/vnd.openxmlformats-officedocument.presentationml.slide+xml"/>
  <Override PartName="/ppt/slides/slide1066.xml" ContentType="application/vnd.openxmlformats-officedocument.presentationml.slide+xml"/>
  <Override PartName="/ppt/slides/slide1067.xml" ContentType="application/vnd.openxmlformats-officedocument.presentationml.slide+xml"/>
  <Override PartName="/ppt/slides/slide1068.xml" ContentType="application/vnd.openxmlformats-officedocument.presentationml.slide+xml"/>
  <Override PartName="/ppt/slides/slide1069.xml" ContentType="application/vnd.openxmlformats-officedocument.presentationml.slide+xml"/>
  <Override PartName="/ppt/slides/slide1070.xml" ContentType="application/vnd.openxmlformats-officedocument.presentationml.slide+xml"/>
  <Override PartName="/ppt/slides/slide1071.xml" ContentType="application/vnd.openxmlformats-officedocument.presentationml.slide+xml"/>
  <Override PartName="/ppt/slides/slide1072.xml" ContentType="application/vnd.openxmlformats-officedocument.presentationml.slide+xml"/>
  <Override PartName="/ppt/slides/slide1073.xml" ContentType="application/vnd.openxmlformats-officedocument.presentationml.slide+xml"/>
  <Override PartName="/ppt/slides/slide1074.xml" ContentType="application/vnd.openxmlformats-officedocument.presentationml.slide+xml"/>
  <Override PartName="/ppt/slides/slide1075.xml" ContentType="application/vnd.openxmlformats-officedocument.presentationml.slide+xml"/>
  <Override PartName="/ppt/slides/slide1076.xml" ContentType="application/vnd.openxmlformats-officedocument.presentationml.slide+xml"/>
  <Override PartName="/ppt/slides/slide1077.xml" ContentType="application/vnd.openxmlformats-officedocument.presentationml.slide+xml"/>
  <Override PartName="/ppt/slides/slide1078.xml" ContentType="application/vnd.openxmlformats-officedocument.presentationml.slide+xml"/>
  <Override PartName="/ppt/slides/slide1079.xml" ContentType="application/vnd.openxmlformats-officedocument.presentationml.slide+xml"/>
  <Override PartName="/ppt/slides/slide1080.xml" ContentType="application/vnd.openxmlformats-officedocument.presentationml.slide+xml"/>
  <Override PartName="/ppt/slides/slide1081.xml" ContentType="application/vnd.openxmlformats-officedocument.presentationml.slide+xml"/>
  <Override PartName="/ppt/slides/slide1082.xml" ContentType="application/vnd.openxmlformats-officedocument.presentationml.slide+xml"/>
  <Override PartName="/ppt/slides/slide1083.xml" ContentType="application/vnd.openxmlformats-officedocument.presentationml.slide+xml"/>
  <Override PartName="/ppt/slides/slide1084.xml" ContentType="application/vnd.openxmlformats-officedocument.presentationml.slide+xml"/>
  <Override PartName="/ppt/slides/slide1085.xml" ContentType="application/vnd.openxmlformats-officedocument.presentationml.slide+xml"/>
  <Override PartName="/ppt/slides/slide1086.xml" ContentType="application/vnd.openxmlformats-officedocument.presentationml.slide+xml"/>
  <Override PartName="/ppt/slides/slide1087.xml" ContentType="application/vnd.openxmlformats-officedocument.presentationml.slide+xml"/>
  <Override PartName="/ppt/slides/slide1088.xml" ContentType="application/vnd.openxmlformats-officedocument.presentationml.slide+xml"/>
  <Override PartName="/ppt/slides/slide1089.xml" ContentType="application/vnd.openxmlformats-officedocument.presentationml.slide+xml"/>
  <Override PartName="/ppt/slides/slide1090.xml" ContentType="application/vnd.openxmlformats-officedocument.presentationml.slide+xml"/>
  <Override PartName="/ppt/slides/slide1091.xml" ContentType="application/vnd.openxmlformats-officedocument.presentationml.slide+xml"/>
  <Override PartName="/ppt/slides/slide1092.xml" ContentType="application/vnd.openxmlformats-officedocument.presentationml.slide+xml"/>
  <Override PartName="/ppt/slides/slide1093.xml" ContentType="application/vnd.openxmlformats-officedocument.presentationml.slide+xml"/>
  <Override PartName="/ppt/slides/slide1094.xml" ContentType="application/vnd.openxmlformats-officedocument.presentationml.slide+xml"/>
  <Override PartName="/ppt/slides/slide1095.xml" ContentType="application/vnd.openxmlformats-officedocument.presentationml.slide+xml"/>
  <Override PartName="/ppt/slides/slide1096.xml" ContentType="application/vnd.openxmlformats-officedocument.presentationml.slide+xml"/>
  <Override PartName="/ppt/slides/slide1097.xml" ContentType="application/vnd.openxmlformats-officedocument.presentationml.slide+xml"/>
  <Override PartName="/ppt/slides/slide1098.xml" ContentType="application/vnd.openxmlformats-officedocument.presentationml.slide+xml"/>
  <Override PartName="/ppt/slides/slide1099.xml" ContentType="application/vnd.openxmlformats-officedocument.presentationml.slide+xml"/>
  <Override PartName="/ppt/slides/slide1100.xml" ContentType="application/vnd.openxmlformats-officedocument.presentationml.slide+xml"/>
  <Override PartName="/ppt/slides/slide1101.xml" ContentType="application/vnd.openxmlformats-officedocument.presentationml.slide+xml"/>
  <Override PartName="/ppt/slides/slide1102.xml" ContentType="application/vnd.openxmlformats-officedocument.presentationml.slide+xml"/>
  <Override PartName="/ppt/slides/slide1103.xml" ContentType="application/vnd.openxmlformats-officedocument.presentationml.slide+xml"/>
  <Override PartName="/ppt/slides/slide1104.xml" ContentType="application/vnd.openxmlformats-officedocument.presentationml.slide+xml"/>
  <Override PartName="/ppt/slides/slide1105.xml" ContentType="application/vnd.openxmlformats-officedocument.presentationml.slide+xml"/>
  <Override PartName="/ppt/slides/slide1106.xml" ContentType="application/vnd.openxmlformats-officedocument.presentationml.slide+xml"/>
  <Override PartName="/ppt/slides/slide1107.xml" ContentType="application/vnd.openxmlformats-officedocument.presentationml.slide+xml"/>
  <Override PartName="/ppt/slides/slide1108.xml" ContentType="application/vnd.openxmlformats-officedocument.presentationml.slide+xml"/>
  <Override PartName="/ppt/slides/slide1109.xml" ContentType="application/vnd.openxmlformats-officedocument.presentationml.slide+xml"/>
  <Override PartName="/ppt/slides/slide1110.xml" ContentType="application/vnd.openxmlformats-officedocument.presentationml.slide+xml"/>
  <Override PartName="/ppt/slides/slide1111.xml" ContentType="application/vnd.openxmlformats-officedocument.presentationml.slide+xml"/>
  <Override PartName="/ppt/slides/slide1112.xml" ContentType="application/vnd.openxmlformats-officedocument.presentationml.slide+xml"/>
  <Override PartName="/ppt/slides/slide1113.xml" ContentType="application/vnd.openxmlformats-officedocument.presentationml.slide+xml"/>
  <Override PartName="/ppt/slides/slide1114.xml" ContentType="application/vnd.openxmlformats-officedocument.presentationml.slide+xml"/>
  <Override PartName="/ppt/slides/slide1115.xml" ContentType="application/vnd.openxmlformats-officedocument.presentationml.slide+xml"/>
  <Override PartName="/ppt/slides/slide1116.xml" ContentType="application/vnd.openxmlformats-officedocument.presentationml.slide+xml"/>
  <Override PartName="/ppt/slides/slide1117.xml" ContentType="application/vnd.openxmlformats-officedocument.presentationml.slide+xml"/>
  <Override PartName="/ppt/slides/slide1118.xml" ContentType="application/vnd.openxmlformats-officedocument.presentationml.slide+xml"/>
  <Override PartName="/ppt/slides/slide1119.xml" ContentType="application/vnd.openxmlformats-officedocument.presentationml.slide+xml"/>
  <Override PartName="/ppt/slides/slide1120.xml" ContentType="application/vnd.openxmlformats-officedocument.presentationml.slide+xml"/>
  <Override PartName="/ppt/slides/slide1121.xml" ContentType="application/vnd.openxmlformats-officedocument.presentationml.slide+xml"/>
  <Override PartName="/ppt/slides/slide1122.xml" ContentType="application/vnd.openxmlformats-officedocument.presentationml.slide+xml"/>
  <Override PartName="/ppt/slides/slide1123.xml" ContentType="application/vnd.openxmlformats-officedocument.presentationml.slide+xml"/>
  <Override PartName="/ppt/slides/slide1124.xml" ContentType="application/vnd.openxmlformats-officedocument.presentationml.slide+xml"/>
  <Override PartName="/ppt/slides/slide1125.xml" ContentType="application/vnd.openxmlformats-officedocument.presentationml.slide+xml"/>
  <Override PartName="/ppt/slides/slide1126.xml" ContentType="application/vnd.openxmlformats-officedocument.presentationml.slide+xml"/>
  <Override PartName="/ppt/slides/slide1127.xml" ContentType="application/vnd.openxmlformats-officedocument.presentationml.slide+xml"/>
  <Override PartName="/ppt/slides/slide1128.xml" ContentType="application/vnd.openxmlformats-officedocument.presentationml.slide+xml"/>
  <Override PartName="/ppt/slides/slide1129.xml" ContentType="application/vnd.openxmlformats-officedocument.presentationml.slide+xml"/>
  <Override PartName="/ppt/slides/slide1130.xml" ContentType="application/vnd.openxmlformats-officedocument.presentationml.slide+xml"/>
  <Override PartName="/ppt/slides/slide1131.xml" ContentType="application/vnd.openxmlformats-officedocument.presentationml.slide+xml"/>
  <Override PartName="/ppt/slides/slide1132.xml" ContentType="application/vnd.openxmlformats-officedocument.presentationml.slide+xml"/>
  <Override PartName="/ppt/slides/slide1133.xml" ContentType="application/vnd.openxmlformats-officedocument.presentationml.slide+xml"/>
  <Override PartName="/ppt/slides/slide1134.xml" ContentType="application/vnd.openxmlformats-officedocument.presentationml.slide+xml"/>
  <Override PartName="/ppt/slides/slide1135.xml" ContentType="application/vnd.openxmlformats-officedocument.presentationml.slide+xml"/>
  <Override PartName="/ppt/slides/slide1136.xml" ContentType="application/vnd.openxmlformats-officedocument.presentationml.slide+xml"/>
  <Override PartName="/ppt/slides/slide1137.xml" ContentType="application/vnd.openxmlformats-officedocument.presentationml.slide+xml"/>
  <Override PartName="/ppt/slides/slide1138.xml" ContentType="application/vnd.openxmlformats-officedocument.presentationml.slide+xml"/>
  <Override PartName="/ppt/slides/slide1139.xml" ContentType="application/vnd.openxmlformats-officedocument.presentationml.slide+xml"/>
  <Override PartName="/ppt/slides/slide1140.xml" ContentType="application/vnd.openxmlformats-officedocument.presentationml.slide+xml"/>
  <Override PartName="/ppt/slides/slide1141.xml" ContentType="application/vnd.openxmlformats-officedocument.presentationml.slide+xml"/>
  <Override PartName="/ppt/slides/slide1142.xml" ContentType="application/vnd.openxmlformats-officedocument.presentationml.slide+xml"/>
  <Override PartName="/ppt/slides/slide1143.xml" ContentType="application/vnd.openxmlformats-officedocument.presentationml.slide+xml"/>
  <Override PartName="/ppt/slides/slide1144.xml" ContentType="application/vnd.openxmlformats-officedocument.presentationml.slide+xml"/>
  <Override PartName="/ppt/slides/slide1145.xml" ContentType="application/vnd.openxmlformats-officedocument.presentationml.slide+xml"/>
  <Override PartName="/ppt/slides/slide1146.xml" ContentType="application/vnd.openxmlformats-officedocument.presentationml.slide+xml"/>
  <Override PartName="/ppt/slides/slide1147.xml" ContentType="application/vnd.openxmlformats-officedocument.presentationml.slide+xml"/>
  <Override PartName="/ppt/slides/slide1148.xml" ContentType="application/vnd.openxmlformats-officedocument.presentationml.slide+xml"/>
  <Override PartName="/ppt/slides/slide1149.xml" ContentType="application/vnd.openxmlformats-officedocument.presentationml.slide+xml"/>
  <Override PartName="/ppt/slides/slide1150.xml" ContentType="application/vnd.openxmlformats-officedocument.presentationml.slide+xml"/>
  <Override PartName="/ppt/slides/slide1151.xml" ContentType="application/vnd.openxmlformats-officedocument.presentationml.slide+xml"/>
  <Override PartName="/ppt/slides/slide1152.xml" ContentType="application/vnd.openxmlformats-officedocument.presentationml.slide+xml"/>
  <Override PartName="/ppt/slides/slide1153.xml" ContentType="application/vnd.openxmlformats-officedocument.presentationml.slide+xml"/>
  <Override PartName="/ppt/slides/slide1154.xml" ContentType="application/vnd.openxmlformats-officedocument.presentationml.slide+xml"/>
  <Override PartName="/ppt/slides/slide1155.xml" ContentType="application/vnd.openxmlformats-officedocument.presentationml.slide+xml"/>
  <Override PartName="/ppt/slides/slide1156.xml" ContentType="application/vnd.openxmlformats-officedocument.presentationml.slide+xml"/>
  <Override PartName="/ppt/slides/slide1157.xml" ContentType="application/vnd.openxmlformats-officedocument.presentationml.slide+xml"/>
  <Override PartName="/ppt/slides/slide1158.xml" ContentType="application/vnd.openxmlformats-officedocument.presentationml.slide+xml"/>
  <Override PartName="/ppt/slides/slide1159.xml" ContentType="application/vnd.openxmlformats-officedocument.presentationml.slide+xml"/>
  <Override PartName="/ppt/slides/slide1160.xml" ContentType="application/vnd.openxmlformats-officedocument.presentationml.slide+xml"/>
  <Override PartName="/ppt/slides/slide1161.xml" ContentType="application/vnd.openxmlformats-officedocument.presentationml.slide+xml"/>
  <Override PartName="/ppt/slides/slide1162.xml" ContentType="application/vnd.openxmlformats-officedocument.presentationml.slide+xml"/>
  <Override PartName="/ppt/slides/slide1163.xml" ContentType="application/vnd.openxmlformats-officedocument.presentationml.slide+xml"/>
  <Override PartName="/ppt/slides/slide1164.xml" ContentType="application/vnd.openxmlformats-officedocument.presentationml.slide+xml"/>
  <Override PartName="/ppt/slides/slide1165.xml" ContentType="application/vnd.openxmlformats-officedocument.presentationml.slide+xml"/>
  <Override PartName="/ppt/slides/slide1166.xml" ContentType="application/vnd.openxmlformats-officedocument.presentationml.slide+xml"/>
  <Override PartName="/ppt/slides/slide1167.xml" ContentType="application/vnd.openxmlformats-officedocument.presentationml.slide+xml"/>
  <Override PartName="/ppt/slides/slide1168.xml" ContentType="application/vnd.openxmlformats-officedocument.presentationml.slide+xml"/>
  <Override PartName="/ppt/slides/slide1169.xml" ContentType="application/vnd.openxmlformats-officedocument.presentationml.slide+xml"/>
  <Override PartName="/ppt/slides/slide1170.xml" ContentType="application/vnd.openxmlformats-officedocument.presentationml.slide+xml"/>
  <Override PartName="/ppt/slides/slide1171.xml" ContentType="application/vnd.openxmlformats-officedocument.presentationml.slide+xml"/>
  <Override PartName="/ppt/slides/slide1172.xml" ContentType="application/vnd.openxmlformats-officedocument.presentationml.slide+xml"/>
  <Override PartName="/ppt/slides/slide1173.xml" ContentType="application/vnd.openxmlformats-officedocument.presentationml.slide+xml"/>
  <Override PartName="/ppt/slides/slide1174.xml" ContentType="application/vnd.openxmlformats-officedocument.presentationml.slide+xml"/>
  <Override PartName="/ppt/slides/slide1175.xml" ContentType="application/vnd.openxmlformats-officedocument.presentationml.slide+xml"/>
  <Override PartName="/ppt/slides/slide1176.xml" ContentType="application/vnd.openxmlformats-officedocument.presentationml.slide+xml"/>
  <Override PartName="/ppt/slides/slide1177.xml" ContentType="application/vnd.openxmlformats-officedocument.presentationml.slide+xml"/>
  <Override PartName="/ppt/slides/slide1178.xml" ContentType="application/vnd.openxmlformats-officedocument.presentationml.slide+xml"/>
  <Override PartName="/ppt/slides/slide1179.xml" ContentType="application/vnd.openxmlformats-officedocument.presentationml.slide+xml"/>
  <Override PartName="/ppt/slides/slide1180.xml" ContentType="application/vnd.openxmlformats-officedocument.presentationml.slide+xml"/>
  <Override PartName="/ppt/slides/slide1181.xml" ContentType="application/vnd.openxmlformats-officedocument.presentationml.slide+xml"/>
  <Override PartName="/ppt/slides/slide1182.xml" ContentType="application/vnd.openxmlformats-officedocument.presentationml.slide+xml"/>
  <Override PartName="/ppt/slides/slide1183.xml" ContentType="application/vnd.openxmlformats-officedocument.presentationml.slide+xml"/>
  <Override PartName="/ppt/slides/slide1184.xml" ContentType="application/vnd.openxmlformats-officedocument.presentationml.slide+xml"/>
  <Override PartName="/ppt/slides/slide1185.xml" ContentType="application/vnd.openxmlformats-officedocument.presentationml.slide+xml"/>
  <Override PartName="/ppt/slides/slide1186.xml" ContentType="application/vnd.openxmlformats-officedocument.presentationml.slide+xml"/>
  <Override PartName="/ppt/slides/slide1187.xml" ContentType="application/vnd.openxmlformats-officedocument.presentationml.slide+xml"/>
  <Override PartName="/ppt/slides/slide1188.xml" ContentType="application/vnd.openxmlformats-officedocument.presentationml.slide+xml"/>
  <Override PartName="/ppt/slides/slide1189.xml" ContentType="application/vnd.openxmlformats-officedocument.presentationml.slide+xml"/>
  <Override PartName="/ppt/slides/slide1190.xml" ContentType="application/vnd.openxmlformats-officedocument.presentationml.slide+xml"/>
  <Override PartName="/ppt/slides/slide1191.xml" ContentType="application/vnd.openxmlformats-officedocument.presentationml.slide+xml"/>
  <Override PartName="/ppt/slides/slide1192.xml" ContentType="application/vnd.openxmlformats-officedocument.presentationml.slide+xml"/>
  <Override PartName="/ppt/slides/slide1193.xml" ContentType="application/vnd.openxmlformats-officedocument.presentationml.slide+xml"/>
  <Override PartName="/ppt/slides/slide1194.xml" ContentType="application/vnd.openxmlformats-officedocument.presentationml.slide+xml"/>
  <Override PartName="/ppt/slides/slide1195.xml" ContentType="application/vnd.openxmlformats-officedocument.presentationml.slide+xml"/>
  <Override PartName="/ppt/slides/slide1196.xml" ContentType="application/vnd.openxmlformats-officedocument.presentationml.slide+xml"/>
  <Override PartName="/ppt/slides/slide1197.xml" ContentType="application/vnd.openxmlformats-officedocument.presentationml.slide+xml"/>
  <Override PartName="/ppt/slides/slide1198.xml" ContentType="application/vnd.openxmlformats-officedocument.presentationml.slide+xml"/>
  <Override PartName="/ppt/slides/slide1199.xml" ContentType="application/vnd.openxmlformats-officedocument.presentationml.slide+xml"/>
  <Override PartName="/ppt/slides/slide1200.xml" ContentType="application/vnd.openxmlformats-officedocument.presentationml.slide+xml"/>
  <Override PartName="/ppt/slides/slide1201.xml" ContentType="application/vnd.openxmlformats-officedocument.presentationml.slide+xml"/>
  <Override PartName="/ppt/slides/slide1202.xml" ContentType="application/vnd.openxmlformats-officedocument.presentationml.slide+xml"/>
  <Override PartName="/ppt/slides/slide1203.xml" ContentType="application/vnd.openxmlformats-officedocument.presentationml.slide+xml"/>
  <Override PartName="/ppt/slides/slide1204.xml" ContentType="application/vnd.openxmlformats-officedocument.presentationml.slide+xml"/>
  <Override PartName="/ppt/slides/slide1205.xml" ContentType="application/vnd.openxmlformats-officedocument.presentationml.slide+xml"/>
  <Override PartName="/ppt/slides/slide1206.xml" ContentType="application/vnd.openxmlformats-officedocument.presentationml.slide+xml"/>
  <Override PartName="/ppt/slides/slide1207.xml" ContentType="application/vnd.openxmlformats-officedocument.presentationml.slide+xml"/>
  <Override PartName="/ppt/slides/slide1208.xml" ContentType="application/vnd.openxmlformats-officedocument.presentationml.slide+xml"/>
  <Override PartName="/ppt/slides/slide1209.xml" ContentType="application/vnd.openxmlformats-officedocument.presentationml.slide+xml"/>
  <Override PartName="/ppt/slides/slide1210.xml" ContentType="application/vnd.openxmlformats-officedocument.presentationml.slide+xml"/>
  <Override PartName="/ppt/slides/slide1211.xml" ContentType="application/vnd.openxmlformats-officedocument.presentationml.slide+xml"/>
  <Override PartName="/ppt/slides/slide1212.xml" ContentType="application/vnd.openxmlformats-officedocument.presentationml.slide+xml"/>
  <Override PartName="/ppt/slides/slide1213.xml" ContentType="application/vnd.openxmlformats-officedocument.presentationml.slide+xml"/>
  <Override PartName="/ppt/slides/slide1214.xml" ContentType="application/vnd.openxmlformats-officedocument.presentationml.slide+xml"/>
  <Override PartName="/ppt/slides/slide1215.xml" ContentType="application/vnd.openxmlformats-officedocument.presentationml.slide+xml"/>
  <Override PartName="/ppt/slides/slide1216.xml" ContentType="application/vnd.openxmlformats-officedocument.presentationml.slide+xml"/>
  <Override PartName="/ppt/slides/slide1217.xml" ContentType="application/vnd.openxmlformats-officedocument.presentationml.slide+xml"/>
  <Override PartName="/ppt/slides/slide1218.xml" ContentType="application/vnd.openxmlformats-officedocument.presentationml.slide+xml"/>
  <Override PartName="/ppt/slides/slide1219.xml" ContentType="application/vnd.openxmlformats-officedocument.presentationml.slide+xml"/>
  <Override PartName="/ppt/slides/slide1220.xml" ContentType="application/vnd.openxmlformats-officedocument.presentationml.slide+xml"/>
  <Override PartName="/ppt/slides/slide1221.xml" ContentType="application/vnd.openxmlformats-officedocument.presentationml.slide+xml"/>
  <Override PartName="/ppt/slides/slide1222.xml" ContentType="application/vnd.openxmlformats-officedocument.presentationml.slide+xml"/>
  <Override PartName="/ppt/slides/slide1223.xml" ContentType="application/vnd.openxmlformats-officedocument.presentationml.slide+xml"/>
  <Override PartName="/ppt/slides/slide1224.xml" ContentType="application/vnd.openxmlformats-officedocument.presentationml.slide+xml"/>
  <Override PartName="/ppt/slides/slide1225.xml" ContentType="application/vnd.openxmlformats-officedocument.presentationml.slide+xml"/>
  <Override PartName="/ppt/slides/slide1226.xml" ContentType="application/vnd.openxmlformats-officedocument.presentationml.slide+xml"/>
  <Override PartName="/ppt/slides/slide1227.xml" ContentType="application/vnd.openxmlformats-officedocument.presentationml.slide+xml"/>
  <Override PartName="/ppt/slides/slide1228.xml" ContentType="application/vnd.openxmlformats-officedocument.presentationml.slide+xml"/>
  <Override PartName="/ppt/slides/slide1229.xml" ContentType="application/vnd.openxmlformats-officedocument.presentationml.slide+xml"/>
  <Override PartName="/ppt/slides/slide1230.xml" ContentType="application/vnd.openxmlformats-officedocument.presentationml.slide+xml"/>
  <Override PartName="/ppt/slides/slide1231.xml" ContentType="application/vnd.openxmlformats-officedocument.presentationml.slide+xml"/>
  <Override PartName="/ppt/slides/slide1232.xml" ContentType="application/vnd.openxmlformats-officedocument.presentationml.slide+xml"/>
  <Override PartName="/ppt/slides/slide1233.xml" ContentType="application/vnd.openxmlformats-officedocument.presentationml.slide+xml"/>
  <Override PartName="/ppt/slides/slide1234.xml" ContentType="application/vnd.openxmlformats-officedocument.presentationml.slide+xml"/>
  <Override PartName="/ppt/slides/slide1235.xml" ContentType="application/vnd.openxmlformats-officedocument.presentationml.slide+xml"/>
  <Override PartName="/ppt/slides/slide1236.xml" ContentType="application/vnd.openxmlformats-officedocument.presentationml.slide+xml"/>
  <Override PartName="/ppt/slides/slide1237.xml" ContentType="application/vnd.openxmlformats-officedocument.presentationml.slide+xml"/>
  <Override PartName="/ppt/slides/slide1238.xml" ContentType="application/vnd.openxmlformats-officedocument.presentationml.slide+xml"/>
  <Override PartName="/ppt/slides/slide1239.xml" ContentType="application/vnd.openxmlformats-officedocument.presentationml.slide+xml"/>
  <Override PartName="/ppt/slides/slide1240.xml" ContentType="application/vnd.openxmlformats-officedocument.presentationml.slide+xml"/>
  <Override PartName="/ppt/slides/slide1241.xml" ContentType="application/vnd.openxmlformats-officedocument.presentationml.slide+xml"/>
  <Override PartName="/ppt/slides/slide1242.xml" ContentType="application/vnd.openxmlformats-officedocument.presentationml.slide+xml"/>
  <Override PartName="/ppt/slides/slide1243.xml" ContentType="application/vnd.openxmlformats-officedocument.presentationml.slide+xml"/>
  <Override PartName="/ppt/slides/slide1244.xml" ContentType="application/vnd.openxmlformats-officedocument.presentationml.slide+xml"/>
  <Override PartName="/ppt/slides/slide1245.xml" ContentType="application/vnd.openxmlformats-officedocument.presentationml.slide+xml"/>
  <Override PartName="/ppt/slides/slide1246.xml" ContentType="application/vnd.openxmlformats-officedocument.presentationml.slide+xml"/>
  <Override PartName="/ppt/slides/slide1247.xml" ContentType="application/vnd.openxmlformats-officedocument.presentationml.slide+xml"/>
  <Override PartName="/ppt/slides/slide1248.xml" ContentType="application/vnd.openxmlformats-officedocument.presentationml.slide+xml"/>
  <Override PartName="/ppt/slides/slide1249.xml" ContentType="application/vnd.openxmlformats-officedocument.presentationml.slide+xml"/>
  <Override PartName="/ppt/slides/slide1250.xml" ContentType="application/vnd.openxmlformats-officedocument.presentationml.slide+xml"/>
  <Override PartName="/ppt/slides/slide1251.xml" ContentType="application/vnd.openxmlformats-officedocument.presentationml.slide+xml"/>
  <Override PartName="/ppt/slides/slide1252.xml" ContentType="application/vnd.openxmlformats-officedocument.presentationml.slide+xml"/>
  <Override PartName="/ppt/slides/slide1253.xml" ContentType="application/vnd.openxmlformats-officedocument.presentationml.slide+xml"/>
  <Override PartName="/ppt/slides/slide1254.xml" ContentType="application/vnd.openxmlformats-officedocument.presentationml.slide+xml"/>
  <Override PartName="/ppt/slides/slide1255.xml" ContentType="application/vnd.openxmlformats-officedocument.presentationml.slide+xml"/>
  <Override PartName="/ppt/slides/slide1256.xml" ContentType="application/vnd.openxmlformats-officedocument.presentationml.slide+xml"/>
  <Override PartName="/ppt/slides/slide1257.xml" ContentType="application/vnd.openxmlformats-officedocument.presentationml.slide+xml"/>
  <Override PartName="/ppt/slides/slide1258.xml" ContentType="application/vnd.openxmlformats-officedocument.presentationml.slide+xml"/>
  <Override PartName="/ppt/slides/slide1259.xml" ContentType="application/vnd.openxmlformats-officedocument.presentationml.slide+xml"/>
  <Override PartName="/ppt/slides/slide1260.xml" ContentType="application/vnd.openxmlformats-officedocument.presentationml.slide+xml"/>
  <Override PartName="/ppt/slides/slide1261.xml" ContentType="application/vnd.openxmlformats-officedocument.presentationml.slide+xml"/>
  <Override PartName="/ppt/slides/slide1262.xml" ContentType="application/vnd.openxmlformats-officedocument.presentationml.slide+xml"/>
  <Override PartName="/ppt/slides/slide1263.xml" ContentType="application/vnd.openxmlformats-officedocument.presentationml.slide+xml"/>
  <Override PartName="/ppt/slides/slide1264.xml" ContentType="application/vnd.openxmlformats-officedocument.presentationml.slide+xml"/>
  <Override PartName="/ppt/slides/slide1265.xml" ContentType="application/vnd.openxmlformats-officedocument.presentationml.slide+xml"/>
  <Override PartName="/ppt/slides/slide1266.xml" ContentType="application/vnd.openxmlformats-officedocument.presentationml.slide+xml"/>
  <Override PartName="/ppt/slides/slide1267.xml" ContentType="application/vnd.openxmlformats-officedocument.presentationml.slide+xml"/>
  <Override PartName="/ppt/slides/slide1268.xml" ContentType="application/vnd.openxmlformats-officedocument.presentationml.slide+xml"/>
  <Override PartName="/ppt/slides/slide1269.xml" ContentType="application/vnd.openxmlformats-officedocument.presentationml.slide+xml"/>
  <Override PartName="/ppt/slides/slide1270.xml" ContentType="application/vnd.openxmlformats-officedocument.presentationml.slide+xml"/>
  <Override PartName="/ppt/slides/slide1271.xml" ContentType="application/vnd.openxmlformats-officedocument.presentationml.slide+xml"/>
  <Override PartName="/ppt/slides/slide1272.xml" ContentType="application/vnd.openxmlformats-officedocument.presentationml.slide+xml"/>
  <Override PartName="/ppt/slides/slide1273.xml" ContentType="application/vnd.openxmlformats-officedocument.presentationml.slide+xml"/>
  <Override PartName="/ppt/slides/slide1274.xml" ContentType="application/vnd.openxmlformats-officedocument.presentationml.slide+xml"/>
  <Override PartName="/ppt/slides/slide1275.xml" ContentType="application/vnd.openxmlformats-officedocument.presentationml.slide+xml"/>
  <Override PartName="/ppt/slides/slide1276.xml" ContentType="application/vnd.openxmlformats-officedocument.presentationml.slide+xml"/>
  <Override PartName="/ppt/slides/slide1277.xml" ContentType="application/vnd.openxmlformats-officedocument.presentationml.slide+xml"/>
  <Override PartName="/ppt/slides/slide1278.xml" ContentType="application/vnd.openxmlformats-officedocument.presentationml.slide+xml"/>
  <Override PartName="/ppt/slides/slide1279.xml" ContentType="application/vnd.openxmlformats-officedocument.presentationml.slide+xml"/>
  <Override PartName="/ppt/slides/slide1280.xml" ContentType="application/vnd.openxmlformats-officedocument.presentationml.slide+xml"/>
  <Override PartName="/ppt/slides/slide1281.xml" ContentType="application/vnd.openxmlformats-officedocument.presentationml.slide+xml"/>
  <Override PartName="/ppt/slides/slide1282.xml" ContentType="application/vnd.openxmlformats-officedocument.presentationml.slide+xml"/>
  <Override PartName="/ppt/slides/slide1283.xml" ContentType="application/vnd.openxmlformats-officedocument.presentationml.slide+xml"/>
  <Override PartName="/ppt/slides/slide1284.xml" ContentType="application/vnd.openxmlformats-officedocument.presentationml.slide+xml"/>
  <Override PartName="/ppt/slides/slide1285.xml" ContentType="application/vnd.openxmlformats-officedocument.presentationml.slide+xml"/>
  <Override PartName="/ppt/slides/slide1286.xml" ContentType="application/vnd.openxmlformats-officedocument.presentationml.slide+xml"/>
  <Override PartName="/ppt/slides/slide1287.xml" ContentType="application/vnd.openxmlformats-officedocument.presentationml.slide+xml"/>
  <Override PartName="/ppt/slides/slide1288.xml" ContentType="application/vnd.openxmlformats-officedocument.presentationml.slide+xml"/>
  <Override PartName="/ppt/slides/slide1289.xml" ContentType="application/vnd.openxmlformats-officedocument.presentationml.slide+xml"/>
  <Override PartName="/ppt/slides/slide1290.xml" ContentType="application/vnd.openxmlformats-officedocument.presentationml.slide+xml"/>
  <Override PartName="/ppt/slides/slide1291.xml" ContentType="application/vnd.openxmlformats-officedocument.presentationml.slide+xml"/>
  <Override PartName="/ppt/slides/slide1292.xml" ContentType="application/vnd.openxmlformats-officedocument.presentationml.slide+xml"/>
  <Override PartName="/ppt/slides/slide1293.xml" ContentType="application/vnd.openxmlformats-officedocument.presentationml.slide+xml"/>
  <Override PartName="/ppt/slides/slide1294.xml" ContentType="application/vnd.openxmlformats-officedocument.presentationml.slide+xml"/>
  <Override PartName="/ppt/slides/slide1295.xml" ContentType="application/vnd.openxmlformats-officedocument.presentationml.slide+xml"/>
  <Override PartName="/ppt/slides/slide1296.xml" ContentType="application/vnd.openxmlformats-officedocument.presentationml.slide+xml"/>
  <Override PartName="/ppt/slides/slide1297.xml" ContentType="application/vnd.openxmlformats-officedocument.presentationml.slide+xml"/>
  <Override PartName="/ppt/slides/slide1298.xml" ContentType="application/vnd.openxmlformats-officedocument.presentationml.slide+xml"/>
  <Override PartName="/ppt/slides/slide1299.xml" ContentType="application/vnd.openxmlformats-officedocument.presentationml.slide+xml"/>
  <Override PartName="/ppt/slides/slide1300.xml" ContentType="application/vnd.openxmlformats-officedocument.presentationml.slide+xml"/>
  <Override PartName="/ppt/slides/slide1301.xml" ContentType="application/vnd.openxmlformats-officedocument.presentationml.slide+xml"/>
  <Override PartName="/ppt/slides/slide1302.xml" ContentType="application/vnd.openxmlformats-officedocument.presentationml.slide+xml"/>
  <Override PartName="/ppt/slides/slide1303.xml" ContentType="application/vnd.openxmlformats-officedocument.presentationml.slide+xml"/>
  <Override PartName="/ppt/slides/slide1304.xml" ContentType="application/vnd.openxmlformats-officedocument.presentationml.slide+xml"/>
  <Override PartName="/ppt/slides/slide1305.xml" ContentType="application/vnd.openxmlformats-officedocument.presentationml.slide+xml"/>
  <Override PartName="/ppt/slides/slide1306.xml" ContentType="application/vnd.openxmlformats-officedocument.presentationml.slide+xml"/>
  <Override PartName="/ppt/slides/slide1307.xml" ContentType="application/vnd.openxmlformats-officedocument.presentationml.slide+xml"/>
  <Override PartName="/ppt/slides/slide1308.xml" ContentType="application/vnd.openxmlformats-officedocument.presentationml.slide+xml"/>
  <Override PartName="/ppt/slides/slide1309.xml" ContentType="application/vnd.openxmlformats-officedocument.presentationml.slide+xml"/>
  <Override PartName="/ppt/slides/slide1310.xml" ContentType="application/vnd.openxmlformats-officedocument.presentationml.slide+xml"/>
  <Override PartName="/ppt/slides/slide1311.xml" ContentType="application/vnd.openxmlformats-officedocument.presentationml.slide+xml"/>
  <Override PartName="/ppt/slides/slide1312.xml" ContentType="application/vnd.openxmlformats-officedocument.presentationml.slide+xml"/>
  <Override PartName="/ppt/slides/slide1313.xml" ContentType="application/vnd.openxmlformats-officedocument.presentationml.slide+xml"/>
  <Override PartName="/ppt/slides/slide1314.xml" ContentType="application/vnd.openxmlformats-officedocument.presentationml.slide+xml"/>
  <Override PartName="/ppt/slides/slide1315.xml" ContentType="application/vnd.openxmlformats-officedocument.presentationml.slide+xml"/>
  <Override PartName="/ppt/slides/slide1316.xml" ContentType="application/vnd.openxmlformats-officedocument.presentationml.slide+xml"/>
  <Override PartName="/ppt/slides/slide1317.xml" ContentType="application/vnd.openxmlformats-officedocument.presentationml.slide+xml"/>
  <Override PartName="/ppt/slides/slide1318.xml" ContentType="application/vnd.openxmlformats-officedocument.presentationml.slide+xml"/>
  <Override PartName="/ppt/slides/slide1319.xml" ContentType="application/vnd.openxmlformats-officedocument.presentationml.slide+xml"/>
  <Override PartName="/ppt/slides/slide1320.xml" ContentType="application/vnd.openxmlformats-officedocument.presentationml.slide+xml"/>
  <Override PartName="/ppt/slides/slide1321.xml" ContentType="application/vnd.openxmlformats-officedocument.presentationml.slide+xml"/>
  <Override PartName="/ppt/slides/slide1322.xml" ContentType="application/vnd.openxmlformats-officedocument.presentationml.slide+xml"/>
  <Override PartName="/ppt/slides/slide1323.xml" ContentType="application/vnd.openxmlformats-officedocument.presentationml.slide+xml"/>
  <Override PartName="/ppt/slides/slide1324.xml" ContentType="application/vnd.openxmlformats-officedocument.presentationml.slide+xml"/>
  <Override PartName="/ppt/slides/slide1325.xml" ContentType="application/vnd.openxmlformats-officedocument.presentationml.slide+xml"/>
  <Override PartName="/ppt/slides/slide1326.xml" ContentType="application/vnd.openxmlformats-officedocument.presentationml.slide+xml"/>
  <Override PartName="/ppt/slides/slide1327.xml" ContentType="application/vnd.openxmlformats-officedocument.presentationml.slide+xml"/>
  <Override PartName="/ppt/slides/slide1328.xml" ContentType="application/vnd.openxmlformats-officedocument.presentationml.slide+xml"/>
  <Override PartName="/ppt/slides/slide1329.xml" ContentType="application/vnd.openxmlformats-officedocument.presentationml.slide+xml"/>
  <Override PartName="/ppt/slides/slide1330.xml" ContentType="application/vnd.openxmlformats-officedocument.presentationml.slide+xml"/>
  <Override PartName="/ppt/slides/slide1331.xml" ContentType="application/vnd.openxmlformats-officedocument.presentationml.slide+xml"/>
  <Override PartName="/ppt/slides/slide1332.xml" ContentType="application/vnd.openxmlformats-officedocument.presentationml.slide+xml"/>
  <Override PartName="/ppt/slides/slide1333.xml" ContentType="application/vnd.openxmlformats-officedocument.presentationml.slide+xml"/>
  <Override PartName="/ppt/slides/slide1334.xml" ContentType="application/vnd.openxmlformats-officedocument.presentationml.slide+xml"/>
  <Override PartName="/ppt/slides/slide1335.xml" ContentType="application/vnd.openxmlformats-officedocument.presentationml.slide+xml"/>
  <Override PartName="/ppt/slides/slide1336.xml" ContentType="application/vnd.openxmlformats-officedocument.presentationml.slide+xml"/>
  <Override PartName="/ppt/slides/slide1337.xml" ContentType="application/vnd.openxmlformats-officedocument.presentationml.slide+xml"/>
  <Override PartName="/ppt/slides/slide1338.xml" ContentType="application/vnd.openxmlformats-officedocument.presentationml.slide+xml"/>
  <Override PartName="/ppt/slides/slide1339.xml" ContentType="application/vnd.openxmlformats-officedocument.presentationml.slide+xml"/>
  <Override PartName="/ppt/slides/slide1340.xml" ContentType="application/vnd.openxmlformats-officedocument.presentationml.slide+xml"/>
  <Override PartName="/ppt/slides/slide1341.xml" ContentType="application/vnd.openxmlformats-officedocument.presentationml.slide+xml"/>
  <Override PartName="/ppt/slides/slide1342.xml" ContentType="application/vnd.openxmlformats-officedocument.presentationml.slide+xml"/>
  <Override PartName="/ppt/slides/slide1343.xml" ContentType="application/vnd.openxmlformats-officedocument.presentationml.slide+xml"/>
  <Override PartName="/ppt/slides/slide1344.xml" ContentType="application/vnd.openxmlformats-officedocument.presentationml.slide+xml"/>
  <Override PartName="/ppt/slides/slide1345.xml" ContentType="application/vnd.openxmlformats-officedocument.presentationml.slide+xml"/>
  <Override PartName="/ppt/slides/slide1346.xml" ContentType="application/vnd.openxmlformats-officedocument.presentationml.slide+xml"/>
  <Override PartName="/ppt/slides/slide1347.xml" ContentType="application/vnd.openxmlformats-officedocument.presentationml.slide+xml"/>
  <Override PartName="/ppt/slides/slide1348.xml" ContentType="application/vnd.openxmlformats-officedocument.presentationml.slide+xml"/>
  <Override PartName="/ppt/slides/slide1349.xml" ContentType="application/vnd.openxmlformats-officedocument.presentationml.slide+xml"/>
  <Override PartName="/ppt/slides/slide1350.xml" ContentType="application/vnd.openxmlformats-officedocument.presentationml.slide+xml"/>
  <Override PartName="/ppt/slides/slide1351.xml" ContentType="application/vnd.openxmlformats-officedocument.presentationml.slide+xml"/>
  <Override PartName="/ppt/slides/slide1352.xml" ContentType="application/vnd.openxmlformats-officedocument.presentationml.slide+xml"/>
  <Override PartName="/ppt/slides/slide1353.xml" ContentType="application/vnd.openxmlformats-officedocument.presentationml.slide+xml"/>
  <Override PartName="/ppt/slides/slide1354.xml" ContentType="application/vnd.openxmlformats-officedocument.presentationml.slide+xml"/>
  <Override PartName="/ppt/slides/slide1355.xml" ContentType="application/vnd.openxmlformats-officedocument.presentationml.slide+xml"/>
  <Override PartName="/ppt/slides/slide1356.xml" ContentType="application/vnd.openxmlformats-officedocument.presentationml.slide+xml"/>
  <Override PartName="/ppt/slides/slide1357.xml" ContentType="application/vnd.openxmlformats-officedocument.presentationml.slide+xml"/>
  <Override PartName="/ppt/slides/slide1358.xml" ContentType="application/vnd.openxmlformats-officedocument.presentationml.slide+xml"/>
  <Override PartName="/ppt/slides/slide1359.xml" ContentType="application/vnd.openxmlformats-officedocument.presentationml.slide+xml"/>
  <Override PartName="/ppt/slides/slide1360.xml" ContentType="application/vnd.openxmlformats-officedocument.presentationml.slide+xml"/>
  <Override PartName="/ppt/slides/slide1361.xml" ContentType="application/vnd.openxmlformats-officedocument.presentationml.slide+xml"/>
  <Override PartName="/ppt/slides/slide1362.xml" ContentType="application/vnd.openxmlformats-officedocument.presentationml.slide+xml"/>
  <Override PartName="/ppt/slides/slide1363.xml" ContentType="application/vnd.openxmlformats-officedocument.presentationml.slide+xml"/>
  <Override PartName="/ppt/slides/slide1364.xml" ContentType="application/vnd.openxmlformats-officedocument.presentationml.slide+xml"/>
  <Override PartName="/ppt/slides/slide1365.xml" ContentType="application/vnd.openxmlformats-officedocument.presentationml.slide+xml"/>
  <Override PartName="/ppt/slides/slide1366.xml" ContentType="application/vnd.openxmlformats-officedocument.presentationml.slide+xml"/>
  <Override PartName="/ppt/slides/slide1367.xml" ContentType="application/vnd.openxmlformats-officedocument.presentationml.slide+xml"/>
  <Override PartName="/ppt/slides/slide1368.xml" ContentType="application/vnd.openxmlformats-officedocument.presentationml.slide+xml"/>
  <Override PartName="/ppt/slides/slide1369.xml" ContentType="application/vnd.openxmlformats-officedocument.presentationml.slide+xml"/>
  <Override PartName="/ppt/slides/slide1370.xml" ContentType="application/vnd.openxmlformats-officedocument.presentationml.slide+xml"/>
  <Override PartName="/ppt/slides/slide1371.xml" ContentType="application/vnd.openxmlformats-officedocument.presentationml.slide+xml"/>
  <Override PartName="/ppt/slides/slide1372.xml" ContentType="application/vnd.openxmlformats-officedocument.presentationml.slide+xml"/>
  <Override PartName="/ppt/slides/slide1373.xml" ContentType="application/vnd.openxmlformats-officedocument.presentationml.slide+xml"/>
  <Override PartName="/ppt/slides/slide1374.xml" ContentType="application/vnd.openxmlformats-officedocument.presentationml.slide+xml"/>
  <Override PartName="/ppt/slides/slide1375.xml" ContentType="application/vnd.openxmlformats-officedocument.presentationml.slide+xml"/>
  <Override PartName="/ppt/slides/slide1376.xml" ContentType="application/vnd.openxmlformats-officedocument.presentationml.slide+xml"/>
  <Override PartName="/ppt/slides/slide1377.xml" ContentType="application/vnd.openxmlformats-officedocument.presentationml.slide+xml"/>
  <Override PartName="/ppt/slides/slide1378.xml" ContentType="application/vnd.openxmlformats-officedocument.presentationml.slide+xml"/>
  <Override PartName="/ppt/slides/slide1379.xml" ContentType="application/vnd.openxmlformats-officedocument.presentationml.slide+xml"/>
  <Override PartName="/ppt/slides/slide1380.xml" ContentType="application/vnd.openxmlformats-officedocument.presentationml.slide+xml"/>
  <Override PartName="/ppt/slides/slide1381.xml" ContentType="application/vnd.openxmlformats-officedocument.presentationml.slide+xml"/>
  <Override PartName="/ppt/slides/slide1382.xml" ContentType="application/vnd.openxmlformats-officedocument.presentationml.slide+xml"/>
  <Override PartName="/ppt/slides/slide1383.xml" ContentType="application/vnd.openxmlformats-officedocument.presentationml.slide+xml"/>
  <Override PartName="/ppt/slides/slide1384.xml" ContentType="application/vnd.openxmlformats-officedocument.presentationml.slide+xml"/>
  <Override PartName="/ppt/slides/slide1385.xml" ContentType="application/vnd.openxmlformats-officedocument.presentationml.slide+xml"/>
  <Override PartName="/ppt/slides/slide1386.xml" ContentType="application/vnd.openxmlformats-officedocument.presentationml.slide+xml"/>
  <Override PartName="/ppt/slides/slide1387.xml" ContentType="application/vnd.openxmlformats-officedocument.presentationml.slide+xml"/>
  <Override PartName="/ppt/slides/slide1388.xml" ContentType="application/vnd.openxmlformats-officedocument.presentationml.slide+xml"/>
  <Override PartName="/ppt/slides/slide1389.xml" ContentType="application/vnd.openxmlformats-officedocument.presentationml.slide+xml"/>
  <Override PartName="/ppt/slides/slide1390.xml" ContentType="application/vnd.openxmlformats-officedocument.presentationml.slide+xml"/>
  <Override PartName="/ppt/slides/slide1391.xml" ContentType="application/vnd.openxmlformats-officedocument.presentationml.slide+xml"/>
  <Override PartName="/ppt/slides/slide1392.xml" ContentType="application/vnd.openxmlformats-officedocument.presentationml.slide+xml"/>
  <Override PartName="/ppt/slides/slide1393.xml" ContentType="application/vnd.openxmlformats-officedocument.presentationml.slide+xml"/>
  <Override PartName="/ppt/slides/slide1394.xml" ContentType="application/vnd.openxmlformats-officedocument.presentationml.slide+xml"/>
  <Override PartName="/ppt/slides/slide1395.xml" ContentType="application/vnd.openxmlformats-officedocument.presentationml.slide+xml"/>
  <Override PartName="/ppt/slides/slide1396.xml" ContentType="application/vnd.openxmlformats-officedocument.presentationml.slide+xml"/>
  <Override PartName="/ppt/slides/slide1397.xml" ContentType="application/vnd.openxmlformats-officedocument.presentationml.slide+xml"/>
  <Override PartName="/ppt/slides/slide1398.xml" ContentType="application/vnd.openxmlformats-officedocument.presentationml.slide+xml"/>
  <Override PartName="/ppt/slides/slide1399.xml" ContentType="application/vnd.openxmlformats-officedocument.presentationml.slide+xml"/>
  <Override PartName="/ppt/slides/slide1400.xml" ContentType="application/vnd.openxmlformats-officedocument.presentationml.slide+xml"/>
  <Override PartName="/ppt/slides/slide1401.xml" ContentType="application/vnd.openxmlformats-officedocument.presentationml.slide+xml"/>
  <Override PartName="/ppt/slides/slide1402.xml" ContentType="application/vnd.openxmlformats-officedocument.presentationml.slide+xml"/>
  <Override PartName="/ppt/slides/slide1403.xml" ContentType="application/vnd.openxmlformats-officedocument.presentationml.slide+xml"/>
  <Override PartName="/ppt/slides/slide1404.xml" ContentType="application/vnd.openxmlformats-officedocument.presentationml.slide+xml"/>
  <Override PartName="/ppt/slides/slide1405.xml" ContentType="application/vnd.openxmlformats-officedocument.presentationml.slide+xml"/>
  <Override PartName="/ppt/slides/slide1406.xml" ContentType="application/vnd.openxmlformats-officedocument.presentationml.slide+xml"/>
  <Override PartName="/ppt/slides/slide1407.xml" ContentType="application/vnd.openxmlformats-officedocument.presentationml.slide+xml"/>
  <Override PartName="/ppt/slides/slide1408.xml" ContentType="application/vnd.openxmlformats-officedocument.presentationml.slide+xml"/>
  <Override PartName="/ppt/slides/slide1409.xml" ContentType="application/vnd.openxmlformats-officedocument.presentationml.slide+xml"/>
  <Override PartName="/ppt/slides/slide1410.xml" ContentType="application/vnd.openxmlformats-officedocument.presentationml.slide+xml"/>
  <Override PartName="/ppt/slides/slide1411.xml" ContentType="application/vnd.openxmlformats-officedocument.presentationml.slide+xml"/>
  <Override PartName="/ppt/slides/slide1412.xml" ContentType="application/vnd.openxmlformats-officedocument.presentationml.slide+xml"/>
  <Override PartName="/ppt/slides/slide1413.xml" ContentType="application/vnd.openxmlformats-officedocument.presentationml.slide+xml"/>
  <Override PartName="/ppt/slides/slide1414.xml" ContentType="application/vnd.openxmlformats-officedocument.presentationml.slide+xml"/>
  <Override PartName="/ppt/slides/slide1415.xml" ContentType="application/vnd.openxmlformats-officedocument.presentationml.slide+xml"/>
  <Override PartName="/ppt/slides/slide1416.xml" ContentType="application/vnd.openxmlformats-officedocument.presentationml.slide+xml"/>
  <Override PartName="/ppt/slides/slide1417.xml" ContentType="application/vnd.openxmlformats-officedocument.presentationml.slide+xml"/>
  <Override PartName="/ppt/slides/slide1418.xml" ContentType="application/vnd.openxmlformats-officedocument.presentationml.slide+xml"/>
  <Override PartName="/ppt/slides/slide1419.xml" ContentType="application/vnd.openxmlformats-officedocument.presentationml.slide+xml"/>
  <Override PartName="/ppt/slides/slide1420.xml" ContentType="application/vnd.openxmlformats-officedocument.presentationml.slide+xml"/>
  <Override PartName="/ppt/slides/slide1421.xml" ContentType="application/vnd.openxmlformats-officedocument.presentationml.slide+xml"/>
  <Override PartName="/ppt/slides/slide1422.xml" ContentType="application/vnd.openxmlformats-officedocument.presentationml.slide+xml"/>
  <Override PartName="/ppt/slides/slide1423.xml" ContentType="application/vnd.openxmlformats-officedocument.presentationml.slide+xml"/>
  <Override PartName="/ppt/slides/slide1424.xml" ContentType="application/vnd.openxmlformats-officedocument.presentationml.slide+xml"/>
  <Override PartName="/ppt/slides/slide1425.xml" ContentType="application/vnd.openxmlformats-officedocument.presentationml.slide+xml"/>
  <Override PartName="/ppt/slides/slide1426.xml" ContentType="application/vnd.openxmlformats-officedocument.presentationml.slide+xml"/>
  <Override PartName="/ppt/slides/slide1427.xml" ContentType="application/vnd.openxmlformats-officedocument.presentationml.slide+xml"/>
  <Override PartName="/ppt/slides/slide1428.xml" ContentType="application/vnd.openxmlformats-officedocument.presentationml.slide+xml"/>
  <Override PartName="/ppt/slides/slide1429.xml" ContentType="application/vnd.openxmlformats-officedocument.presentationml.slide+xml"/>
  <Override PartName="/ppt/slides/slide1430.xml" ContentType="application/vnd.openxmlformats-officedocument.presentationml.slide+xml"/>
  <Override PartName="/ppt/slides/slide1431.xml" ContentType="application/vnd.openxmlformats-officedocument.presentationml.slide+xml"/>
  <Override PartName="/ppt/slides/slide1432.xml" ContentType="application/vnd.openxmlformats-officedocument.presentationml.slide+xml"/>
  <Override PartName="/ppt/slides/slide1433.xml" ContentType="application/vnd.openxmlformats-officedocument.presentationml.slide+xml"/>
  <Override PartName="/ppt/slides/slide1434.xml" ContentType="application/vnd.openxmlformats-officedocument.presentationml.slide+xml"/>
  <Override PartName="/ppt/slides/slide1435.xml" ContentType="application/vnd.openxmlformats-officedocument.presentationml.slide+xml"/>
  <Override PartName="/ppt/slides/slide1436.xml" ContentType="application/vnd.openxmlformats-officedocument.presentationml.slide+xml"/>
  <Override PartName="/ppt/slides/slide1437.xml" ContentType="application/vnd.openxmlformats-officedocument.presentationml.slide+xml"/>
  <Override PartName="/ppt/slides/slide1438.xml" ContentType="application/vnd.openxmlformats-officedocument.presentationml.slide+xml"/>
  <Override PartName="/ppt/slides/slide1439.xml" ContentType="application/vnd.openxmlformats-officedocument.presentationml.slide+xml"/>
  <Override PartName="/ppt/slides/slide1440.xml" ContentType="application/vnd.openxmlformats-officedocument.presentationml.slide+xml"/>
  <Override PartName="/ppt/slides/slide1441.xml" ContentType="application/vnd.openxmlformats-officedocument.presentationml.slide+xml"/>
  <Override PartName="/ppt/slides/slide1442.xml" ContentType="application/vnd.openxmlformats-officedocument.presentationml.slide+xml"/>
  <Override PartName="/ppt/slides/slide1443.xml" ContentType="application/vnd.openxmlformats-officedocument.presentationml.slide+xml"/>
  <Override PartName="/ppt/slides/slide1444.xml" ContentType="application/vnd.openxmlformats-officedocument.presentationml.slide+xml"/>
  <Override PartName="/ppt/slides/slide1445.xml" ContentType="application/vnd.openxmlformats-officedocument.presentationml.slide+xml"/>
  <Override PartName="/ppt/slides/slide1446.xml" ContentType="application/vnd.openxmlformats-officedocument.presentationml.slide+xml"/>
  <Override PartName="/ppt/slides/slide1447.xml" ContentType="application/vnd.openxmlformats-officedocument.presentationml.slide+xml"/>
  <Override PartName="/ppt/slides/slide1448.xml" ContentType="application/vnd.openxmlformats-officedocument.presentationml.slide+xml"/>
  <Override PartName="/ppt/slides/slide1449.xml" ContentType="application/vnd.openxmlformats-officedocument.presentationml.slide+xml"/>
  <Override PartName="/ppt/slides/slide1450.xml" ContentType="application/vnd.openxmlformats-officedocument.presentationml.slide+xml"/>
  <Override PartName="/ppt/slides/slide1451.xml" ContentType="application/vnd.openxmlformats-officedocument.presentationml.slide+xml"/>
  <Override PartName="/ppt/slides/slide1452.xml" ContentType="application/vnd.openxmlformats-officedocument.presentationml.slide+xml"/>
  <Override PartName="/ppt/slides/slide1453.xml" ContentType="application/vnd.openxmlformats-officedocument.presentationml.slide+xml"/>
  <Override PartName="/ppt/slides/slide1454.xml" ContentType="application/vnd.openxmlformats-officedocument.presentationml.slide+xml"/>
  <Override PartName="/ppt/slides/slide1455.xml" ContentType="application/vnd.openxmlformats-officedocument.presentationml.slide+xml"/>
  <Override PartName="/ppt/slides/slide1456.xml" ContentType="application/vnd.openxmlformats-officedocument.presentationml.slide+xml"/>
  <Override PartName="/ppt/slides/slide1457.xml" ContentType="application/vnd.openxmlformats-officedocument.presentationml.slide+xml"/>
  <Override PartName="/ppt/slides/slide1458.xml" ContentType="application/vnd.openxmlformats-officedocument.presentationml.slide+xml"/>
  <Override PartName="/ppt/slides/slide1459.xml" ContentType="application/vnd.openxmlformats-officedocument.presentationml.slide+xml"/>
  <Override PartName="/ppt/slides/slide1460.xml" ContentType="application/vnd.openxmlformats-officedocument.presentationml.slide+xml"/>
  <Override PartName="/ppt/slides/slide1461.xml" ContentType="application/vnd.openxmlformats-officedocument.presentationml.slide+xml"/>
  <Override PartName="/ppt/slides/slide1462.xml" ContentType="application/vnd.openxmlformats-officedocument.presentationml.slide+xml"/>
  <Override PartName="/ppt/slides/slide1463.xml" ContentType="application/vnd.openxmlformats-officedocument.presentationml.slide+xml"/>
  <Override PartName="/ppt/slides/slide1464.xml" ContentType="application/vnd.openxmlformats-officedocument.presentationml.slide+xml"/>
  <Override PartName="/ppt/slides/slide1465.xml" ContentType="application/vnd.openxmlformats-officedocument.presentationml.slide+xml"/>
  <Override PartName="/ppt/slides/slide1466.xml" ContentType="application/vnd.openxmlformats-officedocument.presentationml.slide+xml"/>
  <Override PartName="/ppt/slides/slide1467.xml" ContentType="application/vnd.openxmlformats-officedocument.presentationml.slide+xml"/>
  <Override PartName="/ppt/slides/slide1468.xml" ContentType="application/vnd.openxmlformats-officedocument.presentationml.slide+xml"/>
  <Override PartName="/ppt/slides/slide1469.xml" ContentType="application/vnd.openxmlformats-officedocument.presentationml.slide+xml"/>
  <Override PartName="/ppt/slides/slide1470.xml" ContentType="application/vnd.openxmlformats-officedocument.presentationml.slide+xml"/>
  <Override PartName="/ppt/slides/slide1471.xml" ContentType="application/vnd.openxmlformats-officedocument.presentationml.slide+xml"/>
  <Override PartName="/ppt/slides/slide1472.xml" ContentType="application/vnd.openxmlformats-officedocument.presentationml.slide+xml"/>
  <Override PartName="/ppt/slides/slide1473.xml" ContentType="application/vnd.openxmlformats-officedocument.presentationml.slide+xml"/>
  <Override PartName="/ppt/slides/slide1474.xml" ContentType="application/vnd.openxmlformats-officedocument.presentationml.slide+xml"/>
  <Override PartName="/ppt/slides/slide1475.xml" ContentType="application/vnd.openxmlformats-officedocument.presentationml.slide+xml"/>
  <Override PartName="/ppt/slides/slide1476.xml" ContentType="application/vnd.openxmlformats-officedocument.presentationml.slide+xml"/>
  <Override PartName="/ppt/slides/slide1477.xml" ContentType="application/vnd.openxmlformats-officedocument.presentationml.slide+xml"/>
  <Override PartName="/ppt/slides/slide1478.xml" ContentType="application/vnd.openxmlformats-officedocument.presentationml.slide+xml"/>
  <Override PartName="/ppt/slides/slide1479.xml" ContentType="application/vnd.openxmlformats-officedocument.presentationml.slide+xml"/>
  <Override PartName="/ppt/slides/slide1480.xml" ContentType="application/vnd.openxmlformats-officedocument.presentationml.slide+xml"/>
  <Override PartName="/ppt/slides/slide1481.xml" ContentType="application/vnd.openxmlformats-officedocument.presentationml.slide+xml"/>
  <Override PartName="/ppt/slides/slide1482.xml" ContentType="application/vnd.openxmlformats-officedocument.presentationml.slide+xml"/>
  <Override PartName="/ppt/slides/slide1483.xml" ContentType="application/vnd.openxmlformats-officedocument.presentationml.slide+xml"/>
  <Override PartName="/ppt/slides/slide1484.xml" ContentType="application/vnd.openxmlformats-officedocument.presentationml.slide+xml"/>
  <Override PartName="/ppt/slides/slide1485.xml" ContentType="application/vnd.openxmlformats-officedocument.presentationml.slide+xml"/>
  <Override PartName="/ppt/slides/slide1486.xml" ContentType="application/vnd.openxmlformats-officedocument.presentationml.slide+xml"/>
  <Override PartName="/ppt/slides/slide1487.xml" ContentType="application/vnd.openxmlformats-officedocument.presentationml.slide+xml"/>
  <Override PartName="/ppt/slides/slide1488.xml" ContentType="application/vnd.openxmlformats-officedocument.presentationml.slide+xml"/>
  <Override PartName="/ppt/slides/slide1489.xml" ContentType="application/vnd.openxmlformats-officedocument.presentationml.slide+xml"/>
  <Override PartName="/ppt/slides/slide1490.xml" ContentType="application/vnd.openxmlformats-officedocument.presentationml.slide+xml"/>
  <Override PartName="/ppt/slides/slide1491.xml" ContentType="application/vnd.openxmlformats-officedocument.presentationml.slide+xml"/>
  <Override PartName="/ppt/slides/slide1492.xml" ContentType="application/vnd.openxmlformats-officedocument.presentationml.slide+xml"/>
  <Override PartName="/ppt/slides/slide1493.xml" ContentType="application/vnd.openxmlformats-officedocument.presentationml.slide+xml"/>
  <Override PartName="/ppt/slides/slide1494.xml" ContentType="application/vnd.openxmlformats-officedocument.presentationml.slide+xml"/>
  <Override PartName="/ppt/slides/slide1495.xml" ContentType="application/vnd.openxmlformats-officedocument.presentationml.slide+xml"/>
  <Override PartName="/ppt/slides/slide1496.xml" ContentType="application/vnd.openxmlformats-officedocument.presentationml.slide+xml"/>
  <Override PartName="/ppt/slides/slide1497.xml" ContentType="application/vnd.openxmlformats-officedocument.presentationml.slide+xml"/>
  <Override PartName="/ppt/slides/slide1498.xml" ContentType="application/vnd.openxmlformats-officedocument.presentationml.slide+xml"/>
  <Override PartName="/ppt/slides/slide1499.xml" ContentType="application/vnd.openxmlformats-officedocument.presentationml.slide+xml"/>
  <Override PartName="/ppt/slides/slide1500.xml" ContentType="application/vnd.openxmlformats-officedocument.presentationml.slide+xml"/>
  <Override PartName="/ppt/slides/slide1501.xml" ContentType="application/vnd.openxmlformats-officedocument.presentationml.slide+xml"/>
  <Override PartName="/ppt/slides/slide1502.xml" ContentType="application/vnd.openxmlformats-officedocument.presentationml.slide+xml"/>
  <Override PartName="/ppt/slides/slide1503.xml" ContentType="application/vnd.openxmlformats-officedocument.presentationml.slide+xml"/>
  <Override PartName="/ppt/slides/slide1504.xml" ContentType="application/vnd.openxmlformats-officedocument.presentationml.slide+xml"/>
  <Override PartName="/ppt/slides/slide1505.xml" ContentType="application/vnd.openxmlformats-officedocument.presentationml.slide+xml"/>
  <Override PartName="/ppt/slides/slide1506.xml" ContentType="application/vnd.openxmlformats-officedocument.presentationml.slide+xml"/>
  <Override PartName="/ppt/slides/slide1507.xml" ContentType="application/vnd.openxmlformats-officedocument.presentationml.slide+xml"/>
  <Override PartName="/ppt/slides/slide1508.xml" ContentType="application/vnd.openxmlformats-officedocument.presentationml.slide+xml"/>
  <Override PartName="/ppt/slides/slide1509.xml" ContentType="application/vnd.openxmlformats-officedocument.presentationml.slide+xml"/>
  <Override PartName="/ppt/slides/slide1510.xml" ContentType="application/vnd.openxmlformats-officedocument.presentationml.slide+xml"/>
  <Override PartName="/ppt/slides/slide1511.xml" ContentType="application/vnd.openxmlformats-officedocument.presentationml.slide+xml"/>
  <Override PartName="/ppt/slides/slide1512.xml" ContentType="application/vnd.openxmlformats-officedocument.presentationml.slide+xml"/>
  <Override PartName="/ppt/slides/slide1513.xml" ContentType="application/vnd.openxmlformats-officedocument.presentationml.slide+xml"/>
  <Override PartName="/ppt/slides/slide1514.xml" ContentType="application/vnd.openxmlformats-officedocument.presentationml.slide+xml"/>
  <Override PartName="/ppt/slides/slide1515.xml" ContentType="application/vnd.openxmlformats-officedocument.presentationml.slide+xml"/>
  <Override PartName="/ppt/slides/slide1516.xml" ContentType="application/vnd.openxmlformats-officedocument.presentationml.slide+xml"/>
  <Override PartName="/ppt/slides/slide1517.xml" ContentType="application/vnd.openxmlformats-officedocument.presentationml.slide+xml"/>
  <Override PartName="/ppt/slides/slide1518.xml" ContentType="application/vnd.openxmlformats-officedocument.presentationml.slide+xml"/>
  <Override PartName="/ppt/slides/slide1519.xml" ContentType="application/vnd.openxmlformats-officedocument.presentationml.slide+xml"/>
  <Override PartName="/ppt/slides/slide1520.xml" ContentType="application/vnd.openxmlformats-officedocument.presentationml.slide+xml"/>
  <Override PartName="/ppt/slides/slide1521.xml" ContentType="application/vnd.openxmlformats-officedocument.presentationml.slide+xml"/>
  <Override PartName="/ppt/slides/slide1522.xml" ContentType="application/vnd.openxmlformats-officedocument.presentationml.slide+xml"/>
  <Override PartName="/ppt/slides/slide1523.xml" ContentType="application/vnd.openxmlformats-officedocument.presentationml.slide+xml"/>
  <Override PartName="/ppt/slides/slide1524.xml" ContentType="application/vnd.openxmlformats-officedocument.presentationml.slide+xml"/>
  <Override PartName="/ppt/slides/slide1525.xml" ContentType="application/vnd.openxmlformats-officedocument.presentationml.slide+xml"/>
  <Override PartName="/ppt/slides/slide1526.xml" ContentType="application/vnd.openxmlformats-officedocument.presentationml.slide+xml"/>
  <Override PartName="/ppt/slides/slide1527.xml" ContentType="application/vnd.openxmlformats-officedocument.presentationml.slide+xml"/>
  <Override PartName="/ppt/slides/slide1528.xml" ContentType="application/vnd.openxmlformats-officedocument.presentationml.slide+xml"/>
  <Override PartName="/ppt/slides/slide1529.xml" ContentType="application/vnd.openxmlformats-officedocument.presentationml.slide+xml"/>
  <Override PartName="/ppt/slides/slide1530.xml" ContentType="application/vnd.openxmlformats-officedocument.presentationml.slide+xml"/>
  <Override PartName="/ppt/slides/slide1531.xml" ContentType="application/vnd.openxmlformats-officedocument.presentationml.slide+xml"/>
  <Override PartName="/ppt/slides/slide1532.xml" ContentType="application/vnd.openxmlformats-officedocument.presentationml.slide+xml"/>
  <Override PartName="/ppt/slides/slide1533.xml" ContentType="application/vnd.openxmlformats-officedocument.presentationml.slide+xml"/>
  <Override PartName="/ppt/slides/slide1534.xml" ContentType="application/vnd.openxmlformats-officedocument.presentationml.slide+xml"/>
  <Override PartName="/ppt/slides/slide1535.xml" ContentType="application/vnd.openxmlformats-officedocument.presentationml.slide+xml"/>
  <Override PartName="/ppt/slides/slide1536.xml" ContentType="application/vnd.openxmlformats-officedocument.presentationml.slide+xml"/>
  <Override PartName="/ppt/slides/slide1537.xml" ContentType="application/vnd.openxmlformats-officedocument.presentationml.slide+xml"/>
  <Override PartName="/ppt/slides/slide1538.xml" ContentType="application/vnd.openxmlformats-officedocument.presentationml.slide+xml"/>
  <Override PartName="/ppt/slides/slide1539.xml" ContentType="application/vnd.openxmlformats-officedocument.presentationml.slide+xml"/>
  <Override PartName="/ppt/slides/slide1540.xml" ContentType="application/vnd.openxmlformats-officedocument.presentationml.slide+xml"/>
  <Override PartName="/ppt/slides/slide1541.xml" ContentType="application/vnd.openxmlformats-officedocument.presentationml.slide+xml"/>
  <Override PartName="/ppt/slides/slide1542.xml" ContentType="application/vnd.openxmlformats-officedocument.presentationml.slide+xml"/>
  <Override PartName="/ppt/slides/slide1543.xml" ContentType="application/vnd.openxmlformats-officedocument.presentationml.slide+xml"/>
  <Override PartName="/ppt/slides/slide1544.xml" ContentType="application/vnd.openxmlformats-officedocument.presentationml.slide+xml"/>
  <Override PartName="/ppt/slides/slide1545.xml" ContentType="application/vnd.openxmlformats-officedocument.presentationml.slide+xml"/>
  <Override PartName="/ppt/slides/slide1546.xml" ContentType="application/vnd.openxmlformats-officedocument.presentationml.slide+xml"/>
  <Override PartName="/ppt/slides/slide1547.xml" ContentType="application/vnd.openxmlformats-officedocument.presentationml.slide+xml"/>
  <Override PartName="/ppt/slides/slide1548.xml" ContentType="application/vnd.openxmlformats-officedocument.presentationml.slide+xml"/>
  <Override PartName="/ppt/slides/slide1549.xml" ContentType="application/vnd.openxmlformats-officedocument.presentationml.slide+xml"/>
  <Override PartName="/ppt/slides/slide1550.xml" ContentType="application/vnd.openxmlformats-officedocument.presentationml.slide+xml"/>
  <Override PartName="/ppt/slides/slide1551.xml" ContentType="application/vnd.openxmlformats-officedocument.presentationml.slide+xml"/>
  <Override PartName="/ppt/slides/slide1552.xml" ContentType="application/vnd.openxmlformats-officedocument.presentationml.slide+xml"/>
  <Override PartName="/ppt/slides/slide1553.xml" ContentType="application/vnd.openxmlformats-officedocument.presentationml.slide+xml"/>
  <Override PartName="/ppt/slides/slide1554.xml" ContentType="application/vnd.openxmlformats-officedocument.presentationml.slide+xml"/>
  <Override PartName="/ppt/slides/slide1555.xml" ContentType="application/vnd.openxmlformats-officedocument.presentationml.slide+xml"/>
  <Override PartName="/ppt/slides/slide1556.xml" ContentType="application/vnd.openxmlformats-officedocument.presentationml.slide+xml"/>
  <Override PartName="/ppt/slides/slide1557.xml" ContentType="application/vnd.openxmlformats-officedocument.presentationml.slide+xml"/>
  <Override PartName="/ppt/slides/slide1558.xml" ContentType="application/vnd.openxmlformats-officedocument.presentationml.slide+xml"/>
  <Override PartName="/ppt/slides/slide1559.xml" ContentType="application/vnd.openxmlformats-officedocument.presentationml.slide+xml"/>
  <Override PartName="/ppt/slides/slide1560.xml" ContentType="application/vnd.openxmlformats-officedocument.presentationml.slide+xml"/>
  <Override PartName="/ppt/slides/slide1561.xml" ContentType="application/vnd.openxmlformats-officedocument.presentationml.slide+xml"/>
  <Override PartName="/ppt/slides/slide1562.xml" ContentType="application/vnd.openxmlformats-officedocument.presentationml.slide+xml"/>
  <Override PartName="/ppt/slides/slide1563.xml" ContentType="application/vnd.openxmlformats-officedocument.presentationml.slide+xml"/>
  <Override PartName="/ppt/slides/slide1564.xml" ContentType="application/vnd.openxmlformats-officedocument.presentationml.slide+xml"/>
  <Override PartName="/ppt/slides/slide1565.xml" ContentType="application/vnd.openxmlformats-officedocument.presentationml.slide+xml"/>
  <Override PartName="/ppt/slides/slide1566.xml" ContentType="application/vnd.openxmlformats-officedocument.presentationml.slide+xml"/>
  <Override PartName="/ppt/slides/slide1567.xml" ContentType="application/vnd.openxmlformats-officedocument.presentationml.slide+xml"/>
  <Override PartName="/ppt/slides/slide1568.xml" ContentType="application/vnd.openxmlformats-officedocument.presentationml.slide+xml"/>
  <Override PartName="/ppt/slides/slide1569.xml" ContentType="application/vnd.openxmlformats-officedocument.presentationml.slide+xml"/>
  <Override PartName="/ppt/slides/slide1570.xml" ContentType="application/vnd.openxmlformats-officedocument.presentationml.slide+xml"/>
  <Override PartName="/ppt/slides/slide1571.xml" ContentType="application/vnd.openxmlformats-officedocument.presentationml.slide+xml"/>
  <Override PartName="/ppt/slides/slide1572.xml" ContentType="application/vnd.openxmlformats-officedocument.presentationml.slide+xml"/>
  <Override PartName="/ppt/slides/slide1573.xml" ContentType="application/vnd.openxmlformats-officedocument.presentationml.slide+xml"/>
  <Override PartName="/ppt/slides/slide1574.xml" ContentType="application/vnd.openxmlformats-officedocument.presentationml.slide+xml"/>
  <Override PartName="/ppt/slides/slide1575.xml" ContentType="application/vnd.openxmlformats-officedocument.presentationml.slide+xml"/>
  <Override PartName="/ppt/slides/slide1576.xml" ContentType="application/vnd.openxmlformats-officedocument.presentationml.slide+xml"/>
  <Override PartName="/ppt/slides/slide1577.xml" ContentType="application/vnd.openxmlformats-officedocument.presentationml.slide+xml"/>
  <Override PartName="/ppt/slides/slide1578.xml" ContentType="application/vnd.openxmlformats-officedocument.presentationml.slide+xml"/>
  <Override PartName="/ppt/slides/slide1579.xml" ContentType="application/vnd.openxmlformats-officedocument.presentationml.slide+xml"/>
  <Override PartName="/ppt/slides/slide1580.xml" ContentType="application/vnd.openxmlformats-officedocument.presentationml.slide+xml"/>
  <Override PartName="/ppt/slides/slide1581.xml" ContentType="application/vnd.openxmlformats-officedocument.presentationml.slide+xml"/>
  <Override PartName="/ppt/slides/slide1582.xml" ContentType="application/vnd.openxmlformats-officedocument.presentationml.slide+xml"/>
  <Override PartName="/ppt/slides/slide1583.xml" ContentType="application/vnd.openxmlformats-officedocument.presentationml.slide+xml"/>
  <Override PartName="/ppt/slides/slide1584.xml" ContentType="application/vnd.openxmlformats-officedocument.presentationml.slide+xml"/>
  <Override PartName="/ppt/slides/slide1585.xml" ContentType="application/vnd.openxmlformats-officedocument.presentationml.slide+xml"/>
  <Override PartName="/ppt/slides/slide1586.xml" ContentType="application/vnd.openxmlformats-officedocument.presentationml.slide+xml"/>
  <Override PartName="/ppt/slides/slide1587.xml" ContentType="application/vnd.openxmlformats-officedocument.presentationml.slide+xml"/>
  <Override PartName="/ppt/slides/slide1588.xml" ContentType="application/vnd.openxmlformats-officedocument.presentationml.slide+xml"/>
  <Override PartName="/ppt/slides/slide1589.xml" ContentType="application/vnd.openxmlformats-officedocument.presentationml.slide+xml"/>
  <Override PartName="/ppt/slides/slide1590.xml" ContentType="application/vnd.openxmlformats-officedocument.presentationml.slide+xml"/>
  <Override PartName="/ppt/slides/slide1591.xml" ContentType="application/vnd.openxmlformats-officedocument.presentationml.slide+xml"/>
  <Override PartName="/ppt/slides/slide1592.xml" ContentType="application/vnd.openxmlformats-officedocument.presentationml.slide+xml"/>
  <Override PartName="/ppt/slides/slide1593.xml" ContentType="application/vnd.openxmlformats-officedocument.presentationml.slide+xml"/>
  <Override PartName="/ppt/slides/slide1594.xml" ContentType="application/vnd.openxmlformats-officedocument.presentationml.slide+xml"/>
  <Override PartName="/ppt/slides/slide1595.xml" ContentType="application/vnd.openxmlformats-officedocument.presentationml.slide+xml"/>
  <Override PartName="/ppt/slides/slide1596.xml" ContentType="application/vnd.openxmlformats-officedocument.presentationml.slide+xml"/>
  <Override PartName="/ppt/slides/slide1597.xml" ContentType="application/vnd.openxmlformats-officedocument.presentationml.slide+xml"/>
  <Override PartName="/ppt/slides/slide1598.xml" ContentType="application/vnd.openxmlformats-officedocument.presentationml.slide+xml"/>
  <Override PartName="/ppt/slides/slide1599.xml" ContentType="application/vnd.openxmlformats-officedocument.presentationml.slide+xml"/>
  <Override PartName="/ppt/slides/slide1600.xml" ContentType="application/vnd.openxmlformats-officedocument.presentationml.slide+xml"/>
  <Override PartName="/ppt/slides/slide1601.xml" ContentType="application/vnd.openxmlformats-officedocument.presentationml.slide+xml"/>
  <Override PartName="/ppt/slides/slide1602.xml" ContentType="application/vnd.openxmlformats-officedocument.presentationml.slide+xml"/>
  <Override PartName="/ppt/slides/slide1603.xml" ContentType="application/vnd.openxmlformats-officedocument.presentationml.slide+xml"/>
  <Override PartName="/ppt/slides/slide1604.xml" ContentType="application/vnd.openxmlformats-officedocument.presentationml.slide+xml"/>
  <Override PartName="/ppt/slides/slide1605.xml" ContentType="application/vnd.openxmlformats-officedocument.presentationml.slide+xml"/>
  <Override PartName="/ppt/slides/slide1606.xml" ContentType="application/vnd.openxmlformats-officedocument.presentationml.slide+xml"/>
  <Override PartName="/ppt/slides/slide1607.xml" ContentType="application/vnd.openxmlformats-officedocument.presentationml.slide+xml"/>
  <Override PartName="/ppt/slides/slide1608.xml" ContentType="application/vnd.openxmlformats-officedocument.presentationml.slide+xml"/>
  <Override PartName="/ppt/slides/slide1609.xml" ContentType="application/vnd.openxmlformats-officedocument.presentationml.slide+xml"/>
  <Override PartName="/ppt/slides/slide1610.xml" ContentType="application/vnd.openxmlformats-officedocument.presentationml.slide+xml"/>
  <Override PartName="/ppt/slides/slide1611.xml" ContentType="application/vnd.openxmlformats-officedocument.presentationml.slide+xml"/>
  <Override PartName="/ppt/slides/slide1612.xml" ContentType="application/vnd.openxmlformats-officedocument.presentationml.slide+xml"/>
  <Override PartName="/ppt/slides/slide1613.xml" ContentType="application/vnd.openxmlformats-officedocument.presentationml.slide+xml"/>
  <Override PartName="/ppt/slides/slide1614.xml" ContentType="application/vnd.openxmlformats-officedocument.presentationml.slide+xml"/>
  <Override PartName="/ppt/slides/slide1615.xml" ContentType="application/vnd.openxmlformats-officedocument.presentationml.slide+xml"/>
  <Override PartName="/ppt/slides/slide1616.xml" ContentType="application/vnd.openxmlformats-officedocument.presentationml.slide+xml"/>
  <Override PartName="/ppt/slides/slide1617.xml" ContentType="application/vnd.openxmlformats-officedocument.presentationml.slide+xml"/>
  <Override PartName="/ppt/slides/slide1618.xml" ContentType="application/vnd.openxmlformats-officedocument.presentationml.slide+xml"/>
  <Override PartName="/ppt/slides/slide1619.xml" ContentType="application/vnd.openxmlformats-officedocument.presentationml.slide+xml"/>
  <Override PartName="/ppt/slides/slide1620.xml" ContentType="application/vnd.openxmlformats-officedocument.presentationml.slide+xml"/>
  <Override PartName="/ppt/slides/slide1621.xml" ContentType="application/vnd.openxmlformats-officedocument.presentationml.slide+xml"/>
  <Override PartName="/ppt/slides/slide1622.xml" ContentType="application/vnd.openxmlformats-officedocument.presentationml.slide+xml"/>
  <Override PartName="/ppt/slides/slide1623.xml" ContentType="application/vnd.openxmlformats-officedocument.presentationml.slide+xml"/>
  <Override PartName="/ppt/slides/slide1624.xml" ContentType="application/vnd.openxmlformats-officedocument.presentationml.slide+xml"/>
  <Override PartName="/ppt/slides/slide1625.xml" ContentType="application/vnd.openxmlformats-officedocument.presentationml.slide+xml"/>
  <Override PartName="/ppt/slides/slide1626.xml" ContentType="application/vnd.openxmlformats-officedocument.presentationml.slide+xml"/>
  <Override PartName="/ppt/slides/slide1627.xml" ContentType="application/vnd.openxmlformats-officedocument.presentationml.slide+xml"/>
  <Override PartName="/ppt/slides/slide1628.xml" ContentType="application/vnd.openxmlformats-officedocument.presentationml.slide+xml"/>
  <Override PartName="/ppt/slides/slide1629.xml" ContentType="application/vnd.openxmlformats-officedocument.presentationml.slide+xml"/>
  <Override PartName="/ppt/slides/slide1630.xml" ContentType="application/vnd.openxmlformats-officedocument.presentationml.slide+xml"/>
  <Override PartName="/ppt/slides/slide1631.xml" ContentType="application/vnd.openxmlformats-officedocument.presentationml.slide+xml"/>
  <Override PartName="/ppt/slides/slide1632.xml" ContentType="application/vnd.openxmlformats-officedocument.presentationml.slide+xml"/>
  <Override PartName="/ppt/slides/slide1633.xml" ContentType="application/vnd.openxmlformats-officedocument.presentationml.slide+xml"/>
  <Override PartName="/ppt/slides/slide1634.xml" ContentType="application/vnd.openxmlformats-officedocument.presentationml.slide+xml"/>
  <Override PartName="/ppt/slides/slide1635.xml" ContentType="application/vnd.openxmlformats-officedocument.presentationml.slide+xml"/>
  <Override PartName="/ppt/slides/slide1636.xml" ContentType="application/vnd.openxmlformats-officedocument.presentationml.slide+xml"/>
  <Override PartName="/ppt/slides/slide1637.xml" ContentType="application/vnd.openxmlformats-officedocument.presentationml.slide+xml"/>
  <Override PartName="/ppt/slides/slide1638.xml" ContentType="application/vnd.openxmlformats-officedocument.presentationml.slide+xml"/>
  <Override PartName="/ppt/slides/slide1639.xml" ContentType="application/vnd.openxmlformats-officedocument.presentationml.slide+xml"/>
  <Override PartName="/ppt/slides/slide1640.xml" ContentType="application/vnd.openxmlformats-officedocument.presentationml.slide+xml"/>
  <Override PartName="/ppt/slides/slide1641.xml" ContentType="application/vnd.openxmlformats-officedocument.presentationml.slide+xml"/>
  <Override PartName="/ppt/slides/slide1642.xml" ContentType="application/vnd.openxmlformats-officedocument.presentationml.slide+xml"/>
  <Override PartName="/ppt/slides/slide1643.xml" ContentType="application/vnd.openxmlformats-officedocument.presentationml.slide+xml"/>
  <Override PartName="/ppt/slides/slide1644.xml" ContentType="application/vnd.openxmlformats-officedocument.presentationml.slide+xml"/>
  <Override PartName="/ppt/slides/slide1645.xml" ContentType="application/vnd.openxmlformats-officedocument.presentationml.slide+xml"/>
  <Override PartName="/ppt/slides/slide1646.xml" ContentType="application/vnd.openxmlformats-officedocument.presentationml.slide+xml"/>
  <Override PartName="/ppt/slides/slide1647.xml" ContentType="application/vnd.openxmlformats-officedocument.presentationml.slide+xml"/>
  <Override PartName="/ppt/slides/slide1648.xml" ContentType="application/vnd.openxmlformats-officedocument.presentationml.slide+xml"/>
  <Override PartName="/ppt/slides/slide1649.xml" ContentType="application/vnd.openxmlformats-officedocument.presentationml.slide+xml"/>
  <Override PartName="/ppt/slides/slide1650.xml" ContentType="application/vnd.openxmlformats-officedocument.presentationml.slide+xml"/>
  <Override PartName="/ppt/slides/slide1651.xml" ContentType="application/vnd.openxmlformats-officedocument.presentationml.slide+xml"/>
  <Override PartName="/ppt/slides/slide1652.xml" ContentType="application/vnd.openxmlformats-officedocument.presentationml.slide+xml"/>
  <Override PartName="/ppt/slides/slide1653.xml" ContentType="application/vnd.openxmlformats-officedocument.presentationml.slide+xml"/>
  <Override PartName="/ppt/slides/slide1654.xml" ContentType="application/vnd.openxmlformats-officedocument.presentationml.slide+xml"/>
  <Override PartName="/ppt/slides/slide1655.xml" ContentType="application/vnd.openxmlformats-officedocument.presentationml.slide+xml"/>
  <Override PartName="/ppt/slides/slide1656.xml" ContentType="application/vnd.openxmlformats-officedocument.presentationml.slide+xml"/>
  <Override PartName="/ppt/slides/slide1657.xml" ContentType="application/vnd.openxmlformats-officedocument.presentationml.slide+xml"/>
  <Override PartName="/ppt/slides/slide1658.xml" ContentType="application/vnd.openxmlformats-officedocument.presentationml.slide+xml"/>
  <Override PartName="/ppt/slides/slide1659.xml" ContentType="application/vnd.openxmlformats-officedocument.presentationml.slide+xml"/>
  <Override PartName="/ppt/slides/slide1660.xml" ContentType="application/vnd.openxmlformats-officedocument.presentationml.slide+xml"/>
  <Override PartName="/ppt/slides/slide1661.xml" ContentType="application/vnd.openxmlformats-officedocument.presentationml.slide+xml"/>
  <Override PartName="/ppt/slides/slide1662.xml" ContentType="application/vnd.openxmlformats-officedocument.presentationml.slide+xml"/>
  <Override PartName="/ppt/slides/slide1663.xml" ContentType="application/vnd.openxmlformats-officedocument.presentationml.slide+xml"/>
  <Override PartName="/ppt/slides/slide1664.xml" ContentType="application/vnd.openxmlformats-officedocument.presentationml.slide+xml"/>
  <Override PartName="/ppt/slides/slide1665.xml" ContentType="application/vnd.openxmlformats-officedocument.presentationml.slide+xml"/>
  <Override PartName="/ppt/slides/slide1666.xml" ContentType="application/vnd.openxmlformats-officedocument.presentationml.slide+xml"/>
  <Override PartName="/ppt/slides/slide1667.xml" ContentType="application/vnd.openxmlformats-officedocument.presentationml.slide+xml"/>
  <Override PartName="/ppt/slides/slide1668.xml" ContentType="application/vnd.openxmlformats-officedocument.presentationml.slide+xml"/>
  <Override PartName="/ppt/slides/slide1669.xml" ContentType="application/vnd.openxmlformats-officedocument.presentationml.slide+xml"/>
  <Override PartName="/ppt/slides/slide1670.xml" ContentType="application/vnd.openxmlformats-officedocument.presentationml.slide+xml"/>
  <Override PartName="/ppt/slides/slide1671.xml" ContentType="application/vnd.openxmlformats-officedocument.presentationml.slide+xml"/>
  <Override PartName="/ppt/slides/slide1672.xml" ContentType="application/vnd.openxmlformats-officedocument.presentationml.slide+xml"/>
  <Override PartName="/ppt/slides/slide1673.xml" ContentType="application/vnd.openxmlformats-officedocument.presentationml.slide+xml"/>
  <Override PartName="/ppt/slides/slide1674.xml" ContentType="application/vnd.openxmlformats-officedocument.presentationml.slide+xml"/>
  <Override PartName="/ppt/slides/slide1675.xml" ContentType="application/vnd.openxmlformats-officedocument.presentationml.slide+xml"/>
  <Override PartName="/ppt/slides/slide1676.xml" ContentType="application/vnd.openxmlformats-officedocument.presentationml.slide+xml"/>
  <Override PartName="/ppt/slides/slide1677.xml" ContentType="application/vnd.openxmlformats-officedocument.presentationml.slide+xml"/>
  <Override PartName="/ppt/slides/slide1678.xml" ContentType="application/vnd.openxmlformats-officedocument.presentationml.slide+xml"/>
  <Override PartName="/ppt/slides/slide1679.xml" ContentType="application/vnd.openxmlformats-officedocument.presentationml.slide+xml"/>
  <Override PartName="/ppt/slides/slide1680.xml" ContentType="application/vnd.openxmlformats-officedocument.presentationml.slide+xml"/>
  <Override PartName="/ppt/slides/slide1681.xml" ContentType="application/vnd.openxmlformats-officedocument.presentationml.slide+xml"/>
  <Override PartName="/ppt/slides/slide1682.xml" ContentType="application/vnd.openxmlformats-officedocument.presentationml.slide+xml"/>
  <Override PartName="/ppt/slides/slide1683.xml" ContentType="application/vnd.openxmlformats-officedocument.presentationml.slide+xml"/>
  <Override PartName="/ppt/slides/slide1684.xml" ContentType="application/vnd.openxmlformats-officedocument.presentationml.slide+xml"/>
  <Override PartName="/ppt/slides/slide1685.xml" ContentType="application/vnd.openxmlformats-officedocument.presentationml.slide+xml"/>
  <Override PartName="/ppt/slides/slide1686.xml" ContentType="application/vnd.openxmlformats-officedocument.presentationml.slide+xml"/>
  <Override PartName="/ppt/slides/slide1687.xml" ContentType="application/vnd.openxmlformats-officedocument.presentationml.slide+xml"/>
  <Override PartName="/ppt/slides/slide1688.xml" ContentType="application/vnd.openxmlformats-officedocument.presentationml.slide+xml"/>
  <Override PartName="/ppt/slides/slide1689.xml" ContentType="application/vnd.openxmlformats-officedocument.presentationml.slide+xml"/>
  <Override PartName="/ppt/slides/slide1690.xml" ContentType="application/vnd.openxmlformats-officedocument.presentationml.slide+xml"/>
  <Override PartName="/ppt/slides/slide1691.xml" ContentType="application/vnd.openxmlformats-officedocument.presentationml.slide+xml"/>
  <Override PartName="/ppt/slides/slide1692.xml" ContentType="application/vnd.openxmlformats-officedocument.presentationml.slide+xml"/>
  <Override PartName="/ppt/slides/slide1693.xml" ContentType="application/vnd.openxmlformats-officedocument.presentationml.slide+xml"/>
  <Override PartName="/ppt/slides/slide1694.xml" ContentType="application/vnd.openxmlformats-officedocument.presentationml.slide+xml"/>
  <Override PartName="/ppt/slides/slide1695.xml" ContentType="application/vnd.openxmlformats-officedocument.presentationml.slide+xml"/>
  <Override PartName="/ppt/slides/slide1696.xml" ContentType="application/vnd.openxmlformats-officedocument.presentationml.slide+xml"/>
  <Override PartName="/ppt/slides/slide1697.xml" ContentType="application/vnd.openxmlformats-officedocument.presentationml.slide+xml"/>
  <Override PartName="/ppt/slides/slide1698.xml" ContentType="application/vnd.openxmlformats-officedocument.presentationml.slide+xml"/>
  <Override PartName="/ppt/slides/slide1699.xml" ContentType="application/vnd.openxmlformats-officedocument.presentationml.slide+xml"/>
  <Override PartName="/ppt/slides/slide1700.xml" ContentType="application/vnd.openxmlformats-officedocument.presentationml.slide+xml"/>
  <Override PartName="/ppt/slides/slide1701.xml" ContentType="application/vnd.openxmlformats-officedocument.presentationml.slide+xml"/>
  <Override PartName="/ppt/slides/slide1702.xml" ContentType="application/vnd.openxmlformats-officedocument.presentationml.slide+xml"/>
  <Override PartName="/ppt/slides/slide1703.xml" ContentType="application/vnd.openxmlformats-officedocument.presentationml.slide+xml"/>
  <Override PartName="/ppt/slides/slide1704.xml" ContentType="application/vnd.openxmlformats-officedocument.presentationml.slide+xml"/>
  <Override PartName="/ppt/slides/slide1705.xml" ContentType="application/vnd.openxmlformats-officedocument.presentationml.slide+xml"/>
  <Override PartName="/ppt/slides/slide1706.xml" ContentType="application/vnd.openxmlformats-officedocument.presentationml.slide+xml"/>
  <Override PartName="/ppt/slides/slide1707.xml" ContentType="application/vnd.openxmlformats-officedocument.presentationml.slide+xml"/>
  <Override PartName="/ppt/slides/slide1708.xml" ContentType="application/vnd.openxmlformats-officedocument.presentationml.slide+xml"/>
  <Override PartName="/ppt/slides/slide1709.xml" ContentType="application/vnd.openxmlformats-officedocument.presentationml.slide+xml"/>
  <Override PartName="/ppt/slides/slide1710.xml" ContentType="application/vnd.openxmlformats-officedocument.presentationml.slide+xml"/>
  <Override PartName="/ppt/slides/slide1711.xml" ContentType="application/vnd.openxmlformats-officedocument.presentationml.slide+xml"/>
  <Override PartName="/ppt/slides/slide1712.xml" ContentType="application/vnd.openxmlformats-officedocument.presentationml.slide+xml"/>
  <Override PartName="/ppt/slides/slide1713.xml" ContentType="application/vnd.openxmlformats-officedocument.presentationml.slide+xml"/>
  <Override PartName="/ppt/slides/slide1714.xml" ContentType="application/vnd.openxmlformats-officedocument.presentationml.slide+xml"/>
  <Override PartName="/ppt/slides/slide1715.xml" ContentType="application/vnd.openxmlformats-officedocument.presentationml.slide+xml"/>
  <Override PartName="/ppt/slides/slide1716.xml" ContentType="application/vnd.openxmlformats-officedocument.presentationml.slide+xml"/>
  <Override PartName="/ppt/slides/slide1717.xml" ContentType="application/vnd.openxmlformats-officedocument.presentationml.slide+xml"/>
  <Override PartName="/ppt/slides/slide1718.xml" ContentType="application/vnd.openxmlformats-officedocument.presentationml.slide+xml"/>
  <Override PartName="/ppt/slides/slide1719.xml" ContentType="application/vnd.openxmlformats-officedocument.presentationml.slide+xml"/>
  <Override PartName="/ppt/slides/slide1720.xml" ContentType="application/vnd.openxmlformats-officedocument.presentationml.slide+xml"/>
  <Override PartName="/ppt/slides/slide1721.xml" ContentType="application/vnd.openxmlformats-officedocument.presentationml.slide+xml"/>
  <Override PartName="/ppt/slides/slide1722.xml" ContentType="application/vnd.openxmlformats-officedocument.presentationml.slide+xml"/>
  <Override PartName="/ppt/slides/slide1723.xml" ContentType="application/vnd.openxmlformats-officedocument.presentationml.slide+xml"/>
  <Override PartName="/ppt/slides/slide1724.xml" ContentType="application/vnd.openxmlformats-officedocument.presentationml.slide+xml"/>
  <Override PartName="/ppt/slides/slide1725.xml" ContentType="application/vnd.openxmlformats-officedocument.presentationml.slide+xml"/>
  <Override PartName="/ppt/slides/slide1726.xml" ContentType="application/vnd.openxmlformats-officedocument.presentationml.slide+xml"/>
  <Override PartName="/ppt/slides/slide1727.xml" ContentType="application/vnd.openxmlformats-officedocument.presentationml.slide+xml"/>
  <Override PartName="/ppt/slides/slide1728.xml" ContentType="application/vnd.openxmlformats-officedocument.presentationml.slide+xml"/>
  <Override PartName="/ppt/slides/slide1729.xml" ContentType="application/vnd.openxmlformats-officedocument.presentationml.slide+xml"/>
  <Override PartName="/ppt/slides/slide1730.xml" ContentType="application/vnd.openxmlformats-officedocument.presentationml.slide+xml"/>
  <Override PartName="/ppt/slides/slide1731.xml" ContentType="application/vnd.openxmlformats-officedocument.presentationml.slide+xml"/>
  <Override PartName="/ppt/slides/slide1732.xml" ContentType="application/vnd.openxmlformats-officedocument.presentationml.slide+xml"/>
  <Override PartName="/ppt/slides/slide1733.xml" ContentType="application/vnd.openxmlformats-officedocument.presentationml.slide+xml"/>
  <Override PartName="/ppt/slides/slide1734.xml" ContentType="application/vnd.openxmlformats-officedocument.presentationml.slide+xml"/>
  <Override PartName="/ppt/slides/slide1735.xml" ContentType="application/vnd.openxmlformats-officedocument.presentationml.slide+xml"/>
  <Override PartName="/ppt/slides/slide1736.xml" ContentType="application/vnd.openxmlformats-officedocument.presentationml.slide+xml"/>
  <Override PartName="/ppt/slides/slide1737.xml" ContentType="application/vnd.openxmlformats-officedocument.presentationml.slide+xml"/>
  <Override PartName="/ppt/slides/slide1738.xml" ContentType="application/vnd.openxmlformats-officedocument.presentationml.slide+xml"/>
  <Override PartName="/ppt/slides/slide1739.xml" ContentType="application/vnd.openxmlformats-officedocument.presentationml.slide+xml"/>
  <Override PartName="/ppt/slides/slide1740.xml" ContentType="application/vnd.openxmlformats-officedocument.presentationml.slide+xml"/>
  <Override PartName="/ppt/slides/slide1741.xml" ContentType="application/vnd.openxmlformats-officedocument.presentationml.slide+xml"/>
  <Override PartName="/ppt/slides/slide1742.xml" ContentType="application/vnd.openxmlformats-officedocument.presentationml.slide+xml"/>
  <Override PartName="/ppt/slides/slide1743.xml" ContentType="application/vnd.openxmlformats-officedocument.presentationml.slide+xml"/>
  <Override PartName="/ppt/slides/slide1744.xml" ContentType="application/vnd.openxmlformats-officedocument.presentationml.slide+xml"/>
  <Override PartName="/ppt/slides/slide1745.xml" ContentType="application/vnd.openxmlformats-officedocument.presentationml.slide+xml"/>
  <Override PartName="/ppt/slides/slide1746.xml" ContentType="application/vnd.openxmlformats-officedocument.presentationml.slide+xml"/>
  <Override PartName="/ppt/slides/slide1747.xml" ContentType="application/vnd.openxmlformats-officedocument.presentationml.slide+xml"/>
  <Override PartName="/ppt/slides/slide1748.xml" ContentType="application/vnd.openxmlformats-officedocument.presentationml.slide+xml"/>
  <Override PartName="/ppt/slides/slide1749.xml" ContentType="application/vnd.openxmlformats-officedocument.presentationml.slide+xml"/>
  <Override PartName="/ppt/slides/slide1750.xml" ContentType="application/vnd.openxmlformats-officedocument.presentationml.slide+xml"/>
  <Override PartName="/ppt/slides/slide1751.xml" ContentType="application/vnd.openxmlformats-officedocument.presentationml.slide+xml"/>
  <Override PartName="/ppt/slides/slide1752.xml" ContentType="application/vnd.openxmlformats-officedocument.presentationml.slide+xml"/>
  <Override PartName="/ppt/slides/slide1753.xml" ContentType="application/vnd.openxmlformats-officedocument.presentationml.slide+xml"/>
  <Override PartName="/ppt/slides/slide1754.xml" ContentType="application/vnd.openxmlformats-officedocument.presentationml.slide+xml"/>
  <Override PartName="/ppt/slides/slide1755.xml" ContentType="application/vnd.openxmlformats-officedocument.presentationml.slide+xml"/>
  <Override PartName="/ppt/slides/slide1756.xml" ContentType="application/vnd.openxmlformats-officedocument.presentationml.slide+xml"/>
  <Override PartName="/ppt/slides/slide1757.xml" ContentType="application/vnd.openxmlformats-officedocument.presentationml.slide+xml"/>
  <Override PartName="/ppt/slides/slide1758.xml" ContentType="application/vnd.openxmlformats-officedocument.presentationml.slide+xml"/>
  <Override PartName="/ppt/slides/slide1759.xml" ContentType="application/vnd.openxmlformats-officedocument.presentationml.slide+xml"/>
  <Override PartName="/ppt/slides/slide1760.xml" ContentType="application/vnd.openxmlformats-officedocument.presentationml.slide+xml"/>
  <Override PartName="/ppt/slides/slide1761.xml" ContentType="application/vnd.openxmlformats-officedocument.presentationml.slide+xml"/>
  <Override PartName="/ppt/slides/slide1762.xml" ContentType="application/vnd.openxmlformats-officedocument.presentationml.slide+xml"/>
  <Override PartName="/ppt/slides/slide1763.xml" ContentType="application/vnd.openxmlformats-officedocument.presentationml.slide+xml"/>
  <Override PartName="/ppt/slides/slide1764.xml" ContentType="application/vnd.openxmlformats-officedocument.presentationml.slide+xml"/>
  <Override PartName="/ppt/slides/slide1765.xml" ContentType="application/vnd.openxmlformats-officedocument.presentationml.slide+xml"/>
  <Override PartName="/ppt/slides/slide1766.xml" ContentType="application/vnd.openxmlformats-officedocument.presentationml.slide+xml"/>
  <Override PartName="/ppt/slides/slide1767.xml" ContentType="application/vnd.openxmlformats-officedocument.presentationml.slide+xml"/>
  <Override PartName="/ppt/slides/slide1768.xml" ContentType="application/vnd.openxmlformats-officedocument.presentationml.slide+xml"/>
  <Override PartName="/ppt/slides/slide1769.xml" ContentType="application/vnd.openxmlformats-officedocument.presentationml.slide+xml"/>
  <Override PartName="/ppt/slides/slide1770.xml" ContentType="application/vnd.openxmlformats-officedocument.presentationml.slide+xml"/>
  <Override PartName="/ppt/slides/slide1771.xml" ContentType="application/vnd.openxmlformats-officedocument.presentationml.slide+xml"/>
  <Override PartName="/ppt/slides/slide1772.xml" ContentType="application/vnd.openxmlformats-officedocument.presentationml.slide+xml"/>
  <Override PartName="/ppt/slides/slide1773.xml" ContentType="application/vnd.openxmlformats-officedocument.presentationml.slide+xml"/>
  <Override PartName="/ppt/slides/slide1774.xml" ContentType="application/vnd.openxmlformats-officedocument.presentationml.slide+xml"/>
  <Override PartName="/ppt/slides/slide1775.xml" ContentType="application/vnd.openxmlformats-officedocument.presentationml.slide+xml"/>
  <Override PartName="/ppt/slides/slide1776.xml" ContentType="application/vnd.openxmlformats-officedocument.presentationml.slide+xml"/>
  <Override PartName="/ppt/slides/slide1777.xml" ContentType="application/vnd.openxmlformats-officedocument.presentationml.slide+xml"/>
  <Override PartName="/ppt/slides/slide1778.xml" ContentType="application/vnd.openxmlformats-officedocument.presentationml.slide+xml"/>
  <Override PartName="/ppt/slides/slide1779.xml" ContentType="application/vnd.openxmlformats-officedocument.presentationml.slide+xml"/>
  <Override PartName="/ppt/slides/slide1780.xml" ContentType="application/vnd.openxmlformats-officedocument.presentationml.slide+xml"/>
  <Override PartName="/ppt/slides/slide1781.xml" ContentType="application/vnd.openxmlformats-officedocument.presentationml.slide+xml"/>
  <Override PartName="/ppt/slides/slide1782.xml" ContentType="application/vnd.openxmlformats-officedocument.presentationml.slide+xml"/>
  <Override PartName="/ppt/slides/slide1783.xml" ContentType="application/vnd.openxmlformats-officedocument.presentationml.slide+xml"/>
  <Override PartName="/ppt/slides/slide1784.xml" ContentType="application/vnd.openxmlformats-officedocument.presentationml.slide+xml"/>
  <Override PartName="/ppt/slides/slide1785.xml" ContentType="application/vnd.openxmlformats-officedocument.presentationml.slide+xml"/>
  <Override PartName="/ppt/slides/slide1786.xml" ContentType="application/vnd.openxmlformats-officedocument.presentationml.slide+xml"/>
  <Override PartName="/ppt/slides/slide1787.xml" ContentType="application/vnd.openxmlformats-officedocument.presentationml.slide+xml"/>
  <Override PartName="/ppt/slides/slide1788.xml" ContentType="application/vnd.openxmlformats-officedocument.presentationml.slide+xml"/>
  <Override PartName="/ppt/slides/slide1789.xml" ContentType="application/vnd.openxmlformats-officedocument.presentationml.slide+xml"/>
  <Override PartName="/ppt/slides/slide1790.xml" ContentType="application/vnd.openxmlformats-officedocument.presentationml.slide+xml"/>
  <Override PartName="/ppt/slides/slide1791.xml" ContentType="application/vnd.openxmlformats-officedocument.presentationml.slide+xml"/>
  <Override PartName="/ppt/slides/slide1792.xml" ContentType="application/vnd.openxmlformats-officedocument.presentationml.slide+xml"/>
  <Override PartName="/ppt/slides/slide1793.xml" ContentType="application/vnd.openxmlformats-officedocument.presentationml.slide+xml"/>
  <Override PartName="/ppt/slides/slide1794.xml" ContentType="application/vnd.openxmlformats-officedocument.presentationml.slide+xml"/>
  <Override PartName="/ppt/slides/slide1795.xml" ContentType="application/vnd.openxmlformats-officedocument.presentationml.slide+xml"/>
  <Override PartName="/ppt/slides/slide1796.xml" ContentType="application/vnd.openxmlformats-officedocument.presentationml.slide+xml"/>
  <Override PartName="/ppt/slides/slide1797.xml" ContentType="application/vnd.openxmlformats-officedocument.presentationml.slide+xml"/>
  <Override PartName="/ppt/slides/slide1798.xml" ContentType="application/vnd.openxmlformats-officedocument.presentationml.slide+xml"/>
  <Override PartName="/ppt/slides/slide1799.xml" ContentType="application/vnd.openxmlformats-officedocument.presentationml.slide+xml"/>
  <Override PartName="/ppt/slides/slide1800.xml" ContentType="application/vnd.openxmlformats-officedocument.presentationml.slide+xml"/>
  <Override PartName="/ppt/slides/slide1801.xml" ContentType="application/vnd.openxmlformats-officedocument.presentationml.slide+xml"/>
  <Override PartName="/ppt/slides/slide1802.xml" ContentType="application/vnd.openxmlformats-officedocument.presentationml.slide+xml"/>
  <Override PartName="/ppt/slides/slide1803.xml" ContentType="application/vnd.openxmlformats-officedocument.presentationml.slide+xml"/>
  <Override PartName="/ppt/slides/slide1804.xml" ContentType="application/vnd.openxmlformats-officedocument.presentationml.slide+xml"/>
  <Override PartName="/ppt/slides/slide1805.xml" ContentType="application/vnd.openxmlformats-officedocument.presentationml.slide+xml"/>
  <Override PartName="/ppt/slides/slide1806.xml" ContentType="application/vnd.openxmlformats-officedocument.presentationml.slide+xml"/>
  <Override PartName="/ppt/slides/slide1807.xml" ContentType="application/vnd.openxmlformats-officedocument.presentationml.slide+xml"/>
  <Override PartName="/ppt/slides/slide1808.xml" ContentType="application/vnd.openxmlformats-officedocument.presentationml.slide+xml"/>
  <Override PartName="/ppt/slides/slide1809.xml" ContentType="application/vnd.openxmlformats-officedocument.presentationml.slide+xml"/>
  <Override PartName="/ppt/slides/slide1810.xml" ContentType="application/vnd.openxmlformats-officedocument.presentationml.slide+xml"/>
  <Override PartName="/ppt/slides/slide1811.xml" ContentType="application/vnd.openxmlformats-officedocument.presentationml.slide+xml"/>
  <Override PartName="/ppt/slides/slide1812.xml" ContentType="application/vnd.openxmlformats-officedocument.presentationml.slide+xml"/>
  <Override PartName="/ppt/slides/slide1813.xml" ContentType="application/vnd.openxmlformats-officedocument.presentationml.slide+xml"/>
  <Override PartName="/ppt/slides/slide1814.xml" ContentType="application/vnd.openxmlformats-officedocument.presentationml.slide+xml"/>
  <Override PartName="/ppt/slides/slide1815.xml" ContentType="application/vnd.openxmlformats-officedocument.presentationml.slide+xml"/>
  <Override PartName="/ppt/slides/slide1816.xml" ContentType="application/vnd.openxmlformats-officedocument.presentationml.slide+xml"/>
  <Override PartName="/ppt/slides/slide1817.xml" ContentType="application/vnd.openxmlformats-officedocument.presentationml.slide+xml"/>
  <Override PartName="/ppt/slides/slide1818.xml" ContentType="application/vnd.openxmlformats-officedocument.presentationml.slide+xml"/>
  <Override PartName="/ppt/slides/slide1819.xml" ContentType="application/vnd.openxmlformats-officedocument.presentationml.slide+xml"/>
  <Override PartName="/ppt/slides/slide1820.xml" ContentType="application/vnd.openxmlformats-officedocument.presentationml.slide+xml"/>
  <Override PartName="/ppt/slides/slide1821.xml" ContentType="application/vnd.openxmlformats-officedocument.presentationml.slide+xml"/>
  <Override PartName="/ppt/slides/slide1822.xml" ContentType="application/vnd.openxmlformats-officedocument.presentationml.slide+xml"/>
  <Override PartName="/ppt/slides/slide1823.xml" ContentType="application/vnd.openxmlformats-officedocument.presentationml.slide+xml"/>
  <Override PartName="/ppt/slides/slide1824.xml" ContentType="application/vnd.openxmlformats-officedocument.presentationml.slide+xml"/>
  <Override PartName="/ppt/slides/slide1825.xml" ContentType="application/vnd.openxmlformats-officedocument.presentationml.slide+xml"/>
  <Override PartName="/ppt/slides/slide1826.xml" ContentType="application/vnd.openxmlformats-officedocument.presentationml.slide+xml"/>
  <Override PartName="/ppt/slides/slide1827.xml" ContentType="application/vnd.openxmlformats-officedocument.presentationml.slide+xml"/>
  <Override PartName="/ppt/slides/slide1828.xml" ContentType="application/vnd.openxmlformats-officedocument.presentationml.slide+xml"/>
  <Override PartName="/ppt/slides/slide1829.xml" ContentType="application/vnd.openxmlformats-officedocument.presentationml.slide+xml"/>
  <Override PartName="/ppt/slides/slide1830.xml" ContentType="application/vnd.openxmlformats-officedocument.presentationml.slide+xml"/>
  <Override PartName="/ppt/slides/slide1831.xml" ContentType="application/vnd.openxmlformats-officedocument.presentationml.slide+xml"/>
  <Override PartName="/ppt/slides/slide1832.xml" ContentType="application/vnd.openxmlformats-officedocument.presentationml.slide+xml"/>
  <Override PartName="/ppt/slides/slide1833.xml" ContentType="application/vnd.openxmlformats-officedocument.presentationml.slide+xml"/>
  <Override PartName="/ppt/slides/slide1834.xml" ContentType="application/vnd.openxmlformats-officedocument.presentationml.slide+xml"/>
  <Override PartName="/ppt/slides/slide1835.xml" ContentType="application/vnd.openxmlformats-officedocument.presentationml.slide+xml"/>
  <Override PartName="/ppt/slides/slide1836.xml" ContentType="application/vnd.openxmlformats-officedocument.presentationml.slide+xml"/>
  <Override PartName="/ppt/slides/slide1837.xml" ContentType="application/vnd.openxmlformats-officedocument.presentationml.slide+xml"/>
  <Override PartName="/ppt/slides/slide1838.xml" ContentType="application/vnd.openxmlformats-officedocument.presentationml.slide+xml"/>
  <Override PartName="/ppt/slides/slide1839.xml" ContentType="application/vnd.openxmlformats-officedocument.presentationml.slide+xml"/>
  <Override PartName="/ppt/slides/slide1840.xml" ContentType="application/vnd.openxmlformats-officedocument.presentationml.slide+xml"/>
  <Override PartName="/ppt/slides/slide1841.xml" ContentType="application/vnd.openxmlformats-officedocument.presentationml.slide+xml"/>
  <Override PartName="/ppt/slides/slide1842.xml" ContentType="application/vnd.openxmlformats-officedocument.presentationml.slide+xml"/>
  <Override PartName="/ppt/slides/slide1843.xml" ContentType="application/vnd.openxmlformats-officedocument.presentationml.slide+xml"/>
  <Override PartName="/ppt/slides/slide1844.xml" ContentType="application/vnd.openxmlformats-officedocument.presentationml.slide+xml"/>
  <Override PartName="/ppt/slides/slide1845.xml" ContentType="application/vnd.openxmlformats-officedocument.presentationml.slide+xml"/>
  <Override PartName="/ppt/slides/slide1846.xml" ContentType="application/vnd.openxmlformats-officedocument.presentationml.slide+xml"/>
  <Override PartName="/ppt/slides/slide1847.xml" ContentType="application/vnd.openxmlformats-officedocument.presentationml.slide+xml"/>
  <Override PartName="/ppt/slides/slide1848.xml" ContentType="application/vnd.openxmlformats-officedocument.presentationml.slide+xml"/>
  <Override PartName="/ppt/slides/slide1849.xml" ContentType="application/vnd.openxmlformats-officedocument.presentationml.slide+xml"/>
  <Override PartName="/ppt/slides/slide1850.xml" ContentType="application/vnd.openxmlformats-officedocument.presentationml.slide+xml"/>
  <Override PartName="/ppt/slides/slide1851.xml" ContentType="application/vnd.openxmlformats-officedocument.presentationml.slide+xml"/>
  <Override PartName="/ppt/slides/slide1852.xml" ContentType="application/vnd.openxmlformats-officedocument.presentationml.slide+xml"/>
  <Override PartName="/ppt/slides/slide1853.xml" ContentType="application/vnd.openxmlformats-officedocument.presentationml.slide+xml"/>
  <Override PartName="/ppt/slides/slide1854.xml" ContentType="application/vnd.openxmlformats-officedocument.presentationml.slide+xml"/>
  <Override PartName="/ppt/slides/slide1855.xml" ContentType="application/vnd.openxmlformats-officedocument.presentationml.slide+xml"/>
  <Override PartName="/ppt/slides/slide1856.xml" ContentType="application/vnd.openxmlformats-officedocument.presentationml.slide+xml"/>
  <Override PartName="/ppt/slides/slide1857.xml" ContentType="application/vnd.openxmlformats-officedocument.presentationml.slide+xml"/>
  <Override PartName="/ppt/slides/slide1858.xml" ContentType="application/vnd.openxmlformats-officedocument.presentationml.slide+xml"/>
  <Override PartName="/ppt/slides/slide1859.xml" ContentType="application/vnd.openxmlformats-officedocument.presentationml.slide+xml"/>
  <Override PartName="/ppt/slides/slide1860.xml" ContentType="application/vnd.openxmlformats-officedocument.presentationml.slide+xml"/>
  <Override PartName="/ppt/slides/slide1861.xml" ContentType="application/vnd.openxmlformats-officedocument.presentationml.slide+xml"/>
  <Override PartName="/ppt/slides/slide1862.xml" ContentType="application/vnd.openxmlformats-officedocument.presentationml.slide+xml"/>
  <Override PartName="/ppt/slides/slide1863.xml" ContentType="application/vnd.openxmlformats-officedocument.presentationml.slide+xml"/>
  <Override PartName="/ppt/slides/slide1864.xml" ContentType="application/vnd.openxmlformats-officedocument.presentationml.slide+xml"/>
  <Override PartName="/ppt/slides/slide1865.xml" ContentType="application/vnd.openxmlformats-officedocument.presentationml.slide+xml"/>
  <Override PartName="/ppt/slides/slide1866.xml" ContentType="application/vnd.openxmlformats-officedocument.presentationml.slide+xml"/>
  <Override PartName="/ppt/slides/slide1867.xml" ContentType="application/vnd.openxmlformats-officedocument.presentationml.slide+xml"/>
  <Override PartName="/ppt/slides/slide1868.xml" ContentType="application/vnd.openxmlformats-officedocument.presentationml.slide+xml"/>
  <Override PartName="/ppt/slides/slide1869.xml" ContentType="application/vnd.openxmlformats-officedocument.presentationml.slide+xml"/>
  <Override PartName="/ppt/slides/slide1870.xml" ContentType="application/vnd.openxmlformats-officedocument.presentationml.slide+xml"/>
  <Override PartName="/ppt/slides/slide1871.xml" ContentType="application/vnd.openxmlformats-officedocument.presentationml.slide+xml"/>
  <Override PartName="/ppt/slides/slide1872.xml" ContentType="application/vnd.openxmlformats-officedocument.presentationml.slide+xml"/>
  <Override PartName="/ppt/slides/slide1873.xml" ContentType="application/vnd.openxmlformats-officedocument.presentationml.slide+xml"/>
  <Override PartName="/ppt/slides/slide1874.xml" ContentType="application/vnd.openxmlformats-officedocument.presentationml.slide+xml"/>
  <Override PartName="/ppt/slides/slide1875.xml" ContentType="application/vnd.openxmlformats-officedocument.presentationml.slide+xml"/>
  <Override PartName="/ppt/slides/slide1876.xml" ContentType="application/vnd.openxmlformats-officedocument.presentationml.slide+xml"/>
  <Override PartName="/ppt/slides/slide1877.xml" ContentType="application/vnd.openxmlformats-officedocument.presentationml.slide+xml"/>
  <Override PartName="/ppt/slides/slide1878.xml" ContentType="application/vnd.openxmlformats-officedocument.presentationml.slide+xml"/>
  <Override PartName="/ppt/slides/slide1879.xml" ContentType="application/vnd.openxmlformats-officedocument.presentationml.slide+xml"/>
  <Override PartName="/ppt/slides/slide1880.xml" ContentType="application/vnd.openxmlformats-officedocument.presentationml.slide+xml"/>
  <Override PartName="/ppt/slides/slide1881.xml" ContentType="application/vnd.openxmlformats-officedocument.presentationml.slide+xml"/>
  <Override PartName="/ppt/slides/slide1882.xml" ContentType="application/vnd.openxmlformats-officedocument.presentationml.slide+xml"/>
  <Override PartName="/ppt/slides/slide1883.xml" ContentType="application/vnd.openxmlformats-officedocument.presentationml.slide+xml"/>
  <Override PartName="/ppt/slides/slide1884.xml" ContentType="application/vnd.openxmlformats-officedocument.presentationml.slide+xml"/>
  <Override PartName="/ppt/slides/slide1885.xml" ContentType="application/vnd.openxmlformats-officedocument.presentationml.slide+xml"/>
  <Override PartName="/ppt/slides/slide1886.xml" ContentType="application/vnd.openxmlformats-officedocument.presentationml.slide+xml"/>
  <Override PartName="/ppt/slides/slide1887.xml" ContentType="application/vnd.openxmlformats-officedocument.presentationml.slide+xml"/>
  <Override PartName="/ppt/slides/slide1888.xml" ContentType="application/vnd.openxmlformats-officedocument.presentationml.slide+xml"/>
  <Override PartName="/ppt/slides/slide1889.xml" ContentType="application/vnd.openxmlformats-officedocument.presentationml.slide+xml"/>
  <Override PartName="/ppt/slides/slide1890.xml" ContentType="application/vnd.openxmlformats-officedocument.presentationml.slide+xml"/>
  <Override PartName="/ppt/slides/slide1891.xml" ContentType="application/vnd.openxmlformats-officedocument.presentationml.slide+xml"/>
  <Override PartName="/ppt/slides/slide1892.xml" ContentType="application/vnd.openxmlformats-officedocument.presentationml.slide+xml"/>
  <Override PartName="/ppt/slides/slide1893.xml" ContentType="application/vnd.openxmlformats-officedocument.presentationml.slide+xml"/>
  <Override PartName="/ppt/slides/slide1894.xml" ContentType="application/vnd.openxmlformats-officedocument.presentationml.slide+xml"/>
  <Override PartName="/ppt/slides/slide1895.xml" ContentType="application/vnd.openxmlformats-officedocument.presentationml.slide+xml"/>
  <Override PartName="/ppt/slides/slide1896.xml" ContentType="application/vnd.openxmlformats-officedocument.presentationml.slide+xml"/>
  <Override PartName="/ppt/slides/slide1897.xml" ContentType="application/vnd.openxmlformats-officedocument.presentationml.slide+xml"/>
  <Override PartName="/ppt/slides/slide1898.xml" ContentType="application/vnd.openxmlformats-officedocument.presentationml.slide+xml"/>
  <Override PartName="/ppt/slides/slide1899.xml" ContentType="application/vnd.openxmlformats-officedocument.presentationml.slide+xml"/>
  <Override PartName="/ppt/slides/slide1900.xml" ContentType="application/vnd.openxmlformats-officedocument.presentationml.slide+xml"/>
  <Override PartName="/ppt/slides/slide1901.xml" ContentType="application/vnd.openxmlformats-officedocument.presentationml.slide+xml"/>
  <Override PartName="/ppt/slides/slide1902.xml" ContentType="application/vnd.openxmlformats-officedocument.presentationml.slide+xml"/>
  <Override PartName="/ppt/slides/slide1903.xml" ContentType="application/vnd.openxmlformats-officedocument.presentationml.slide+xml"/>
  <Override PartName="/ppt/slides/slide1904.xml" ContentType="application/vnd.openxmlformats-officedocument.presentationml.slide+xml"/>
  <Override PartName="/ppt/slides/slide1905.xml" ContentType="application/vnd.openxmlformats-officedocument.presentationml.slide+xml"/>
  <Override PartName="/ppt/slides/slide1906.xml" ContentType="application/vnd.openxmlformats-officedocument.presentationml.slide+xml"/>
  <Override PartName="/ppt/slides/slide1907.xml" ContentType="application/vnd.openxmlformats-officedocument.presentationml.slide+xml"/>
  <Override PartName="/ppt/slides/slide1908.xml" ContentType="application/vnd.openxmlformats-officedocument.presentationml.slide+xml"/>
  <Override PartName="/ppt/slides/slide1909.xml" ContentType="application/vnd.openxmlformats-officedocument.presentationml.slide+xml"/>
  <Override PartName="/ppt/slides/slide1910.xml" ContentType="application/vnd.openxmlformats-officedocument.presentationml.slide+xml"/>
  <Override PartName="/ppt/slides/slide1911.xml" ContentType="application/vnd.openxmlformats-officedocument.presentationml.slide+xml"/>
  <Override PartName="/ppt/slides/slide1912.xml" ContentType="application/vnd.openxmlformats-officedocument.presentationml.slide+xml"/>
  <Override PartName="/ppt/slides/slide1913.xml" ContentType="application/vnd.openxmlformats-officedocument.presentationml.slide+xml"/>
  <Override PartName="/ppt/slides/slide1914.xml" ContentType="application/vnd.openxmlformats-officedocument.presentationml.slide+xml"/>
  <Override PartName="/ppt/slides/slide1915.xml" ContentType="application/vnd.openxmlformats-officedocument.presentationml.slide+xml"/>
  <Override PartName="/ppt/slides/slide1916.xml" ContentType="application/vnd.openxmlformats-officedocument.presentationml.slide+xml"/>
  <Override PartName="/ppt/slides/slide1917.xml" ContentType="application/vnd.openxmlformats-officedocument.presentationml.slide+xml"/>
  <Override PartName="/ppt/slides/slide1918.xml" ContentType="application/vnd.openxmlformats-officedocument.presentationml.slide+xml"/>
  <Override PartName="/ppt/slides/slide1919.xml" ContentType="application/vnd.openxmlformats-officedocument.presentationml.slide+xml"/>
  <Override PartName="/ppt/slides/slide1920.xml" ContentType="application/vnd.openxmlformats-officedocument.presentationml.slide+xml"/>
  <Override PartName="/ppt/slides/slide1921.xml" ContentType="application/vnd.openxmlformats-officedocument.presentationml.slide+xml"/>
  <Override PartName="/ppt/slides/slide1922.xml" ContentType="application/vnd.openxmlformats-officedocument.presentationml.slide+xml"/>
  <Override PartName="/ppt/slides/slide1923.xml" ContentType="application/vnd.openxmlformats-officedocument.presentationml.slide+xml"/>
  <Override PartName="/ppt/slides/slide1924.xml" ContentType="application/vnd.openxmlformats-officedocument.presentationml.slide+xml"/>
  <Override PartName="/ppt/slides/slide1925.xml" ContentType="application/vnd.openxmlformats-officedocument.presentationml.slide+xml"/>
  <Override PartName="/ppt/slides/slide1926.xml" ContentType="application/vnd.openxmlformats-officedocument.presentationml.slide+xml"/>
  <Override PartName="/ppt/slides/slide1927.xml" ContentType="application/vnd.openxmlformats-officedocument.presentationml.slide+xml"/>
  <Override PartName="/ppt/slides/slide1928.xml" ContentType="application/vnd.openxmlformats-officedocument.presentationml.slide+xml"/>
  <Override PartName="/ppt/slides/slide1929.xml" ContentType="application/vnd.openxmlformats-officedocument.presentationml.slide+xml"/>
  <Override PartName="/ppt/slides/slide1930.xml" ContentType="application/vnd.openxmlformats-officedocument.presentationml.slide+xml"/>
  <Override PartName="/ppt/slides/slide1931.xml" ContentType="application/vnd.openxmlformats-officedocument.presentationml.slide+xml"/>
  <Override PartName="/ppt/slides/slide1932.xml" ContentType="application/vnd.openxmlformats-officedocument.presentationml.slide+xml"/>
  <Override PartName="/ppt/slides/slide1933.xml" ContentType="application/vnd.openxmlformats-officedocument.presentationml.slide+xml"/>
  <Override PartName="/ppt/slides/slide1934.xml" ContentType="application/vnd.openxmlformats-officedocument.presentationml.slide+xml"/>
  <Override PartName="/ppt/slides/slide1935.xml" ContentType="application/vnd.openxmlformats-officedocument.presentationml.slide+xml"/>
  <Override PartName="/ppt/slides/slide1936.xml" ContentType="application/vnd.openxmlformats-officedocument.presentationml.slide+xml"/>
  <Override PartName="/ppt/slides/slide1937.xml" ContentType="application/vnd.openxmlformats-officedocument.presentationml.slide+xml"/>
  <Override PartName="/ppt/slides/slide1938.xml" ContentType="application/vnd.openxmlformats-officedocument.presentationml.slide+xml"/>
  <Override PartName="/ppt/slides/slide1939.xml" ContentType="application/vnd.openxmlformats-officedocument.presentationml.slide+xml"/>
  <Override PartName="/ppt/slides/slide1940.xml" ContentType="application/vnd.openxmlformats-officedocument.presentationml.slide+xml"/>
  <Override PartName="/ppt/slides/slide1941.xml" ContentType="application/vnd.openxmlformats-officedocument.presentationml.slide+xml"/>
  <Override PartName="/ppt/slides/slide1942.xml" ContentType="application/vnd.openxmlformats-officedocument.presentationml.slide+xml"/>
  <Override PartName="/ppt/slides/slide1943.xml" ContentType="application/vnd.openxmlformats-officedocument.presentationml.slide+xml"/>
  <Override PartName="/ppt/slides/slide1944.xml" ContentType="application/vnd.openxmlformats-officedocument.presentationml.slide+xml"/>
  <Override PartName="/ppt/slides/slide1945.xml" ContentType="application/vnd.openxmlformats-officedocument.presentationml.slide+xml"/>
  <Override PartName="/ppt/slides/slide1946.xml" ContentType="application/vnd.openxmlformats-officedocument.presentationml.slide+xml"/>
  <Override PartName="/ppt/slides/slide1947.xml" ContentType="application/vnd.openxmlformats-officedocument.presentationml.slide+xml"/>
  <Override PartName="/ppt/slides/slide1948.xml" ContentType="application/vnd.openxmlformats-officedocument.presentationml.slide+xml"/>
  <Override PartName="/ppt/slides/slide1949.xml" ContentType="application/vnd.openxmlformats-officedocument.presentationml.slide+xml"/>
  <Override PartName="/ppt/slides/slide1950.xml" ContentType="application/vnd.openxmlformats-officedocument.presentationml.slide+xml"/>
  <Override PartName="/ppt/slides/slide1951.xml" ContentType="application/vnd.openxmlformats-officedocument.presentationml.slide+xml"/>
  <Override PartName="/ppt/slides/slide1952.xml" ContentType="application/vnd.openxmlformats-officedocument.presentationml.slide+xml"/>
  <Override PartName="/ppt/slides/slide1953.xml" ContentType="application/vnd.openxmlformats-officedocument.presentationml.slide+xml"/>
  <Override PartName="/ppt/slides/slide1954.xml" ContentType="application/vnd.openxmlformats-officedocument.presentationml.slide+xml"/>
  <Override PartName="/ppt/slides/slide1955.xml" ContentType="application/vnd.openxmlformats-officedocument.presentationml.slide+xml"/>
  <Override PartName="/ppt/slides/slide1956.xml" ContentType="application/vnd.openxmlformats-officedocument.presentationml.slide+xml"/>
  <Override PartName="/ppt/slides/slide1957.xml" ContentType="application/vnd.openxmlformats-officedocument.presentationml.slide+xml"/>
  <Override PartName="/ppt/slides/slide1958.xml" ContentType="application/vnd.openxmlformats-officedocument.presentationml.slide+xml"/>
  <Override PartName="/ppt/slides/slide1959.xml" ContentType="application/vnd.openxmlformats-officedocument.presentationml.slide+xml"/>
  <Override PartName="/ppt/slides/slide1960.xml" ContentType="application/vnd.openxmlformats-officedocument.presentationml.slide+xml"/>
  <Override PartName="/ppt/slides/slide1961.xml" ContentType="application/vnd.openxmlformats-officedocument.presentationml.slide+xml"/>
  <Override PartName="/ppt/slides/slide1962.xml" ContentType="application/vnd.openxmlformats-officedocument.presentationml.slide+xml"/>
  <Override PartName="/ppt/slides/slide1963.xml" ContentType="application/vnd.openxmlformats-officedocument.presentationml.slide+xml"/>
  <Override PartName="/ppt/slides/slide1964.xml" ContentType="application/vnd.openxmlformats-officedocument.presentationml.slide+xml"/>
  <Override PartName="/ppt/slides/slide1965.xml" ContentType="application/vnd.openxmlformats-officedocument.presentationml.slide+xml"/>
  <Override PartName="/ppt/slides/slide1966.xml" ContentType="application/vnd.openxmlformats-officedocument.presentationml.slide+xml"/>
  <Override PartName="/ppt/slides/slide1967.xml" ContentType="application/vnd.openxmlformats-officedocument.presentationml.slide+xml"/>
  <Override PartName="/ppt/slides/slide1968.xml" ContentType="application/vnd.openxmlformats-officedocument.presentationml.slide+xml"/>
  <Override PartName="/ppt/slides/slide1969.xml" ContentType="application/vnd.openxmlformats-officedocument.presentationml.slide+xml"/>
  <Override PartName="/ppt/slides/slide1970.xml" ContentType="application/vnd.openxmlformats-officedocument.presentationml.slide+xml"/>
  <Override PartName="/ppt/slides/slide1971.xml" ContentType="application/vnd.openxmlformats-officedocument.presentationml.slide+xml"/>
  <Override PartName="/ppt/slides/slide1972.xml" ContentType="application/vnd.openxmlformats-officedocument.presentationml.slide+xml"/>
  <Override PartName="/ppt/slides/slide1973.xml" ContentType="application/vnd.openxmlformats-officedocument.presentationml.slide+xml"/>
  <Override PartName="/ppt/slides/slide1974.xml" ContentType="application/vnd.openxmlformats-officedocument.presentationml.slide+xml"/>
  <Override PartName="/ppt/slides/slide1975.xml" ContentType="application/vnd.openxmlformats-officedocument.presentationml.slide+xml"/>
  <Override PartName="/ppt/slides/slide1976.xml" ContentType="application/vnd.openxmlformats-officedocument.presentationml.slide+xml"/>
  <Override PartName="/ppt/slides/slide1977.xml" ContentType="application/vnd.openxmlformats-officedocument.presentationml.slide+xml"/>
  <Override PartName="/ppt/slides/slide1978.xml" ContentType="application/vnd.openxmlformats-officedocument.presentationml.slide+xml"/>
  <Override PartName="/ppt/slides/slide1979.xml" ContentType="application/vnd.openxmlformats-officedocument.presentationml.slide+xml"/>
  <Override PartName="/ppt/slides/slide1980.xml" ContentType="application/vnd.openxmlformats-officedocument.presentationml.slide+xml"/>
  <Override PartName="/ppt/slides/slide1981.xml" ContentType="application/vnd.openxmlformats-officedocument.presentationml.slide+xml"/>
  <Override PartName="/ppt/slides/slide1982.xml" ContentType="application/vnd.openxmlformats-officedocument.presentationml.slide+xml"/>
  <Override PartName="/ppt/slides/slide1983.xml" ContentType="application/vnd.openxmlformats-officedocument.presentationml.slide+xml"/>
  <Override PartName="/ppt/slides/slide1984.xml" ContentType="application/vnd.openxmlformats-officedocument.presentationml.slide+xml"/>
  <Override PartName="/ppt/slides/slide1985.xml" ContentType="application/vnd.openxmlformats-officedocument.presentationml.slide+xml"/>
  <Override PartName="/ppt/slides/slide1986.xml" ContentType="application/vnd.openxmlformats-officedocument.presentationml.slide+xml"/>
  <Override PartName="/ppt/slides/slide1987.xml" ContentType="application/vnd.openxmlformats-officedocument.presentationml.slide+xml"/>
  <Override PartName="/ppt/slides/slide1988.xml" ContentType="application/vnd.openxmlformats-officedocument.presentationml.slide+xml"/>
  <Override PartName="/ppt/slides/slide1989.xml" ContentType="application/vnd.openxmlformats-officedocument.presentationml.slide+xml"/>
  <Override PartName="/ppt/slides/slide1990.xml" ContentType="application/vnd.openxmlformats-officedocument.presentationml.slide+xml"/>
  <Override PartName="/ppt/slides/slide1991.xml" ContentType="application/vnd.openxmlformats-officedocument.presentationml.slide+xml"/>
  <Override PartName="/ppt/slides/slide1992.xml" ContentType="application/vnd.openxmlformats-officedocument.presentationml.slide+xml"/>
  <Override PartName="/ppt/slides/slide1993.xml" ContentType="application/vnd.openxmlformats-officedocument.presentationml.slide+xml"/>
  <Override PartName="/ppt/slides/slide1994.xml" ContentType="application/vnd.openxmlformats-officedocument.presentationml.slide+xml"/>
  <Override PartName="/ppt/slides/slide1995.xml" ContentType="application/vnd.openxmlformats-officedocument.presentationml.slide+xml"/>
  <Override PartName="/ppt/slides/slide1996.xml" ContentType="application/vnd.openxmlformats-officedocument.presentationml.slide+xml"/>
  <Override PartName="/ppt/slides/slide1997.xml" ContentType="application/vnd.openxmlformats-officedocument.presentationml.slide+xml"/>
  <Override PartName="/ppt/slides/slide1998.xml" ContentType="application/vnd.openxmlformats-officedocument.presentationml.slide+xml"/>
  <Override PartName="/ppt/slides/slide1999.xml" ContentType="application/vnd.openxmlformats-officedocument.presentationml.slide+xml"/>
  <Override PartName="/ppt/slides/slide2000.xml" ContentType="application/vnd.openxmlformats-officedocument.presentationml.slide+xml"/>
  <Override PartName="/ppt/slides/slide2001.xml" ContentType="application/vnd.openxmlformats-officedocument.presentationml.slide+xml"/>
  <Override PartName="/ppt/slides/slide2002.xml" ContentType="application/vnd.openxmlformats-officedocument.presentationml.slide+xml"/>
  <Override PartName="/ppt/slides/slide2003.xml" ContentType="application/vnd.openxmlformats-officedocument.presentationml.slide+xml"/>
  <Override PartName="/ppt/slides/slide2004.xml" ContentType="application/vnd.openxmlformats-officedocument.presentationml.slide+xml"/>
  <Override PartName="/ppt/slides/slide2005.xml" ContentType="application/vnd.openxmlformats-officedocument.presentationml.slide+xml"/>
  <Override PartName="/ppt/slides/slide2006.xml" ContentType="application/vnd.openxmlformats-officedocument.presentationml.slide+xml"/>
  <Override PartName="/ppt/slides/slide2007.xml" ContentType="application/vnd.openxmlformats-officedocument.presentationml.slide+xml"/>
  <Override PartName="/ppt/slides/slide2008.xml" ContentType="application/vnd.openxmlformats-officedocument.presentationml.slide+xml"/>
  <Override PartName="/ppt/slides/slide2009.xml" ContentType="application/vnd.openxmlformats-officedocument.presentationml.slide+xml"/>
  <Override PartName="/ppt/slides/slide2010.xml" ContentType="application/vnd.openxmlformats-officedocument.presentationml.slide+xml"/>
  <Override PartName="/ppt/slides/slide2011.xml" ContentType="application/vnd.openxmlformats-officedocument.presentationml.slide+xml"/>
  <Override PartName="/ppt/slides/slide2012.xml" ContentType="application/vnd.openxmlformats-officedocument.presentationml.slide+xml"/>
  <Override PartName="/ppt/slides/slide2013.xml" ContentType="application/vnd.openxmlformats-officedocument.presentationml.slide+xml"/>
  <Override PartName="/ppt/slides/slide2014.xml" ContentType="application/vnd.openxmlformats-officedocument.presentationml.slide+xml"/>
  <Override PartName="/ppt/slides/slide2015.xml" ContentType="application/vnd.openxmlformats-officedocument.presentationml.slide+xml"/>
  <Override PartName="/ppt/slides/slide2016.xml" ContentType="application/vnd.openxmlformats-officedocument.presentationml.slide+xml"/>
  <Override PartName="/ppt/slides/slide2017.xml" ContentType="application/vnd.openxmlformats-officedocument.presentationml.slide+xml"/>
  <Override PartName="/ppt/slides/slide2018.xml" ContentType="application/vnd.openxmlformats-officedocument.presentationml.slide+xml"/>
  <Override PartName="/ppt/slides/slide2019.xml" ContentType="application/vnd.openxmlformats-officedocument.presentationml.slide+xml"/>
  <Override PartName="/ppt/slides/slide2020.xml" ContentType="application/vnd.openxmlformats-officedocument.presentationml.slide+xml"/>
  <Override PartName="/ppt/slides/slide2021.xml" ContentType="application/vnd.openxmlformats-officedocument.presentationml.slide+xml"/>
  <Override PartName="/ppt/slides/slide2022.xml" ContentType="application/vnd.openxmlformats-officedocument.presentationml.slide+xml"/>
  <Override PartName="/ppt/slides/slide2023.xml" ContentType="application/vnd.openxmlformats-officedocument.presentationml.slide+xml"/>
  <Override PartName="/ppt/slides/slide2024.xml" ContentType="application/vnd.openxmlformats-officedocument.presentationml.slide+xml"/>
  <Override PartName="/ppt/slides/slide2025.xml" ContentType="application/vnd.openxmlformats-officedocument.presentationml.slide+xml"/>
  <Override PartName="/ppt/slides/slide2026.xml" ContentType="application/vnd.openxmlformats-officedocument.presentationml.slide+xml"/>
  <Override PartName="/ppt/slides/slide2027.xml" ContentType="application/vnd.openxmlformats-officedocument.presentationml.slide+xml"/>
  <Override PartName="/ppt/slides/slide2028.xml" ContentType="application/vnd.openxmlformats-officedocument.presentationml.slide+xml"/>
  <Override PartName="/ppt/slides/slide2029.xml" ContentType="application/vnd.openxmlformats-officedocument.presentationml.slide+xml"/>
  <Override PartName="/ppt/slides/slide2030.xml" ContentType="application/vnd.openxmlformats-officedocument.presentationml.slide+xml"/>
  <Override PartName="/ppt/slides/slide2031.xml" ContentType="application/vnd.openxmlformats-officedocument.presentationml.slide+xml"/>
  <Override PartName="/ppt/slides/slide2032.xml" ContentType="application/vnd.openxmlformats-officedocument.presentationml.slide+xml"/>
  <Override PartName="/ppt/slides/slide2033.xml" ContentType="application/vnd.openxmlformats-officedocument.presentationml.slide+xml"/>
  <Override PartName="/ppt/slides/slide2034.xml" ContentType="application/vnd.openxmlformats-officedocument.presentationml.slide+xml"/>
  <Override PartName="/ppt/slides/slide2035.xml" ContentType="application/vnd.openxmlformats-officedocument.presentationml.slide+xml"/>
  <Override PartName="/ppt/slides/slide2036.xml" ContentType="application/vnd.openxmlformats-officedocument.presentationml.slide+xml"/>
  <Override PartName="/ppt/slides/slide2037.xml" ContentType="application/vnd.openxmlformats-officedocument.presentationml.slide+xml"/>
  <Override PartName="/ppt/slides/slide2038.xml" ContentType="application/vnd.openxmlformats-officedocument.presentationml.slide+xml"/>
  <Override PartName="/ppt/slides/slide2039.xml" ContentType="application/vnd.openxmlformats-officedocument.presentationml.slide+xml"/>
  <Override PartName="/ppt/slides/slide2040.xml" ContentType="application/vnd.openxmlformats-officedocument.presentationml.slide+xml"/>
  <Override PartName="/ppt/slides/slide2041.xml" ContentType="application/vnd.openxmlformats-officedocument.presentationml.slide+xml"/>
  <Override PartName="/ppt/slides/slide2042.xml" ContentType="application/vnd.openxmlformats-officedocument.presentationml.slide+xml"/>
  <Override PartName="/ppt/slides/slide2043.xml" ContentType="application/vnd.openxmlformats-officedocument.presentationml.slide+xml"/>
  <Override PartName="/ppt/slides/slide2044.xml" ContentType="application/vnd.openxmlformats-officedocument.presentationml.slide+xml"/>
  <Override PartName="/ppt/slides/slide2045.xml" ContentType="application/vnd.openxmlformats-officedocument.presentationml.slide+xml"/>
  <Override PartName="/ppt/slides/slide2046.xml" ContentType="application/vnd.openxmlformats-officedocument.presentationml.slide+xml"/>
  <Override PartName="/ppt/slides/slide2047.xml" ContentType="application/vnd.openxmlformats-officedocument.presentationml.slide+xml"/>
  <Override PartName="/ppt/slides/slide2048.xml" ContentType="application/vnd.openxmlformats-officedocument.presentationml.slide+xml"/>
  <Override PartName="/ppt/slides/slide2049.xml" ContentType="application/vnd.openxmlformats-officedocument.presentationml.slide+xml"/>
  <Override PartName="/ppt/slides/slide2050.xml" ContentType="application/vnd.openxmlformats-officedocument.presentationml.slide+xml"/>
  <Override PartName="/ppt/slides/slide2051.xml" ContentType="application/vnd.openxmlformats-officedocument.presentationml.slide+xml"/>
  <Override PartName="/ppt/slides/slide2052.xml" ContentType="application/vnd.openxmlformats-officedocument.presentationml.slide+xml"/>
  <Override PartName="/ppt/slides/slide2053.xml" ContentType="application/vnd.openxmlformats-officedocument.presentationml.slide+xml"/>
  <Override PartName="/ppt/slides/slide2054.xml" ContentType="application/vnd.openxmlformats-officedocument.presentationml.slide+xml"/>
  <Override PartName="/ppt/slides/slide2055.xml" ContentType="application/vnd.openxmlformats-officedocument.presentationml.slide+xml"/>
  <Override PartName="/ppt/slides/slide2056.xml" ContentType="application/vnd.openxmlformats-officedocument.presentationml.slide+xml"/>
  <Override PartName="/ppt/slides/slide2057.xml" ContentType="application/vnd.openxmlformats-officedocument.presentationml.slide+xml"/>
  <Override PartName="/ppt/slides/slide2058.xml" ContentType="application/vnd.openxmlformats-officedocument.presentationml.slide+xml"/>
  <Override PartName="/ppt/slides/slide2059.xml" ContentType="application/vnd.openxmlformats-officedocument.presentationml.slide+xml"/>
  <Override PartName="/ppt/slides/slide2060.xml" ContentType="application/vnd.openxmlformats-officedocument.presentationml.slide+xml"/>
  <Override PartName="/ppt/slides/slide2061.xml" ContentType="application/vnd.openxmlformats-officedocument.presentationml.slide+xml"/>
  <Override PartName="/ppt/slides/slide2062.xml" ContentType="application/vnd.openxmlformats-officedocument.presentationml.slide+xml"/>
  <Override PartName="/ppt/slides/slide2063.xml" ContentType="application/vnd.openxmlformats-officedocument.presentationml.slide+xml"/>
  <Override PartName="/ppt/slides/slide2064.xml" ContentType="application/vnd.openxmlformats-officedocument.presentationml.slide+xml"/>
  <Override PartName="/ppt/slides/slide2065.xml" ContentType="application/vnd.openxmlformats-officedocument.presentationml.slide+xml"/>
  <Override PartName="/ppt/slides/slide2066.xml" ContentType="application/vnd.openxmlformats-officedocument.presentationml.slide+xml"/>
  <Override PartName="/ppt/slides/slide2067.xml" ContentType="application/vnd.openxmlformats-officedocument.presentationml.slide+xml"/>
  <Override PartName="/ppt/slides/slide2068.xml" ContentType="application/vnd.openxmlformats-officedocument.presentationml.slide+xml"/>
  <Override PartName="/ppt/slides/slide2069.xml" ContentType="application/vnd.openxmlformats-officedocument.presentationml.slide+xml"/>
  <Override PartName="/ppt/slides/slide2070.xml" ContentType="application/vnd.openxmlformats-officedocument.presentationml.slide+xml"/>
  <Override PartName="/ppt/slides/slide2071.xml" ContentType="application/vnd.openxmlformats-officedocument.presentationml.slide+xml"/>
  <Override PartName="/ppt/slides/slide2072.xml" ContentType="application/vnd.openxmlformats-officedocument.presentationml.slide+xml"/>
  <Override PartName="/ppt/slides/slide2073.xml" ContentType="application/vnd.openxmlformats-officedocument.presentationml.slide+xml"/>
  <Override PartName="/ppt/slides/slide2074.xml" ContentType="application/vnd.openxmlformats-officedocument.presentationml.slide+xml"/>
  <Override PartName="/ppt/slides/slide2075.xml" ContentType="application/vnd.openxmlformats-officedocument.presentationml.slide+xml"/>
  <Override PartName="/ppt/slides/slide2076.xml" ContentType="application/vnd.openxmlformats-officedocument.presentationml.slide+xml"/>
  <Override PartName="/ppt/slides/slide2077.xml" ContentType="application/vnd.openxmlformats-officedocument.presentationml.slide+xml"/>
  <Override PartName="/ppt/slides/slide2078.xml" ContentType="application/vnd.openxmlformats-officedocument.presentationml.slide+xml"/>
  <Override PartName="/ppt/slides/slide2079.xml" ContentType="application/vnd.openxmlformats-officedocument.presentationml.slide+xml"/>
  <Override PartName="/ppt/slides/slide2080.xml" ContentType="application/vnd.openxmlformats-officedocument.presentationml.slide+xml"/>
  <Override PartName="/ppt/slides/slide2081.xml" ContentType="application/vnd.openxmlformats-officedocument.presentationml.slide+xml"/>
  <Override PartName="/ppt/slides/slide2082.xml" ContentType="application/vnd.openxmlformats-officedocument.presentationml.slide+xml"/>
  <Override PartName="/ppt/slides/slide2083.xml" ContentType="application/vnd.openxmlformats-officedocument.presentationml.slide+xml"/>
  <Override PartName="/ppt/slides/slide2084.xml" ContentType="application/vnd.openxmlformats-officedocument.presentationml.slide+xml"/>
  <Override PartName="/ppt/slides/slide2085.xml" ContentType="application/vnd.openxmlformats-officedocument.presentationml.slide+xml"/>
  <Override PartName="/ppt/slides/slide2086.xml" ContentType="application/vnd.openxmlformats-officedocument.presentationml.slide+xml"/>
  <Override PartName="/ppt/slides/slide2087.xml" ContentType="application/vnd.openxmlformats-officedocument.presentationml.slide+xml"/>
  <Override PartName="/ppt/slides/slide2088.xml" ContentType="application/vnd.openxmlformats-officedocument.presentationml.slide+xml"/>
  <Override PartName="/ppt/slides/slide2089.xml" ContentType="application/vnd.openxmlformats-officedocument.presentationml.slide+xml"/>
  <Override PartName="/ppt/slides/slide2090.xml" ContentType="application/vnd.openxmlformats-officedocument.presentationml.slide+xml"/>
  <Override PartName="/ppt/slides/slide2091.xml" ContentType="application/vnd.openxmlformats-officedocument.presentationml.slide+xml"/>
  <Override PartName="/ppt/slides/slide2092.xml" ContentType="application/vnd.openxmlformats-officedocument.presentationml.slide+xml"/>
  <Override PartName="/ppt/slides/slide2093.xml" ContentType="application/vnd.openxmlformats-officedocument.presentationml.slide+xml"/>
  <Override PartName="/ppt/slides/slide2094.xml" ContentType="application/vnd.openxmlformats-officedocument.presentationml.slide+xml"/>
  <Override PartName="/ppt/slides/slide2095.xml" ContentType="application/vnd.openxmlformats-officedocument.presentationml.slide+xml"/>
  <Override PartName="/ppt/slides/slide2096.xml" ContentType="application/vnd.openxmlformats-officedocument.presentationml.slide+xml"/>
  <Override PartName="/ppt/slides/slide2097.xml" ContentType="application/vnd.openxmlformats-officedocument.presentationml.slide+xml"/>
  <Override PartName="/ppt/slides/slide2098.xml" ContentType="application/vnd.openxmlformats-officedocument.presentationml.slide+xml"/>
  <Override PartName="/ppt/slides/slide2099.xml" ContentType="application/vnd.openxmlformats-officedocument.presentationml.slide+xml"/>
  <Override PartName="/ppt/slides/slide2100.xml" ContentType="application/vnd.openxmlformats-officedocument.presentationml.slide+xml"/>
  <Override PartName="/ppt/slides/slide2101.xml" ContentType="application/vnd.openxmlformats-officedocument.presentationml.slide+xml"/>
  <Override PartName="/ppt/slides/slide2102.xml" ContentType="application/vnd.openxmlformats-officedocument.presentationml.slide+xml"/>
  <Override PartName="/ppt/slides/slide2103.xml" ContentType="application/vnd.openxmlformats-officedocument.presentationml.slide+xml"/>
  <Override PartName="/ppt/slides/slide2104.xml" ContentType="application/vnd.openxmlformats-officedocument.presentationml.slide+xml"/>
  <Override PartName="/ppt/slides/slide2105.xml" ContentType="application/vnd.openxmlformats-officedocument.presentationml.slide+xml"/>
  <Override PartName="/ppt/slides/slide2106.xml" ContentType="application/vnd.openxmlformats-officedocument.presentationml.slide+xml"/>
  <Override PartName="/ppt/slides/slide2107.xml" ContentType="application/vnd.openxmlformats-officedocument.presentationml.slide+xml"/>
  <Override PartName="/ppt/slides/slide2108.xml" ContentType="application/vnd.openxmlformats-officedocument.presentationml.slide+xml"/>
  <Override PartName="/ppt/slides/slide2109.xml" ContentType="application/vnd.openxmlformats-officedocument.presentationml.slide+xml"/>
  <Override PartName="/ppt/slides/slide2110.xml" ContentType="application/vnd.openxmlformats-officedocument.presentationml.slide+xml"/>
  <Override PartName="/ppt/slides/slide2111.xml" ContentType="application/vnd.openxmlformats-officedocument.presentationml.slide+xml"/>
  <Override PartName="/ppt/slides/slide2112.xml" ContentType="application/vnd.openxmlformats-officedocument.presentationml.slide+xml"/>
  <Override PartName="/ppt/slides/slide2113.xml" ContentType="application/vnd.openxmlformats-officedocument.presentationml.slide+xml"/>
  <Override PartName="/ppt/slides/slide2114.xml" ContentType="application/vnd.openxmlformats-officedocument.presentationml.slide+xml"/>
  <Override PartName="/ppt/slides/slide2115.xml" ContentType="application/vnd.openxmlformats-officedocument.presentationml.slide+xml"/>
  <Override PartName="/ppt/slides/slide2116.xml" ContentType="application/vnd.openxmlformats-officedocument.presentationml.slide+xml"/>
  <Override PartName="/ppt/slides/slide2117.xml" ContentType="application/vnd.openxmlformats-officedocument.presentationml.slide+xml"/>
  <Override PartName="/ppt/slides/slide2118.xml" ContentType="application/vnd.openxmlformats-officedocument.presentationml.slide+xml"/>
  <Override PartName="/ppt/slides/slide2119.xml" ContentType="application/vnd.openxmlformats-officedocument.presentationml.slide+xml"/>
  <Override PartName="/ppt/slides/slide2120.xml" ContentType="application/vnd.openxmlformats-officedocument.presentationml.slide+xml"/>
  <Override PartName="/ppt/slides/slide2121.xml" ContentType="application/vnd.openxmlformats-officedocument.presentationml.slide+xml"/>
  <Override PartName="/ppt/slides/slide2122.xml" ContentType="application/vnd.openxmlformats-officedocument.presentationml.slide+xml"/>
  <Override PartName="/ppt/slides/slide2123.xml" ContentType="application/vnd.openxmlformats-officedocument.presentationml.slide+xml"/>
  <Override PartName="/ppt/slides/slide2124.xml" ContentType="application/vnd.openxmlformats-officedocument.presentationml.slide+xml"/>
  <Override PartName="/ppt/slides/slide2125.xml" ContentType="application/vnd.openxmlformats-officedocument.presentationml.slide+xml"/>
  <Override PartName="/ppt/slides/slide2126.xml" ContentType="application/vnd.openxmlformats-officedocument.presentationml.slide+xml"/>
  <Override PartName="/ppt/slides/slide2127.xml" ContentType="application/vnd.openxmlformats-officedocument.presentationml.slide+xml"/>
  <Override PartName="/ppt/slides/slide2128.xml" ContentType="application/vnd.openxmlformats-officedocument.presentationml.slide+xml"/>
  <Override PartName="/ppt/slides/slide2129.xml" ContentType="application/vnd.openxmlformats-officedocument.presentationml.slide+xml"/>
  <Override PartName="/ppt/slides/slide2130.xml" ContentType="application/vnd.openxmlformats-officedocument.presentationml.slide+xml"/>
  <Override PartName="/ppt/slides/slide2131.xml" ContentType="application/vnd.openxmlformats-officedocument.presentationml.slide+xml"/>
  <Override PartName="/ppt/slides/slide2132.xml" ContentType="application/vnd.openxmlformats-officedocument.presentationml.slide+xml"/>
  <Override PartName="/ppt/slides/slide2133.xml" ContentType="application/vnd.openxmlformats-officedocument.presentationml.slide+xml"/>
  <Override PartName="/ppt/slides/slide2134.xml" ContentType="application/vnd.openxmlformats-officedocument.presentationml.slide+xml"/>
  <Override PartName="/ppt/slides/slide2135.xml" ContentType="application/vnd.openxmlformats-officedocument.presentationml.slide+xml"/>
  <Override PartName="/ppt/slides/slide2136.xml" ContentType="application/vnd.openxmlformats-officedocument.presentationml.slide+xml"/>
  <Override PartName="/ppt/slides/slide2137.xml" ContentType="application/vnd.openxmlformats-officedocument.presentationml.slide+xml"/>
  <Override PartName="/ppt/slides/slide2138.xml" ContentType="application/vnd.openxmlformats-officedocument.presentationml.slide+xml"/>
  <Override PartName="/ppt/slides/slide2139.xml" ContentType="application/vnd.openxmlformats-officedocument.presentationml.slide+xml"/>
  <Override PartName="/ppt/slides/slide2140.xml" ContentType="application/vnd.openxmlformats-officedocument.presentationml.slide+xml"/>
  <Override PartName="/ppt/slides/slide2141.xml" ContentType="application/vnd.openxmlformats-officedocument.presentationml.slide+xml"/>
  <Override PartName="/ppt/slides/slide2142.xml" ContentType="application/vnd.openxmlformats-officedocument.presentationml.slide+xml"/>
  <Override PartName="/ppt/slides/slide2143.xml" ContentType="application/vnd.openxmlformats-officedocument.presentationml.slide+xml"/>
  <Override PartName="/ppt/slides/slide2144.xml" ContentType="application/vnd.openxmlformats-officedocument.presentationml.slide+xml"/>
  <Override PartName="/ppt/slides/slide2145.xml" ContentType="application/vnd.openxmlformats-officedocument.presentationml.slide+xml"/>
  <Override PartName="/ppt/slides/slide2146.xml" ContentType="application/vnd.openxmlformats-officedocument.presentationml.slide+xml"/>
  <Override PartName="/ppt/slides/slide2147.xml" ContentType="application/vnd.openxmlformats-officedocument.presentationml.slide+xml"/>
  <Override PartName="/ppt/slides/slide2148.xml" ContentType="application/vnd.openxmlformats-officedocument.presentationml.slide+xml"/>
  <Override PartName="/ppt/slides/slide2149.xml" ContentType="application/vnd.openxmlformats-officedocument.presentationml.slide+xml"/>
  <Override PartName="/ppt/slides/slide2150.xml" ContentType="application/vnd.openxmlformats-officedocument.presentationml.slide+xml"/>
  <Override PartName="/ppt/slides/slide2151.xml" ContentType="application/vnd.openxmlformats-officedocument.presentationml.slide+xml"/>
  <Override PartName="/ppt/slides/slide2152.xml" ContentType="application/vnd.openxmlformats-officedocument.presentationml.slide+xml"/>
  <Override PartName="/ppt/slides/slide2153.xml" ContentType="application/vnd.openxmlformats-officedocument.presentationml.slide+xml"/>
  <Override PartName="/ppt/slides/slide2154.xml" ContentType="application/vnd.openxmlformats-officedocument.presentationml.slide+xml"/>
  <Override PartName="/ppt/slides/slide2155.xml" ContentType="application/vnd.openxmlformats-officedocument.presentationml.slide+xml"/>
  <Override PartName="/ppt/slides/slide2156.xml" ContentType="application/vnd.openxmlformats-officedocument.presentationml.slide+xml"/>
  <Override PartName="/ppt/slides/slide2157.xml" ContentType="application/vnd.openxmlformats-officedocument.presentationml.slide+xml"/>
  <Override PartName="/ppt/slides/slide2158.xml" ContentType="application/vnd.openxmlformats-officedocument.presentationml.slide+xml"/>
  <Override PartName="/ppt/slides/slide2159.xml" ContentType="application/vnd.openxmlformats-officedocument.presentationml.slide+xml"/>
  <Override PartName="/ppt/slides/slide2160.xml" ContentType="application/vnd.openxmlformats-officedocument.presentationml.slide+xml"/>
  <Override PartName="/ppt/slides/slide2161.xml" ContentType="application/vnd.openxmlformats-officedocument.presentationml.slide+xml"/>
  <Override PartName="/ppt/slides/slide2162.xml" ContentType="application/vnd.openxmlformats-officedocument.presentationml.slide+xml"/>
  <Override PartName="/ppt/slides/slide2163.xml" ContentType="application/vnd.openxmlformats-officedocument.presentationml.slide+xml"/>
  <Override PartName="/ppt/slides/slide2164.xml" ContentType="application/vnd.openxmlformats-officedocument.presentationml.slide+xml"/>
  <Override PartName="/ppt/slides/slide2165.xml" ContentType="application/vnd.openxmlformats-officedocument.presentationml.slide+xml"/>
  <Override PartName="/ppt/slides/slide2166.xml" ContentType="application/vnd.openxmlformats-officedocument.presentationml.slide+xml"/>
  <Override PartName="/ppt/slides/slide2167.xml" ContentType="application/vnd.openxmlformats-officedocument.presentationml.slide+xml"/>
  <Override PartName="/ppt/slides/slide2168.xml" ContentType="application/vnd.openxmlformats-officedocument.presentationml.slide+xml"/>
  <Override PartName="/ppt/slides/slide2169.xml" ContentType="application/vnd.openxmlformats-officedocument.presentationml.slide+xml"/>
  <Override PartName="/ppt/slides/slide2170.xml" ContentType="application/vnd.openxmlformats-officedocument.presentationml.slide+xml"/>
  <Override PartName="/ppt/slides/slide2171.xml" ContentType="application/vnd.openxmlformats-officedocument.presentationml.slide+xml"/>
  <Override PartName="/ppt/slides/slide2172.xml" ContentType="application/vnd.openxmlformats-officedocument.presentationml.slide+xml"/>
  <Override PartName="/ppt/slides/slide2173.xml" ContentType="application/vnd.openxmlformats-officedocument.presentationml.slide+xml"/>
  <Override PartName="/ppt/slides/slide2174.xml" ContentType="application/vnd.openxmlformats-officedocument.presentationml.slide+xml"/>
  <Override PartName="/ppt/slides/slide2175.xml" ContentType="application/vnd.openxmlformats-officedocument.presentationml.slide+xml"/>
  <Override PartName="/ppt/slides/slide2176.xml" ContentType="application/vnd.openxmlformats-officedocument.presentationml.slide+xml"/>
  <Override PartName="/ppt/slides/slide2177.xml" ContentType="application/vnd.openxmlformats-officedocument.presentationml.slide+xml"/>
  <Override PartName="/ppt/slides/slide2178.xml" ContentType="application/vnd.openxmlformats-officedocument.presentationml.slide+xml"/>
  <Override PartName="/ppt/slides/slide2179.xml" ContentType="application/vnd.openxmlformats-officedocument.presentationml.slide+xml"/>
  <Override PartName="/ppt/slides/slide2180.xml" ContentType="application/vnd.openxmlformats-officedocument.presentationml.slide+xml"/>
  <Override PartName="/ppt/slides/slide2181.xml" ContentType="application/vnd.openxmlformats-officedocument.presentationml.slide+xml"/>
  <Override PartName="/ppt/slides/slide2182.xml" ContentType="application/vnd.openxmlformats-officedocument.presentationml.slide+xml"/>
  <Override PartName="/ppt/slides/slide2183.xml" ContentType="application/vnd.openxmlformats-officedocument.presentationml.slide+xml"/>
  <Override PartName="/ppt/slides/slide2184.xml" ContentType="application/vnd.openxmlformats-officedocument.presentationml.slide+xml"/>
  <Override PartName="/ppt/slides/slide2185.xml" ContentType="application/vnd.openxmlformats-officedocument.presentationml.slide+xml"/>
  <Override PartName="/ppt/slides/slide2186.xml" ContentType="application/vnd.openxmlformats-officedocument.presentationml.slide+xml"/>
  <Override PartName="/ppt/slides/slide2187.xml" ContentType="application/vnd.openxmlformats-officedocument.presentationml.slide+xml"/>
  <Override PartName="/ppt/slides/slide2188.xml" ContentType="application/vnd.openxmlformats-officedocument.presentationml.slide+xml"/>
  <Override PartName="/ppt/slides/slide2189.xml" ContentType="application/vnd.openxmlformats-officedocument.presentationml.slide+xml"/>
  <Override PartName="/ppt/slides/slide2190.xml" ContentType="application/vnd.openxmlformats-officedocument.presentationml.slide+xml"/>
  <Override PartName="/ppt/slides/slide2191.xml" ContentType="application/vnd.openxmlformats-officedocument.presentationml.slide+xml"/>
  <Override PartName="/ppt/slides/slide2192.xml" ContentType="application/vnd.openxmlformats-officedocument.presentationml.slide+xml"/>
  <Override PartName="/ppt/slides/slide2193.xml" ContentType="application/vnd.openxmlformats-officedocument.presentationml.slide+xml"/>
  <Override PartName="/ppt/slides/slide2194.xml" ContentType="application/vnd.openxmlformats-officedocument.presentationml.slide+xml"/>
  <Override PartName="/ppt/slides/slide2195.xml" ContentType="application/vnd.openxmlformats-officedocument.presentationml.slide+xml"/>
  <Override PartName="/ppt/slides/slide2196.xml" ContentType="application/vnd.openxmlformats-officedocument.presentationml.slide+xml"/>
  <Override PartName="/ppt/slides/slide2197.xml" ContentType="application/vnd.openxmlformats-officedocument.presentationml.slide+xml"/>
  <Override PartName="/ppt/slides/slide2198.xml" ContentType="application/vnd.openxmlformats-officedocument.presentationml.slide+xml"/>
  <Override PartName="/ppt/slides/slide2199.xml" ContentType="application/vnd.openxmlformats-officedocument.presentationml.slide+xml"/>
  <Override PartName="/ppt/slides/slide2200.xml" ContentType="application/vnd.openxmlformats-officedocument.presentationml.slide+xml"/>
  <Override PartName="/ppt/slides/slide2201.xml" ContentType="application/vnd.openxmlformats-officedocument.presentationml.slide+xml"/>
  <Override PartName="/ppt/slides/slide2202.xml" ContentType="application/vnd.openxmlformats-officedocument.presentationml.slide+xml"/>
  <Override PartName="/ppt/slides/slide2203.xml" ContentType="application/vnd.openxmlformats-officedocument.presentationml.slide+xml"/>
  <Override PartName="/ppt/slides/slide2204.xml" ContentType="application/vnd.openxmlformats-officedocument.presentationml.slide+xml"/>
  <Override PartName="/ppt/slides/slide2205.xml" ContentType="application/vnd.openxmlformats-officedocument.presentationml.slide+xml"/>
  <Override PartName="/ppt/slides/slide2206.xml" ContentType="application/vnd.openxmlformats-officedocument.presentationml.slide+xml"/>
  <Override PartName="/ppt/slides/slide2207.xml" ContentType="application/vnd.openxmlformats-officedocument.presentationml.slide+xml"/>
  <Override PartName="/ppt/slides/slide2208.xml" ContentType="application/vnd.openxmlformats-officedocument.presentationml.slide+xml"/>
  <Override PartName="/ppt/slides/slide2209.xml" ContentType="application/vnd.openxmlformats-officedocument.presentationml.slide+xml"/>
  <Override PartName="/ppt/slides/slide2210.xml" ContentType="application/vnd.openxmlformats-officedocument.presentationml.slide+xml"/>
  <Override PartName="/ppt/slides/slide2211.xml" ContentType="application/vnd.openxmlformats-officedocument.presentationml.slide+xml"/>
  <Override PartName="/ppt/slides/slide2212.xml" ContentType="application/vnd.openxmlformats-officedocument.presentationml.slide+xml"/>
  <Override PartName="/ppt/slides/slide2213.xml" ContentType="application/vnd.openxmlformats-officedocument.presentationml.slide+xml"/>
  <Override PartName="/ppt/slides/slide2214.xml" ContentType="application/vnd.openxmlformats-officedocument.presentationml.slide+xml"/>
  <Override PartName="/ppt/slides/slide2215.xml" ContentType="application/vnd.openxmlformats-officedocument.presentationml.slide+xml"/>
  <Override PartName="/ppt/slides/slide2216.xml" ContentType="application/vnd.openxmlformats-officedocument.presentationml.slide+xml"/>
  <Override PartName="/ppt/slides/slide2217.xml" ContentType="application/vnd.openxmlformats-officedocument.presentationml.slide+xml"/>
  <Override PartName="/ppt/slides/slide2218.xml" ContentType="application/vnd.openxmlformats-officedocument.presentationml.slide+xml"/>
  <Override PartName="/ppt/slides/slide2219.xml" ContentType="application/vnd.openxmlformats-officedocument.presentationml.slide+xml"/>
  <Override PartName="/ppt/slides/slide2220.xml" ContentType="application/vnd.openxmlformats-officedocument.presentationml.slide+xml"/>
  <Override PartName="/ppt/slides/slide2221.xml" ContentType="application/vnd.openxmlformats-officedocument.presentationml.slide+xml"/>
  <Override PartName="/ppt/slides/slide2222.xml" ContentType="application/vnd.openxmlformats-officedocument.presentationml.slide+xml"/>
  <Override PartName="/ppt/slides/slide2223.xml" ContentType="application/vnd.openxmlformats-officedocument.presentationml.slide+xml"/>
  <Override PartName="/ppt/slides/slide2224.xml" ContentType="application/vnd.openxmlformats-officedocument.presentationml.slide+xml"/>
  <Override PartName="/ppt/slides/slide2225.xml" ContentType="application/vnd.openxmlformats-officedocument.presentationml.slide+xml"/>
  <Override PartName="/ppt/slides/slide2226.xml" ContentType="application/vnd.openxmlformats-officedocument.presentationml.slide+xml"/>
  <Override PartName="/ppt/slides/slide2227.xml" ContentType="application/vnd.openxmlformats-officedocument.presentationml.slide+xml"/>
  <Override PartName="/ppt/slides/slide2228.xml" ContentType="application/vnd.openxmlformats-officedocument.presentationml.slide+xml"/>
  <Override PartName="/ppt/slides/slide2229.xml" ContentType="application/vnd.openxmlformats-officedocument.presentationml.slide+xml"/>
  <Override PartName="/ppt/slides/slide2230.xml" ContentType="application/vnd.openxmlformats-officedocument.presentationml.slide+xml"/>
  <Override PartName="/ppt/slides/slide2231.xml" ContentType="application/vnd.openxmlformats-officedocument.presentationml.slide+xml"/>
  <Override PartName="/ppt/slides/slide2232.xml" ContentType="application/vnd.openxmlformats-officedocument.presentationml.slide+xml"/>
  <Override PartName="/ppt/slides/slide2233.xml" ContentType="application/vnd.openxmlformats-officedocument.presentationml.slide+xml"/>
  <Override PartName="/ppt/slides/slide2234.xml" ContentType="application/vnd.openxmlformats-officedocument.presentationml.slide+xml"/>
  <Override PartName="/ppt/slides/slide2235.xml" ContentType="application/vnd.openxmlformats-officedocument.presentationml.slide+xml"/>
  <Override PartName="/ppt/slides/slide2236.xml" ContentType="application/vnd.openxmlformats-officedocument.presentationml.slide+xml"/>
  <Override PartName="/ppt/slides/slide2237.xml" ContentType="application/vnd.openxmlformats-officedocument.presentationml.slide+xml"/>
  <Override PartName="/ppt/slides/slide2238.xml" ContentType="application/vnd.openxmlformats-officedocument.presentationml.slide+xml"/>
  <Override PartName="/ppt/slides/slide2239.xml" ContentType="application/vnd.openxmlformats-officedocument.presentationml.slide+xml"/>
  <Override PartName="/ppt/slides/slide2240.xml" ContentType="application/vnd.openxmlformats-officedocument.presentationml.slide+xml"/>
  <Override PartName="/ppt/slides/slide2241.xml" ContentType="application/vnd.openxmlformats-officedocument.presentationml.slide+xml"/>
  <Override PartName="/ppt/slides/slide2242.xml" ContentType="application/vnd.openxmlformats-officedocument.presentationml.slide+xml"/>
  <Override PartName="/ppt/slides/slide2243.xml" ContentType="application/vnd.openxmlformats-officedocument.presentationml.slide+xml"/>
  <Override PartName="/ppt/slides/slide2244.xml" ContentType="application/vnd.openxmlformats-officedocument.presentationml.slide+xml"/>
  <Override PartName="/ppt/slides/slide2245.xml" ContentType="application/vnd.openxmlformats-officedocument.presentationml.slide+xml"/>
  <Override PartName="/ppt/slides/slide2246.xml" ContentType="application/vnd.openxmlformats-officedocument.presentationml.slide+xml"/>
  <Override PartName="/ppt/slides/slide2247.xml" ContentType="application/vnd.openxmlformats-officedocument.presentationml.slide+xml"/>
  <Override PartName="/ppt/slides/slide2248.xml" ContentType="application/vnd.openxmlformats-officedocument.presentationml.slide+xml"/>
  <Override PartName="/ppt/slides/slide2249.xml" ContentType="application/vnd.openxmlformats-officedocument.presentationml.slide+xml"/>
  <Override PartName="/ppt/slides/slide2250.xml" ContentType="application/vnd.openxmlformats-officedocument.presentationml.slide+xml"/>
  <Override PartName="/ppt/slides/slide2251.xml" ContentType="application/vnd.openxmlformats-officedocument.presentationml.slide+xml"/>
  <Override PartName="/ppt/slides/slide2252.xml" ContentType="application/vnd.openxmlformats-officedocument.presentationml.slide+xml"/>
  <Override PartName="/ppt/slides/slide2253.xml" ContentType="application/vnd.openxmlformats-officedocument.presentationml.slide+xml"/>
  <Override PartName="/ppt/slides/slide2254.xml" ContentType="application/vnd.openxmlformats-officedocument.presentationml.slide+xml"/>
  <Override PartName="/ppt/slides/slide2255.xml" ContentType="application/vnd.openxmlformats-officedocument.presentationml.slide+xml"/>
  <Override PartName="/ppt/slides/slide2256.xml" ContentType="application/vnd.openxmlformats-officedocument.presentationml.slide+xml"/>
  <Override PartName="/ppt/slides/slide2257.xml" ContentType="application/vnd.openxmlformats-officedocument.presentationml.slide+xml"/>
  <Override PartName="/ppt/slides/slide2258.xml" ContentType="application/vnd.openxmlformats-officedocument.presentationml.slide+xml"/>
  <Override PartName="/ppt/slides/slide2259.xml" ContentType="application/vnd.openxmlformats-officedocument.presentationml.slide+xml"/>
  <Override PartName="/ppt/slides/slide2260.xml" ContentType="application/vnd.openxmlformats-officedocument.presentationml.slide+xml"/>
  <Override PartName="/ppt/slides/slide2261.xml" ContentType="application/vnd.openxmlformats-officedocument.presentationml.slide+xml"/>
  <Override PartName="/ppt/slides/slide2262.xml" ContentType="application/vnd.openxmlformats-officedocument.presentationml.slide+xml"/>
  <Override PartName="/ppt/slides/slide2263.xml" ContentType="application/vnd.openxmlformats-officedocument.presentationml.slide+xml"/>
  <Override PartName="/ppt/slides/slide2264.xml" ContentType="application/vnd.openxmlformats-officedocument.presentationml.slide+xml"/>
  <Override PartName="/ppt/slides/slide2265.xml" ContentType="application/vnd.openxmlformats-officedocument.presentationml.slide+xml"/>
  <Override PartName="/ppt/slides/slide2266.xml" ContentType="application/vnd.openxmlformats-officedocument.presentationml.slide+xml"/>
  <Override PartName="/ppt/slides/slide2267.xml" ContentType="application/vnd.openxmlformats-officedocument.presentationml.slide+xml"/>
  <Override PartName="/ppt/slides/slide2268.xml" ContentType="application/vnd.openxmlformats-officedocument.presentationml.slide+xml"/>
  <Override PartName="/ppt/slides/slide2269.xml" ContentType="application/vnd.openxmlformats-officedocument.presentationml.slide+xml"/>
  <Override PartName="/ppt/slides/slide2270.xml" ContentType="application/vnd.openxmlformats-officedocument.presentationml.slide+xml"/>
  <Override PartName="/ppt/slides/slide2271.xml" ContentType="application/vnd.openxmlformats-officedocument.presentationml.slide+xml"/>
  <Override PartName="/ppt/slides/slide2272.xml" ContentType="application/vnd.openxmlformats-officedocument.presentationml.slide+xml"/>
  <Override PartName="/ppt/slides/slide2273.xml" ContentType="application/vnd.openxmlformats-officedocument.presentationml.slide+xml"/>
  <Override PartName="/ppt/slides/slide2274.xml" ContentType="application/vnd.openxmlformats-officedocument.presentationml.slide+xml"/>
  <Override PartName="/ppt/slides/slide2275.xml" ContentType="application/vnd.openxmlformats-officedocument.presentationml.slide+xml"/>
  <Override PartName="/ppt/slides/slide2276.xml" ContentType="application/vnd.openxmlformats-officedocument.presentationml.slide+xml"/>
  <Override PartName="/ppt/slides/slide2277.xml" ContentType="application/vnd.openxmlformats-officedocument.presentationml.slide+xml"/>
  <Override PartName="/ppt/slides/slide2278.xml" ContentType="application/vnd.openxmlformats-officedocument.presentationml.slide+xml"/>
  <Override PartName="/ppt/slides/slide2279.xml" ContentType="application/vnd.openxmlformats-officedocument.presentationml.slide+xml"/>
  <Override PartName="/ppt/slides/slide2280.xml" ContentType="application/vnd.openxmlformats-officedocument.presentationml.slide+xml"/>
  <Override PartName="/ppt/slides/slide2281.xml" ContentType="application/vnd.openxmlformats-officedocument.presentationml.slide+xml"/>
  <Override PartName="/ppt/slides/slide2282.xml" ContentType="application/vnd.openxmlformats-officedocument.presentationml.slide+xml"/>
  <Override PartName="/ppt/slides/slide2283.xml" ContentType="application/vnd.openxmlformats-officedocument.presentationml.slide+xml"/>
  <Override PartName="/ppt/slides/slide2284.xml" ContentType="application/vnd.openxmlformats-officedocument.presentationml.slide+xml"/>
  <Override PartName="/ppt/slides/slide2285.xml" ContentType="application/vnd.openxmlformats-officedocument.presentationml.slide+xml"/>
  <Override PartName="/ppt/slides/slide2286.xml" ContentType="application/vnd.openxmlformats-officedocument.presentationml.slide+xml"/>
  <Override PartName="/ppt/slides/slide2287.xml" ContentType="application/vnd.openxmlformats-officedocument.presentationml.slide+xml"/>
  <Override PartName="/ppt/slides/slide2288.xml" ContentType="application/vnd.openxmlformats-officedocument.presentationml.slide+xml"/>
  <Override PartName="/ppt/slides/slide2289.xml" ContentType="application/vnd.openxmlformats-officedocument.presentationml.slide+xml"/>
  <Override PartName="/ppt/slides/slide2290.xml" ContentType="application/vnd.openxmlformats-officedocument.presentationml.slide+xml"/>
  <Override PartName="/ppt/slides/slide2291.xml" ContentType="application/vnd.openxmlformats-officedocument.presentationml.slide+xml"/>
  <Override PartName="/ppt/slides/slide2292.xml" ContentType="application/vnd.openxmlformats-officedocument.presentationml.slide+xml"/>
  <Override PartName="/ppt/slides/slide2293.xml" ContentType="application/vnd.openxmlformats-officedocument.presentationml.slide+xml"/>
  <Override PartName="/ppt/slides/slide2294.xml" ContentType="application/vnd.openxmlformats-officedocument.presentationml.slide+xml"/>
  <Override PartName="/ppt/slides/slide2295.xml" ContentType="application/vnd.openxmlformats-officedocument.presentationml.slide+xml"/>
  <Override PartName="/ppt/slides/slide2296.xml" ContentType="application/vnd.openxmlformats-officedocument.presentationml.slide+xml"/>
  <Override PartName="/ppt/slides/slide2297.xml" ContentType="application/vnd.openxmlformats-officedocument.presentationml.slide+xml"/>
  <Override PartName="/ppt/slides/slide2298.xml" ContentType="application/vnd.openxmlformats-officedocument.presentationml.slide+xml"/>
  <Override PartName="/ppt/slides/slide2299.xml" ContentType="application/vnd.openxmlformats-officedocument.presentationml.slide+xml"/>
  <Override PartName="/ppt/slides/slide2300.xml" ContentType="application/vnd.openxmlformats-officedocument.presentationml.slide+xml"/>
  <Override PartName="/ppt/slides/slide2301.xml" ContentType="application/vnd.openxmlformats-officedocument.presentationml.slide+xml"/>
  <Override PartName="/ppt/slides/slide2302.xml" ContentType="application/vnd.openxmlformats-officedocument.presentationml.slide+xml"/>
  <Override PartName="/ppt/slides/slide2303.xml" ContentType="application/vnd.openxmlformats-officedocument.presentationml.slide+xml"/>
  <Override PartName="/ppt/slides/slide2304.xml" ContentType="application/vnd.openxmlformats-officedocument.presentationml.slide+xml"/>
  <Override PartName="/ppt/slides/slide2305.xml" ContentType="application/vnd.openxmlformats-officedocument.presentationml.slide+xml"/>
  <Override PartName="/ppt/slides/slide2306.xml" ContentType="application/vnd.openxmlformats-officedocument.presentationml.slide+xml"/>
  <Override PartName="/ppt/slides/slide2307.xml" ContentType="application/vnd.openxmlformats-officedocument.presentationml.slide+xml"/>
  <Override PartName="/ppt/slides/slide2308.xml" ContentType="application/vnd.openxmlformats-officedocument.presentationml.slide+xml"/>
  <Override PartName="/ppt/slides/slide2309.xml" ContentType="application/vnd.openxmlformats-officedocument.presentationml.slide+xml"/>
  <Override PartName="/ppt/slides/slide2310.xml" ContentType="application/vnd.openxmlformats-officedocument.presentationml.slide+xml"/>
  <Override PartName="/ppt/slides/slide2311.xml" ContentType="application/vnd.openxmlformats-officedocument.presentationml.slide+xml"/>
  <Override PartName="/ppt/slides/slide2312.xml" ContentType="application/vnd.openxmlformats-officedocument.presentationml.slide+xml"/>
  <Override PartName="/ppt/slides/slide2313.xml" ContentType="application/vnd.openxmlformats-officedocument.presentationml.slide+xml"/>
  <Override PartName="/ppt/slides/slide2314.xml" ContentType="application/vnd.openxmlformats-officedocument.presentationml.slide+xml"/>
  <Override PartName="/ppt/slides/slide2315.xml" ContentType="application/vnd.openxmlformats-officedocument.presentationml.slide+xml"/>
  <Override PartName="/ppt/slides/slide2316.xml" ContentType="application/vnd.openxmlformats-officedocument.presentationml.slide+xml"/>
  <Override PartName="/ppt/slides/slide2317.xml" ContentType="application/vnd.openxmlformats-officedocument.presentationml.slide+xml"/>
  <Override PartName="/ppt/slides/slide2318.xml" ContentType="application/vnd.openxmlformats-officedocument.presentationml.slide+xml"/>
  <Override PartName="/ppt/slides/slide2319.xml" ContentType="application/vnd.openxmlformats-officedocument.presentationml.slide+xml"/>
  <Override PartName="/ppt/slides/slide2320.xml" ContentType="application/vnd.openxmlformats-officedocument.presentationml.slide+xml"/>
  <Override PartName="/ppt/slides/slide2321.xml" ContentType="application/vnd.openxmlformats-officedocument.presentationml.slide+xml"/>
  <Override PartName="/ppt/slides/slide2322.xml" ContentType="application/vnd.openxmlformats-officedocument.presentationml.slide+xml"/>
  <Override PartName="/ppt/slides/slide2323.xml" ContentType="application/vnd.openxmlformats-officedocument.presentationml.slide+xml"/>
  <Override PartName="/ppt/slides/slide2324.xml" ContentType="application/vnd.openxmlformats-officedocument.presentationml.slide+xml"/>
  <Override PartName="/ppt/slides/slide2325.xml" ContentType="application/vnd.openxmlformats-officedocument.presentationml.slide+xml"/>
  <Override PartName="/ppt/slides/slide2326.xml" ContentType="application/vnd.openxmlformats-officedocument.presentationml.slide+xml"/>
  <Override PartName="/ppt/slides/slide2327.xml" ContentType="application/vnd.openxmlformats-officedocument.presentationml.slide+xml"/>
  <Override PartName="/ppt/slides/slide2328.xml" ContentType="application/vnd.openxmlformats-officedocument.presentationml.slide+xml"/>
  <Override PartName="/ppt/slides/slide2329.xml" ContentType="application/vnd.openxmlformats-officedocument.presentationml.slide+xml"/>
  <Override PartName="/ppt/slides/slide2330.xml" ContentType="application/vnd.openxmlformats-officedocument.presentationml.slide+xml"/>
  <Override PartName="/ppt/slides/slide2331.xml" ContentType="application/vnd.openxmlformats-officedocument.presentationml.slide+xml"/>
  <Override PartName="/ppt/slides/slide2332.xml" ContentType="application/vnd.openxmlformats-officedocument.presentationml.slide+xml"/>
  <Override PartName="/ppt/slides/slide2333.xml" ContentType="application/vnd.openxmlformats-officedocument.presentationml.slide+xml"/>
  <Override PartName="/ppt/slides/slide2334.xml" ContentType="application/vnd.openxmlformats-officedocument.presentationml.slide+xml"/>
  <Override PartName="/ppt/slides/slide2335.xml" ContentType="application/vnd.openxmlformats-officedocument.presentationml.slide+xml"/>
  <Override PartName="/ppt/slides/slide2336.xml" ContentType="application/vnd.openxmlformats-officedocument.presentationml.slide+xml"/>
  <Override PartName="/ppt/slides/slide2337.xml" ContentType="application/vnd.openxmlformats-officedocument.presentationml.slide+xml"/>
  <Override PartName="/ppt/slides/slide2338.xml" ContentType="application/vnd.openxmlformats-officedocument.presentationml.slide+xml"/>
  <Override PartName="/ppt/slides/slide2339.xml" ContentType="application/vnd.openxmlformats-officedocument.presentationml.slide+xml"/>
  <Override PartName="/ppt/slides/slide2340.xml" ContentType="application/vnd.openxmlformats-officedocument.presentationml.slide+xml"/>
  <Override PartName="/ppt/slides/slide2341.xml" ContentType="application/vnd.openxmlformats-officedocument.presentationml.slide+xml"/>
  <Override PartName="/ppt/slides/slide2342.xml" ContentType="application/vnd.openxmlformats-officedocument.presentationml.slide+xml"/>
  <Override PartName="/ppt/slides/slide2343.xml" ContentType="application/vnd.openxmlformats-officedocument.presentationml.slide+xml"/>
  <Override PartName="/ppt/slides/slide2344.xml" ContentType="application/vnd.openxmlformats-officedocument.presentationml.slide+xml"/>
  <Override PartName="/ppt/slides/slide2345.xml" ContentType="application/vnd.openxmlformats-officedocument.presentationml.slide+xml"/>
  <Override PartName="/ppt/slides/slide2346.xml" ContentType="application/vnd.openxmlformats-officedocument.presentationml.slide+xml"/>
  <Override PartName="/ppt/slides/slide2347.xml" ContentType="application/vnd.openxmlformats-officedocument.presentationml.slide+xml"/>
  <Override PartName="/ppt/slides/slide2348.xml" ContentType="application/vnd.openxmlformats-officedocument.presentationml.slide+xml"/>
  <Override PartName="/ppt/slides/slide2349.xml" ContentType="application/vnd.openxmlformats-officedocument.presentationml.slide+xml"/>
  <Override PartName="/ppt/slides/slide2350.xml" ContentType="application/vnd.openxmlformats-officedocument.presentationml.slide+xml"/>
  <Override PartName="/ppt/slides/slide2351.xml" ContentType="application/vnd.openxmlformats-officedocument.presentationml.slide+xml"/>
  <Override PartName="/ppt/slides/slide2352.xml" ContentType="application/vnd.openxmlformats-officedocument.presentationml.slide+xml"/>
  <Override PartName="/ppt/slides/slide2353.xml" ContentType="application/vnd.openxmlformats-officedocument.presentationml.slide+xml"/>
  <Override PartName="/ppt/slides/slide2354.xml" ContentType="application/vnd.openxmlformats-officedocument.presentationml.slide+xml"/>
  <Override PartName="/ppt/slides/slide2355.xml" ContentType="application/vnd.openxmlformats-officedocument.presentationml.slide+xml"/>
  <Override PartName="/ppt/slides/slide2356.xml" ContentType="application/vnd.openxmlformats-officedocument.presentationml.slide+xml"/>
  <Override PartName="/ppt/slides/slide2357.xml" ContentType="application/vnd.openxmlformats-officedocument.presentationml.slide+xml"/>
  <Override PartName="/ppt/slides/slide2358.xml" ContentType="application/vnd.openxmlformats-officedocument.presentationml.slide+xml"/>
  <Override PartName="/ppt/slides/slide2359.xml" ContentType="application/vnd.openxmlformats-officedocument.presentationml.slide+xml"/>
  <Override PartName="/ppt/slides/slide2360.xml" ContentType="application/vnd.openxmlformats-officedocument.presentationml.slide+xml"/>
  <Override PartName="/ppt/slides/slide2361.xml" ContentType="application/vnd.openxmlformats-officedocument.presentationml.slide+xml"/>
  <Override PartName="/ppt/slides/slide2362.xml" ContentType="application/vnd.openxmlformats-officedocument.presentationml.slide+xml"/>
  <Override PartName="/ppt/slides/slide2363.xml" ContentType="application/vnd.openxmlformats-officedocument.presentationml.slide+xml"/>
  <Override PartName="/ppt/slides/slide2364.xml" ContentType="application/vnd.openxmlformats-officedocument.presentationml.slide+xml"/>
  <Override PartName="/ppt/slides/slide2365.xml" ContentType="application/vnd.openxmlformats-officedocument.presentationml.slide+xml"/>
  <Override PartName="/ppt/slides/slide2366.xml" ContentType="application/vnd.openxmlformats-officedocument.presentationml.slide+xml"/>
  <Override PartName="/ppt/slides/slide2367.xml" ContentType="application/vnd.openxmlformats-officedocument.presentationml.slide+xml"/>
  <Override PartName="/ppt/slides/slide2368.xml" ContentType="application/vnd.openxmlformats-officedocument.presentationml.slide+xml"/>
  <Override PartName="/ppt/slides/slide2369.xml" ContentType="application/vnd.openxmlformats-officedocument.presentationml.slide+xml"/>
  <Override PartName="/ppt/slides/slide2370.xml" ContentType="application/vnd.openxmlformats-officedocument.presentationml.slide+xml"/>
  <Override PartName="/ppt/slides/slide2371.xml" ContentType="application/vnd.openxmlformats-officedocument.presentationml.slide+xml"/>
  <Override PartName="/ppt/slides/slide2372.xml" ContentType="application/vnd.openxmlformats-officedocument.presentationml.slide+xml"/>
  <Override PartName="/ppt/slides/slide2373.xml" ContentType="application/vnd.openxmlformats-officedocument.presentationml.slide+xml"/>
  <Override PartName="/ppt/slides/slide2374.xml" ContentType="application/vnd.openxmlformats-officedocument.presentationml.slide+xml"/>
  <Override PartName="/ppt/slides/slide2375.xml" ContentType="application/vnd.openxmlformats-officedocument.presentationml.slide+xml"/>
  <Override PartName="/ppt/slides/slide2376.xml" ContentType="application/vnd.openxmlformats-officedocument.presentationml.slide+xml"/>
  <Override PartName="/ppt/slides/slide2377.xml" ContentType="application/vnd.openxmlformats-officedocument.presentationml.slide+xml"/>
  <Override PartName="/ppt/slides/slide2378.xml" ContentType="application/vnd.openxmlformats-officedocument.presentationml.slide+xml"/>
  <Override PartName="/ppt/slides/slide2379.xml" ContentType="application/vnd.openxmlformats-officedocument.presentationml.slide+xml"/>
  <Override PartName="/ppt/slides/slide2380.xml" ContentType="application/vnd.openxmlformats-officedocument.presentationml.slide+xml"/>
  <Override PartName="/ppt/slides/slide2381.xml" ContentType="application/vnd.openxmlformats-officedocument.presentationml.slide+xml"/>
  <Override PartName="/ppt/slides/slide2382.xml" ContentType="application/vnd.openxmlformats-officedocument.presentationml.slide+xml"/>
  <Override PartName="/ppt/slides/slide2383.xml" ContentType="application/vnd.openxmlformats-officedocument.presentationml.slide+xml"/>
  <Override PartName="/ppt/slides/slide2384.xml" ContentType="application/vnd.openxmlformats-officedocument.presentationml.slide+xml"/>
  <Override PartName="/ppt/slides/slide2385.xml" ContentType="application/vnd.openxmlformats-officedocument.presentationml.slide+xml"/>
  <Override PartName="/ppt/slides/slide2386.xml" ContentType="application/vnd.openxmlformats-officedocument.presentationml.slide+xml"/>
  <Override PartName="/ppt/slides/slide2387.xml" ContentType="application/vnd.openxmlformats-officedocument.presentationml.slide+xml"/>
  <Override PartName="/ppt/slides/slide2388.xml" ContentType="application/vnd.openxmlformats-officedocument.presentationml.slide+xml"/>
  <Override PartName="/ppt/slides/slide2389.xml" ContentType="application/vnd.openxmlformats-officedocument.presentationml.slide+xml"/>
  <Override PartName="/ppt/slides/slide2390.xml" ContentType="application/vnd.openxmlformats-officedocument.presentationml.slide+xml"/>
  <Override PartName="/ppt/slides/slide2391.xml" ContentType="application/vnd.openxmlformats-officedocument.presentationml.slide+xml"/>
  <Override PartName="/ppt/slides/slide2392.xml" ContentType="application/vnd.openxmlformats-officedocument.presentationml.slide+xml"/>
  <Override PartName="/ppt/slides/slide2393.xml" ContentType="application/vnd.openxmlformats-officedocument.presentationml.slide+xml"/>
  <Override PartName="/ppt/slides/slide2394.xml" ContentType="application/vnd.openxmlformats-officedocument.presentationml.slide+xml"/>
  <Override PartName="/ppt/slides/slide2395.xml" ContentType="application/vnd.openxmlformats-officedocument.presentationml.slide+xml"/>
  <Override PartName="/ppt/slides/slide2396.xml" ContentType="application/vnd.openxmlformats-officedocument.presentationml.slide+xml"/>
  <Override PartName="/ppt/slides/slide2397.xml" ContentType="application/vnd.openxmlformats-officedocument.presentationml.slide+xml"/>
  <Override PartName="/ppt/slides/slide2398.xml" ContentType="application/vnd.openxmlformats-officedocument.presentationml.slide+xml"/>
  <Override PartName="/ppt/slides/slide2399.xml" ContentType="application/vnd.openxmlformats-officedocument.presentationml.slide+xml"/>
  <Override PartName="/ppt/slides/slide2400.xml" ContentType="application/vnd.openxmlformats-officedocument.presentationml.slide+xml"/>
  <Override PartName="/ppt/slides/slide2401.xml" ContentType="application/vnd.openxmlformats-officedocument.presentationml.slide+xml"/>
  <Override PartName="/ppt/slides/slide2402.xml" ContentType="application/vnd.openxmlformats-officedocument.presentationml.slide+xml"/>
  <Override PartName="/ppt/slides/slide2403.xml" ContentType="application/vnd.openxmlformats-officedocument.presentationml.slide+xml"/>
  <Override PartName="/ppt/slides/slide2404.xml" ContentType="application/vnd.openxmlformats-officedocument.presentationml.slide+xml"/>
  <Override PartName="/ppt/slides/slide2405.xml" ContentType="application/vnd.openxmlformats-officedocument.presentationml.slide+xml"/>
  <Override PartName="/ppt/slides/slide2406.xml" ContentType="application/vnd.openxmlformats-officedocument.presentationml.slide+xml"/>
  <Override PartName="/ppt/slides/slide2407.xml" ContentType="application/vnd.openxmlformats-officedocument.presentationml.slide+xml"/>
  <Override PartName="/ppt/slides/slide2408.xml" ContentType="application/vnd.openxmlformats-officedocument.presentationml.slide+xml"/>
  <Override PartName="/ppt/slides/slide2409.xml" ContentType="application/vnd.openxmlformats-officedocument.presentationml.slide+xml"/>
  <Override PartName="/ppt/slides/slide2410.xml" ContentType="application/vnd.openxmlformats-officedocument.presentationml.slide+xml"/>
  <Override PartName="/ppt/slides/slide2411.xml" ContentType="application/vnd.openxmlformats-officedocument.presentationml.slide+xml"/>
  <Override PartName="/ppt/slides/slide2412.xml" ContentType="application/vnd.openxmlformats-officedocument.presentationml.slide+xml"/>
  <Override PartName="/ppt/slides/slide2413.xml" ContentType="application/vnd.openxmlformats-officedocument.presentationml.slide+xml"/>
  <Override PartName="/ppt/slides/slide2414.xml" ContentType="application/vnd.openxmlformats-officedocument.presentationml.slide+xml"/>
  <Override PartName="/ppt/slides/slide2415.xml" ContentType="application/vnd.openxmlformats-officedocument.presentationml.slide+xml"/>
  <Override PartName="/ppt/slides/slide2416.xml" ContentType="application/vnd.openxmlformats-officedocument.presentationml.slide+xml"/>
  <Override PartName="/ppt/slides/slide2417.xml" ContentType="application/vnd.openxmlformats-officedocument.presentationml.slide+xml"/>
  <Override PartName="/ppt/slides/slide2418.xml" ContentType="application/vnd.openxmlformats-officedocument.presentationml.slide+xml"/>
  <Override PartName="/ppt/slides/slide2419.xml" ContentType="application/vnd.openxmlformats-officedocument.presentationml.slide+xml"/>
  <Override PartName="/ppt/slides/slide2420.xml" ContentType="application/vnd.openxmlformats-officedocument.presentationml.slide+xml"/>
  <Override PartName="/ppt/slides/slide2421.xml" ContentType="application/vnd.openxmlformats-officedocument.presentationml.slide+xml"/>
  <Override PartName="/ppt/slides/slide2422.xml" ContentType="application/vnd.openxmlformats-officedocument.presentationml.slide+xml"/>
  <Override PartName="/ppt/slides/slide2423.xml" ContentType="application/vnd.openxmlformats-officedocument.presentationml.slide+xml"/>
  <Override PartName="/ppt/slides/slide2424.xml" ContentType="application/vnd.openxmlformats-officedocument.presentationml.slide+xml"/>
  <Override PartName="/ppt/slides/slide2425.xml" ContentType="application/vnd.openxmlformats-officedocument.presentationml.slide+xml"/>
  <Override PartName="/ppt/slides/slide2426.xml" ContentType="application/vnd.openxmlformats-officedocument.presentationml.slide+xml"/>
  <Override PartName="/ppt/slides/slide2427.xml" ContentType="application/vnd.openxmlformats-officedocument.presentationml.slide+xml"/>
  <Override PartName="/ppt/slides/slide2428.xml" ContentType="application/vnd.openxmlformats-officedocument.presentationml.slide+xml"/>
  <Override PartName="/ppt/slides/slide2429.xml" ContentType="application/vnd.openxmlformats-officedocument.presentationml.slide+xml"/>
  <Override PartName="/ppt/slides/slide2430.xml" ContentType="application/vnd.openxmlformats-officedocument.presentationml.slide+xml"/>
  <Override PartName="/ppt/slides/slide2431.xml" ContentType="application/vnd.openxmlformats-officedocument.presentationml.slide+xml"/>
  <Override PartName="/ppt/slides/slide2432.xml" ContentType="application/vnd.openxmlformats-officedocument.presentationml.slide+xml"/>
  <Override PartName="/ppt/slides/slide2433.xml" ContentType="application/vnd.openxmlformats-officedocument.presentationml.slide+xml"/>
  <Override PartName="/ppt/slides/slide2434.xml" ContentType="application/vnd.openxmlformats-officedocument.presentationml.slide+xml"/>
  <Override PartName="/ppt/slides/slide2435.xml" ContentType="application/vnd.openxmlformats-officedocument.presentationml.slide+xml"/>
  <Override PartName="/ppt/slides/slide2436.xml" ContentType="application/vnd.openxmlformats-officedocument.presentationml.slide+xml"/>
  <Override PartName="/ppt/slides/slide2437.xml" ContentType="application/vnd.openxmlformats-officedocument.presentationml.slide+xml"/>
  <Override PartName="/ppt/slides/slide2438.xml" ContentType="application/vnd.openxmlformats-officedocument.presentationml.slide+xml"/>
  <Override PartName="/ppt/slides/slide2439.xml" ContentType="application/vnd.openxmlformats-officedocument.presentationml.slide+xml"/>
  <Override PartName="/ppt/slides/slide2440.xml" ContentType="application/vnd.openxmlformats-officedocument.presentationml.slide+xml"/>
  <Override PartName="/ppt/slides/slide2441.xml" ContentType="application/vnd.openxmlformats-officedocument.presentationml.slide+xml"/>
  <Override PartName="/ppt/slides/slide2442.xml" ContentType="application/vnd.openxmlformats-officedocument.presentationml.slide+xml"/>
  <Override PartName="/ppt/slides/slide2443.xml" ContentType="application/vnd.openxmlformats-officedocument.presentationml.slide+xml"/>
  <Override PartName="/ppt/slides/slide2444.xml" ContentType="application/vnd.openxmlformats-officedocument.presentationml.slide+xml"/>
  <Override PartName="/ppt/slides/slide2445.xml" ContentType="application/vnd.openxmlformats-officedocument.presentationml.slide+xml"/>
  <Override PartName="/ppt/slides/slide2446.xml" ContentType="application/vnd.openxmlformats-officedocument.presentationml.slide+xml"/>
  <Override PartName="/ppt/slides/slide2447.xml" ContentType="application/vnd.openxmlformats-officedocument.presentationml.slide+xml"/>
  <Override PartName="/ppt/slides/slide2448.xml" ContentType="application/vnd.openxmlformats-officedocument.presentationml.slide+xml"/>
  <Override PartName="/ppt/slides/slide2449.xml" ContentType="application/vnd.openxmlformats-officedocument.presentationml.slide+xml"/>
  <Override PartName="/ppt/slides/slide2450.xml" ContentType="application/vnd.openxmlformats-officedocument.presentationml.slide+xml"/>
  <Override PartName="/ppt/slides/slide2451.xml" ContentType="application/vnd.openxmlformats-officedocument.presentationml.slide+xml"/>
  <Override PartName="/ppt/slides/slide2452.xml" ContentType="application/vnd.openxmlformats-officedocument.presentationml.slide+xml"/>
  <Override PartName="/ppt/slides/slide2453.xml" ContentType="application/vnd.openxmlformats-officedocument.presentationml.slide+xml"/>
  <Override PartName="/ppt/slides/slide2454.xml" ContentType="application/vnd.openxmlformats-officedocument.presentationml.slide+xml"/>
  <Override PartName="/ppt/slides/slide2455.xml" ContentType="application/vnd.openxmlformats-officedocument.presentationml.slide+xml"/>
  <Override PartName="/ppt/slides/slide2456.xml" ContentType="application/vnd.openxmlformats-officedocument.presentationml.slide+xml"/>
  <Override PartName="/ppt/slides/slide2457.xml" ContentType="application/vnd.openxmlformats-officedocument.presentationml.slide+xml"/>
  <Override PartName="/ppt/slides/slide2458.xml" ContentType="application/vnd.openxmlformats-officedocument.presentationml.slide+xml"/>
  <Override PartName="/ppt/slides/slide2459.xml" ContentType="application/vnd.openxmlformats-officedocument.presentationml.slide+xml"/>
  <Override PartName="/ppt/slides/slide2460.xml" ContentType="application/vnd.openxmlformats-officedocument.presentationml.slide+xml"/>
  <Override PartName="/ppt/slides/slide2461.xml" ContentType="application/vnd.openxmlformats-officedocument.presentationml.slide+xml"/>
  <Override PartName="/ppt/slides/slide2462.xml" ContentType="application/vnd.openxmlformats-officedocument.presentationml.slide+xml"/>
  <Override PartName="/ppt/slides/slide2463.xml" ContentType="application/vnd.openxmlformats-officedocument.presentationml.slide+xml"/>
  <Override PartName="/ppt/slides/slide2464.xml" ContentType="application/vnd.openxmlformats-officedocument.presentationml.slide+xml"/>
  <Override PartName="/ppt/slides/slide2465.xml" ContentType="application/vnd.openxmlformats-officedocument.presentationml.slide+xml"/>
  <Override PartName="/ppt/slides/slide2466.xml" ContentType="application/vnd.openxmlformats-officedocument.presentationml.slide+xml"/>
  <Override PartName="/ppt/slides/slide2467.xml" ContentType="application/vnd.openxmlformats-officedocument.presentationml.slide+xml"/>
  <Override PartName="/ppt/slides/slide2468.xml" ContentType="application/vnd.openxmlformats-officedocument.presentationml.slide+xml"/>
  <Override PartName="/ppt/slides/slide2469.xml" ContentType="application/vnd.openxmlformats-officedocument.presentationml.slide+xml"/>
  <Override PartName="/ppt/slides/slide2470.xml" ContentType="application/vnd.openxmlformats-officedocument.presentationml.slide+xml"/>
  <Override PartName="/ppt/slides/slide2471.xml" ContentType="application/vnd.openxmlformats-officedocument.presentationml.slide+xml"/>
  <Override PartName="/ppt/slides/slide2472.xml" ContentType="application/vnd.openxmlformats-officedocument.presentationml.slide+xml"/>
  <Override PartName="/ppt/slides/slide2473.xml" ContentType="application/vnd.openxmlformats-officedocument.presentationml.slide+xml"/>
  <Override PartName="/ppt/slides/slide2474.xml" ContentType="application/vnd.openxmlformats-officedocument.presentationml.slide+xml"/>
  <Override PartName="/ppt/slides/slide2475.xml" ContentType="application/vnd.openxmlformats-officedocument.presentationml.slide+xml"/>
  <Override PartName="/ppt/slides/slide2476.xml" ContentType="application/vnd.openxmlformats-officedocument.presentationml.slide+xml"/>
  <Override PartName="/ppt/slides/slide2477.xml" ContentType="application/vnd.openxmlformats-officedocument.presentationml.slide+xml"/>
  <Override PartName="/ppt/slides/slide2478.xml" ContentType="application/vnd.openxmlformats-officedocument.presentationml.slide+xml"/>
  <Override PartName="/ppt/slides/slide2479.xml" ContentType="application/vnd.openxmlformats-officedocument.presentationml.slide+xml"/>
  <Override PartName="/ppt/slides/slide2480.xml" ContentType="application/vnd.openxmlformats-officedocument.presentationml.slide+xml"/>
  <Override PartName="/ppt/slides/slide2481.xml" ContentType="application/vnd.openxmlformats-officedocument.presentationml.slide+xml"/>
  <Override PartName="/ppt/slides/slide2482.xml" ContentType="application/vnd.openxmlformats-officedocument.presentationml.slide+xml"/>
  <Override PartName="/ppt/slides/slide2483.xml" ContentType="application/vnd.openxmlformats-officedocument.presentationml.slide+xml"/>
  <Override PartName="/ppt/slides/slide2484.xml" ContentType="application/vnd.openxmlformats-officedocument.presentationml.slide+xml"/>
  <Override PartName="/ppt/slides/slide2485.xml" ContentType="application/vnd.openxmlformats-officedocument.presentationml.slide+xml"/>
  <Override PartName="/ppt/slides/slide2486.xml" ContentType="application/vnd.openxmlformats-officedocument.presentationml.slide+xml"/>
  <Override PartName="/ppt/slides/slide2487.xml" ContentType="application/vnd.openxmlformats-officedocument.presentationml.slide+xml"/>
  <Override PartName="/ppt/slides/slide2488.xml" ContentType="application/vnd.openxmlformats-officedocument.presentationml.slide+xml"/>
  <Override PartName="/ppt/slides/slide2489.xml" ContentType="application/vnd.openxmlformats-officedocument.presentationml.slide+xml"/>
  <Override PartName="/ppt/slides/slide2490.xml" ContentType="application/vnd.openxmlformats-officedocument.presentationml.slide+xml"/>
  <Override PartName="/ppt/slides/slide2491.xml" ContentType="application/vnd.openxmlformats-officedocument.presentationml.slide+xml"/>
  <Override PartName="/ppt/slides/slide2492.xml" ContentType="application/vnd.openxmlformats-officedocument.presentationml.slide+xml"/>
  <Override PartName="/ppt/slides/slide2493.xml" ContentType="application/vnd.openxmlformats-officedocument.presentationml.slide+xml"/>
  <Override PartName="/ppt/slides/slide2494.xml" ContentType="application/vnd.openxmlformats-officedocument.presentationml.slide+xml"/>
  <Override PartName="/ppt/slides/slide2495.xml" ContentType="application/vnd.openxmlformats-officedocument.presentationml.slide+xml"/>
  <Override PartName="/ppt/slides/slide2496.xml" ContentType="application/vnd.openxmlformats-officedocument.presentationml.slide+xml"/>
  <Override PartName="/ppt/slides/slide2497.xml" ContentType="application/vnd.openxmlformats-officedocument.presentationml.slide+xml"/>
  <Override PartName="/ppt/slides/slide2498.xml" ContentType="application/vnd.openxmlformats-officedocument.presentationml.slide+xml"/>
  <Override PartName="/ppt/slides/slide2499.xml" ContentType="application/vnd.openxmlformats-officedocument.presentationml.slide+xml"/>
  <Override PartName="/ppt/slides/slide2500.xml" ContentType="application/vnd.openxmlformats-officedocument.presentationml.slide+xml"/>
  <Override PartName="/ppt/slides/slide2501.xml" ContentType="application/vnd.openxmlformats-officedocument.presentationml.slide+xml"/>
  <Override PartName="/ppt/slides/slide2502.xml" ContentType="application/vnd.openxmlformats-officedocument.presentationml.slide+xml"/>
  <Override PartName="/ppt/slides/slide2503.xml" ContentType="application/vnd.openxmlformats-officedocument.presentationml.slide+xml"/>
  <Override PartName="/ppt/slides/slide2504.xml" ContentType="application/vnd.openxmlformats-officedocument.presentationml.slide+xml"/>
  <Override PartName="/ppt/slides/slide2505.xml" ContentType="application/vnd.openxmlformats-officedocument.presentationml.slide+xml"/>
  <Override PartName="/ppt/slides/slide2506.xml" ContentType="application/vnd.openxmlformats-officedocument.presentationml.slide+xml"/>
  <Override PartName="/ppt/slides/slide2507.xml" ContentType="application/vnd.openxmlformats-officedocument.presentationml.slide+xml"/>
  <Override PartName="/ppt/slides/slide2508.xml" ContentType="application/vnd.openxmlformats-officedocument.presentationml.slide+xml"/>
  <Override PartName="/ppt/slides/slide2509.xml" ContentType="application/vnd.openxmlformats-officedocument.presentationml.slide+xml"/>
  <Override PartName="/ppt/slides/slide2510.xml" ContentType="application/vnd.openxmlformats-officedocument.presentationml.slide+xml"/>
  <Override PartName="/ppt/slides/slide2511.xml" ContentType="application/vnd.openxmlformats-officedocument.presentationml.slide+xml"/>
  <Override PartName="/ppt/slides/slide2512.xml" ContentType="application/vnd.openxmlformats-officedocument.presentationml.slide+xml"/>
  <Override PartName="/ppt/slides/slide2513.xml" ContentType="application/vnd.openxmlformats-officedocument.presentationml.slide+xml"/>
  <Override PartName="/ppt/slides/slide2514.xml" ContentType="application/vnd.openxmlformats-officedocument.presentationml.slide+xml"/>
  <Override PartName="/ppt/slides/slide2515.xml" ContentType="application/vnd.openxmlformats-officedocument.presentationml.slide+xml"/>
  <Override PartName="/ppt/slides/slide2516.xml" ContentType="application/vnd.openxmlformats-officedocument.presentationml.slide+xml"/>
  <Override PartName="/ppt/slides/slide2517.xml" ContentType="application/vnd.openxmlformats-officedocument.presentationml.slide+xml"/>
  <Override PartName="/ppt/slides/slide2518.xml" ContentType="application/vnd.openxmlformats-officedocument.presentationml.slide+xml"/>
  <Override PartName="/ppt/slides/slide2519.xml" ContentType="application/vnd.openxmlformats-officedocument.presentationml.slide+xml"/>
  <Override PartName="/ppt/slides/slide2520.xml" ContentType="application/vnd.openxmlformats-officedocument.presentationml.slide+xml"/>
  <Override PartName="/ppt/slides/slide2521.xml" ContentType="application/vnd.openxmlformats-officedocument.presentationml.slide+xml"/>
  <Override PartName="/ppt/slides/slide2522.xml" ContentType="application/vnd.openxmlformats-officedocument.presentationml.slide+xml"/>
  <Override PartName="/ppt/slides/slide2523.xml" ContentType="application/vnd.openxmlformats-officedocument.presentationml.slide+xml"/>
  <Override PartName="/ppt/slides/slide2524.xml" ContentType="application/vnd.openxmlformats-officedocument.presentationml.slide+xml"/>
  <Override PartName="/ppt/slides/slide2525.xml" ContentType="application/vnd.openxmlformats-officedocument.presentationml.slide+xml"/>
  <Override PartName="/ppt/slides/slide2526.xml" ContentType="application/vnd.openxmlformats-officedocument.presentationml.slide+xml"/>
  <Override PartName="/ppt/slides/slide2527.xml" ContentType="application/vnd.openxmlformats-officedocument.presentationml.slide+xml"/>
  <Override PartName="/ppt/slides/slide2528.xml" ContentType="application/vnd.openxmlformats-officedocument.presentationml.slide+xml"/>
  <Override PartName="/ppt/slides/slide2529.xml" ContentType="application/vnd.openxmlformats-officedocument.presentationml.slide+xml"/>
  <Override PartName="/ppt/slides/slide2530.xml" ContentType="application/vnd.openxmlformats-officedocument.presentationml.slide+xml"/>
  <Override PartName="/ppt/slides/slide2531.xml" ContentType="application/vnd.openxmlformats-officedocument.presentationml.slide+xml"/>
  <Override PartName="/ppt/slides/slide2532.xml" ContentType="application/vnd.openxmlformats-officedocument.presentationml.slide+xml"/>
  <Override PartName="/ppt/slides/slide2533.xml" ContentType="application/vnd.openxmlformats-officedocument.presentationml.slide+xml"/>
  <Override PartName="/ppt/slides/slide2534.xml" ContentType="application/vnd.openxmlformats-officedocument.presentationml.slide+xml"/>
  <Override PartName="/ppt/slides/slide2535.xml" ContentType="application/vnd.openxmlformats-officedocument.presentationml.slide+xml"/>
  <Override PartName="/ppt/slides/slide2536.xml" ContentType="application/vnd.openxmlformats-officedocument.presentationml.slide+xml"/>
  <Override PartName="/ppt/slides/slide2537.xml" ContentType="application/vnd.openxmlformats-officedocument.presentationml.slide+xml"/>
  <Override PartName="/ppt/slides/slide2538.xml" ContentType="application/vnd.openxmlformats-officedocument.presentationml.slide+xml"/>
  <Override PartName="/ppt/slides/slide2539.xml" ContentType="application/vnd.openxmlformats-officedocument.presentationml.slide+xml"/>
  <Override PartName="/ppt/slides/slide2540.xml" ContentType="application/vnd.openxmlformats-officedocument.presentationml.slide+xml"/>
  <Override PartName="/ppt/slides/slide2541.xml" ContentType="application/vnd.openxmlformats-officedocument.presentationml.slide+xml"/>
  <Override PartName="/ppt/slides/slide2542.xml" ContentType="application/vnd.openxmlformats-officedocument.presentationml.slide+xml"/>
  <Override PartName="/ppt/slides/slide2543.xml" ContentType="application/vnd.openxmlformats-officedocument.presentationml.slide+xml"/>
  <Override PartName="/ppt/slides/slide2544.xml" ContentType="application/vnd.openxmlformats-officedocument.presentationml.slide+xml"/>
  <Override PartName="/ppt/slides/slide2545.xml" ContentType="application/vnd.openxmlformats-officedocument.presentationml.slide+xml"/>
  <Override PartName="/ppt/slides/slide2546.xml" ContentType="application/vnd.openxmlformats-officedocument.presentationml.slide+xml"/>
  <Override PartName="/ppt/slides/slide2547.xml" ContentType="application/vnd.openxmlformats-officedocument.presentationml.slide+xml"/>
  <Override PartName="/ppt/slides/slide2548.xml" ContentType="application/vnd.openxmlformats-officedocument.presentationml.slide+xml"/>
  <Override PartName="/ppt/slides/slide2549.xml" ContentType="application/vnd.openxmlformats-officedocument.presentationml.slide+xml"/>
  <Override PartName="/ppt/slides/slide2550.xml" ContentType="application/vnd.openxmlformats-officedocument.presentationml.slide+xml"/>
  <Override PartName="/ppt/slides/slide2551.xml" ContentType="application/vnd.openxmlformats-officedocument.presentationml.slide+xml"/>
  <Override PartName="/ppt/slides/slide2552.xml" ContentType="application/vnd.openxmlformats-officedocument.presentationml.slide+xml"/>
  <Override PartName="/ppt/slides/slide2553.xml" ContentType="application/vnd.openxmlformats-officedocument.presentationml.slide+xml"/>
  <Override PartName="/ppt/slides/slide2554.xml" ContentType="application/vnd.openxmlformats-officedocument.presentationml.slide+xml"/>
  <Override PartName="/ppt/slides/slide2555.xml" ContentType="application/vnd.openxmlformats-officedocument.presentationml.slide+xml"/>
  <Override PartName="/ppt/slides/slide2556.xml" ContentType="application/vnd.openxmlformats-officedocument.presentationml.slide+xml"/>
  <Override PartName="/ppt/slides/slide2557.xml" ContentType="application/vnd.openxmlformats-officedocument.presentationml.slide+xml"/>
  <Override PartName="/ppt/slides/slide2558.xml" ContentType="application/vnd.openxmlformats-officedocument.presentationml.slide+xml"/>
  <Override PartName="/ppt/slides/slide2559.xml" ContentType="application/vnd.openxmlformats-officedocument.presentationml.slide+xml"/>
  <Override PartName="/ppt/slides/slide2560.xml" ContentType="application/vnd.openxmlformats-officedocument.presentationml.slide+xml"/>
  <Override PartName="/ppt/slides/slide2561.xml" ContentType="application/vnd.openxmlformats-officedocument.presentationml.slide+xml"/>
  <Override PartName="/ppt/slides/slide2562.xml" ContentType="application/vnd.openxmlformats-officedocument.presentationml.slide+xml"/>
  <Override PartName="/ppt/slides/slide2563.xml" ContentType="application/vnd.openxmlformats-officedocument.presentationml.slide+xml"/>
  <Override PartName="/ppt/slides/slide2564.xml" ContentType="application/vnd.openxmlformats-officedocument.presentationml.slide+xml"/>
  <Override PartName="/ppt/slides/slide2565.xml" ContentType="application/vnd.openxmlformats-officedocument.presentationml.slide+xml"/>
  <Override PartName="/ppt/slides/slide2566.xml" ContentType="application/vnd.openxmlformats-officedocument.presentationml.slide+xml"/>
  <Override PartName="/ppt/slides/slide2567.xml" ContentType="application/vnd.openxmlformats-officedocument.presentationml.slide+xml"/>
  <Override PartName="/ppt/slides/slide2568.xml" ContentType="application/vnd.openxmlformats-officedocument.presentationml.slide+xml"/>
  <Override PartName="/ppt/slides/slide2569.xml" ContentType="application/vnd.openxmlformats-officedocument.presentationml.slide+xml"/>
  <Override PartName="/ppt/slides/slide2570.xml" ContentType="application/vnd.openxmlformats-officedocument.presentationml.slide+xml"/>
  <Override PartName="/ppt/slides/slide2571.xml" ContentType="application/vnd.openxmlformats-officedocument.presentationml.slide+xml"/>
  <Override PartName="/ppt/slides/slide2572.xml" ContentType="application/vnd.openxmlformats-officedocument.presentationml.slide+xml"/>
  <Override PartName="/ppt/slides/slide2573.xml" ContentType="application/vnd.openxmlformats-officedocument.presentationml.slide+xml"/>
  <Override PartName="/ppt/slides/slide2574.xml" ContentType="application/vnd.openxmlformats-officedocument.presentationml.slide+xml"/>
  <Override PartName="/ppt/slides/slide2575.xml" ContentType="application/vnd.openxmlformats-officedocument.presentationml.slide+xml"/>
  <Override PartName="/ppt/slides/slide2576.xml" ContentType="application/vnd.openxmlformats-officedocument.presentationml.slide+xml"/>
  <Override PartName="/ppt/slides/slide2577.xml" ContentType="application/vnd.openxmlformats-officedocument.presentationml.slide+xml"/>
  <Override PartName="/ppt/slides/slide2578.xml" ContentType="application/vnd.openxmlformats-officedocument.presentationml.slide+xml"/>
  <Override PartName="/ppt/slides/slide2579.xml" ContentType="application/vnd.openxmlformats-officedocument.presentationml.slide+xml"/>
  <Override PartName="/ppt/slides/slide2580.xml" ContentType="application/vnd.openxmlformats-officedocument.presentationml.slide+xml"/>
  <Override PartName="/ppt/slides/slide2581.xml" ContentType="application/vnd.openxmlformats-officedocument.presentationml.slide+xml"/>
  <Override PartName="/ppt/slides/slide2582.xml" ContentType="application/vnd.openxmlformats-officedocument.presentationml.slide+xml"/>
  <Override PartName="/ppt/slides/slide2583.xml" ContentType="application/vnd.openxmlformats-officedocument.presentationml.slide+xml"/>
  <Override PartName="/ppt/slides/slide2584.xml" ContentType="application/vnd.openxmlformats-officedocument.presentationml.slide+xml"/>
  <Override PartName="/ppt/slides/slide2585.xml" ContentType="application/vnd.openxmlformats-officedocument.presentationml.slide+xml"/>
  <Override PartName="/ppt/slides/slide2586.xml" ContentType="application/vnd.openxmlformats-officedocument.presentationml.slide+xml"/>
  <Override PartName="/ppt/slides/slide2587.xml" ContentType="application/vnd.openxmlformats-officedocument.presentationml.slide+xml"/>
  <Override PartName="/ppt/slides/slide2588.xml" ContentType="application/vnd.openxmlformats-officedocument.presentationml.slide+xml"/>
  <Override PartName="/ppt/slides/slide2589.xml" ContentType="application/vnd.openxmlformats-officedocument.presentationml.slide+xml"/>
  <Override PartName="/ppt/slides/slide2590.xml" ContentType="application/vnd.openxmlformats-officedocument.presentationml.slide+xml"/>
  <Override PartName="/ppt/slides/slide2591.xml" ContentType="application/vnd.openxmlformats-officedocument.presentationml.slide+xml"/>
  <Override PartName="/ppt/slides/slide2592.xml" ContentType="application/vnd.openxmlformats-officedocument.presentationml.slide+xml"/>
  <Override PartName="/ppt/slides/slide2593.xml" ContentType="application/vnd.openxmlformats-officedocument.presentationml.slide+xml"/>
  <Override PartName="/ppt/slides/slide2594.xml" ContentType="application/vnd.openxmlformats-officedocument.presentationml.slide+xml"/>
  <Override PartName="/ppt/slides/slide2595.xml" ContentType="application/vnd.openxmlformats-officedocument.presentationml.slide+xml"/>
  <Override PartName="/ppt/slides/slide2596.xml" ContentType="application/vnd.openxmlformats-officedocument.presentationml.slide+xml"/>
  <Override PartName="/ppt/slides/slide2597.xml" ContentType="application/vnd.openxmlformats-officedocument.presentationml.slide+xml"/>
  <Override PartName="/ppt/slides/slide2598.xml" ContentType="application/vnd.openxmlformats-officedocument.presentationml.slide+xml"/>
  <Override PartName="/ppt/slides/slide2599.xml" ContentType="application/vnd.openxmlformats-officedocument.presentationml.slide+xml"/>
  <Override PartName="/ppt/slides/slide2600.xml" ContentType="application/vnd.openxmlformats-officedocument.presentationml.slide+xml"/>
  <Override PartName="/ppt/slides/slide2601.xml" ContentType="application/vnd.openxmlformats-officedocument.presentationml.slide+xml"/>
  <Override PartName="/ppt/slides/slide2602.xml" ContentType="application/vnd.openxmlformats-officedocument.presentationml.slide+xml"/>
  <Override PartName="/ppt/slides/slide2603.xml" ContentType="application/vnd.openxmlformats-officedocument.presentationml.slide+xml"/>
  <Override PartName="/ppt/slides/slide2604.xml" ContentType="application/vnd.openxmlformats-officedocument.presentationml.slide+xml"/>
  <Override PartName="/ppt/slides/slide2605.xml" ContentType="application/vnd.openxmlformats-officedocument.presentationml.slide+xml"/>
  <Override PartName="/ppt/slides/slide2606.xml" ContentType="application/vnd.openxmlformats-officedocument.presentationml.slide+xml"/>
  <Override PartName="/ppt/slides/slide2607.xml" ContentType="application/vnd.openxmlformats-officedocument.presentationml.slide+xml"/>
  <Override PartName="/ppt/slides/slide2608.xml" ContentType="application/vnd.openxmlformats-officedocument.presentationml.slide+xml"/>
  <Override PartName="/ppt/slides/slide2609.xml" ContentType="application/vnd.openxmlformats-officedocument.presentationml.slide+xml"/>
  <Override PartName="/ppt/slides/slide2610.xml" ContentType="application/vnd.openxmlformats-officedocument.presentationml.slide+xml"/>
  <Override PartName="/ppt/slides/slide2611.xml" ContentType="application/vnd.openxmlformats-officedocument.presentationml.slide+xml"/>
  <Override PartName="/ppt/slides/slide2612.xml" ContentType="application/vnd.openxmlformats-officedocument.presentationml.slide+xml"/>
  <Override PartName="/ppt/slides/slide2613.xml" ContentType="application/vnd.openxmlformats-officedocument.presentationml.slide+xml"/>
  <Override PartName="/ppt/slides/slide2614.xml" ContentType="application/vnd.openxmlformats-officedocument.presentationml.slide+xml"/>
  <Override PartName="/ppt/slides/slide2615.xml" ContentType="application/vnd.openxmlformats-officedocument.presentationml.slide+xml"/>
  <Override PartName="/ppt/slides/slide2616.xml" ContentType="application/vnd.openxmlformats-officedocument.presentationml.slide+xml"/>
  <Override PartName="/ppt/slides/slide2617.xml" ContentType="application/vnd.openxmlformats-officedocument.presentationml.slide+xml"/>
  <Override PartName="/ppt/slides/slide2618.xml" ContentType="application/vnd.openxmlformats-officedocument.presentationml.slide+xml"/>
  <Override PartName="/ppt/slides/slide2619.xml" ContentType="application/vnd.openxmlformats-officedocument.presentationml.slide+xml"/>
  <Override PartName="/ppt/slides/slide2620.xml" ContentType="application/vnd.openxmlformats-officedocument.presentationml.slide+xml"/>
  <Override PartName="/ppt/slides/slide2621.xml" ContentType="application/vnd.openxmlformats-officedocument.presentationml.slide+xml"/>
  <Override PartName="/ppt/slides/slide2622.xml" ContentType="application/vnd.openxmlformats-officedocument.presentationml.slide+xml"/>
  <Override PartName="/ppt/slides/slide2623.xml" ContentType="application/vnd.openxmlformats-officedocument.presentationml.slide+xml"/>
  <Override PartName="/ppt/slides/slide2624.xml" ContentType="application/vnd.openxmlformats-officedocument.presentationml.slide+xml"/>
  <Override PartName="/ppt/slides/slide2625.xml" ContentType="application/vnd.openxmlformats-officedocument.presentationml.slide+xml"/>
  <Override PartName="/ppt/slides/slide2626.xml" ContentType="application/vnd.openxmlformats-officedocument.presentationml.slide+xml"/>
  <Override PartName="/ppt/slides/slide2627.xml" ContentType="application/vnd.openxmlformats-officedocument.presentationml.slide+xml"/>
  <Override PartName="/ppt/slides/slide2628.xml" ContentType="application/vnd.openxmlformats-officedocument.presentationml.slide+xml"/>
  <Override PartName="/ppt/slides/slide2629.xml" ContentType="application/vnd.openxmlformats-officedocument.presentationml.slide+xml"/>
  <Override PartName="/ppt/slides/slide2630.xml" ContentType="application/vnd.openxmlformats-officedocument.presentationml.slide+xml"/>
  <Override PartName="/ppt/slides/slide2631.xml" ContentType="application/vnd.openxmlformats-officedocument.presentationml.slide+xml"/>
  <Override PartName="/ppt/slides/slide2632.xml" ContentType="application/vnd.openxmlformats-officedocument.presentationml.slide+xml"/>
  <Override PartName="/ppt/slides/slide2633.xml" ContentType="application/vnd.openxmlformats-officedocument.presentationml.slide+xml"/>
  <Override PartName="/ppt/slides/slide2634.xml" ContentType="application/vnd.openxmlformats-officedocument.presentationml.slide+xml"/>
  <Override PartName="/ppt/slides/slide2635.xml" ContentType="application/vnd.openxmlformats-officedocument.presentationml.slide+xml"/>
  <Override PartName="/ppt/slides/slide2636.xml" ContentType="application/vnd.openxmlformats-officedocument.presentationml.slide+xml"/>
  <Override PartName="/ppt/slides/slide2637.xml" ContentType="application/vnd.openxmlformats-officedocument.presentationml.slide+xml"/>
  <Override PartName="/ppt/slides/slide2638.xml" ContentType="application/vnd.openxmlformats-officedocument.presentationml.slide+xml"/>
  <Override PartName="/ppt/slides/slide2639.xml" ContentType="application/vnd.openxmlformats-officedocument.presentationml.slide+xml"/>
  <Override PartName="/ppt/slides/slide2640.xml" ContentType="application/vnd.openxmlformats-officedocument.presentationml.slide+xml"/>
  <Override PartName="/ppt/slides/slide2641.xml" ContentType="application/vnd.openxmlformats-officedocument.presentationml.slide+xml"/>
  <Override PartName="/ppt/slides/slide2642.xml" ContentType="application/vnd.openxmlformats-officedocument.presentationml.slide+xml"/>
  <Override PartName="/ppt/slides/slide2643.xml" ContentType="application/vnd.openxmlformats-officedocument.presentationml.slide+xml"/>
  <Override PartName="/ppt/slides/slide2644.xml" ContentType="application/vnd.openxmlformats-officedocument.presentationml.slide+xml"/>
  <Override PartName="/ppt/slides/slide2645.xml" ContentType="application/vnd.openxmlformats-officedocument.presentationml.slide+xml"/>
  <Override PartName="/ppt/slides/slide264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ppt/notesSlides/notesSlide286.xml" ContentType="application/vnd.openxmlformats-officedocument.presentationml.notesSlide+xml"/>
  <Override PartName="/ppt/notesSlides/notesSlide287.xml" ContentType="application/vnd.openxmlformats-officedocument.presentationml.notesSlide+xml"/>
  <Override PartName="/ppt/notesSlides/notesSlide288.xml" ContentType="application/vnd.openxmlformats-officedocument.presentationml.notesSlide+xml"/>
  <Override PartName="/ppt/notesSlides/notesSlide289.xml" ContentType="application/vnd.openxmlformats-officedocument.presentationml.notesSlide+xml"/>
  <Override PartName="/ppt/notesSlides/notesSlide290.xml" ContentType="application/vnd.openxmlformats-officedocument.presentationml.notesSlide+xml"/>
  <Override PartName="/ppt/notesSlides/notesSlide291.xml" ContentType="application/vnd.openxmlformats-officedocument.presentationml.notesSlide+xml"/>
  <Override PartName="/ppt/notesSlides/notesSlide292.xml" ContentType="application/vnd.openxmlformats-officedocument.presentationml.notesSlide+xml"/>
  <Override PartName="/ppt/notesSlides/notesSlide293.xml" ContentType="application/vnd.openxmlformats-officedocument.presentationml.notesSlide+xml"/>
  <Override PartName="/ppt/notesSlides/notesSlide294.xml" ContentType="application/vnd.openxmlformats-officedocument.presentationml.notesSlide+xml"/>
  <Override PartName="/ppt/notesSlides/notesSlide295.xml" ContentType="application/vnd.openxmlformats-officedocument.presentationml.notesSlide+xml"/>
  <Override PartName="/ppt/notesSlides/notesSlide296.xml" ContentType="application/vnd.openxmlformats-officedocument.presentationml.notesSlide+xml"/>
  <Override PartName="/ppt/notesSlides/notesSlide297.xml" ContentType="application/vnd.openxmlformats-officedocument.presentationml.notesSlide+xml"/>
  <Override PartName="/ppt/notesSlides/notesSlide298.xml" ContentType="application/vnd.openxmlformats-officedocument.presentationml.notesSlide+xml"/>
  <Override PartName="/ppt/notesSlides/notesSlide299.xml" ContentType="application/vnd.openxmlformats-officedocument.presentationml.notesSlide+xml"/>
  <Override PartName="/ppt/notesSlides/notesSlide300.xml" ContentType="application/vnd.openxmlformats-officedocument.presentationml.notesSlide+xml"/>
  <Override PartName="/ppt/notesSlides/notesSlide301.xml" ContentType="application/vnd.openxmlformats-officedocument.presentationml.notesSlide+xml"/>
  <Override PartName="/ppt/notesSlides/notesSlide302.xml" ContentType="application/vnd.openxmlformats-officedocument.presentationml.notesSlide+xml"/>
  <Override PartName="/ppt/notesSlides/notesSlide303.xml" ContentType="application/vnd.openxmlformats-officedocument.presentationml.notesSlide+xml"/>
  <Override PartName="/ppt/notesSlides/notesSlide304.xml" ContentType="application/vnd.openxmlformats-officedocument.presentationml.notesSlide+xml"/>
  <Override PartName="/ppt/notesSlides/notesSlide305.xml" ContentType="application/vnd.openxmlformats-officedocument.presentationml.notesSlide+xml"/>
  <Override PartName="/ppt/notesSlides/notesSlide306.xml" ContentType="application/vnd.openxmlformats-officedocument.presentationml.notesSlide+xml"/>
  <Override PartName="/ppt/notesSlides/notesSlide307.xml" ContentType="application/vnd.openxmlformats-officedocument.presentationml.notesSlide+xml"/>
  <Override PartName="/ppt/notesSlides/notesSlide308.xml" ContentType="application/vnd.openxmlformats-officedocument.presentationml.notesSlide+xml"/>
  <Override PartName="/ppt/notesSlides/notesSlide309.xml" ContentType="application/vnd.openxmlformats-officedocument.presentationml.notesSlide+xml"/>
  <Override PartName="/ppt/notesSlides/notesSlide310.xml" ContentType="application/vnd.openxmlformats-officedocument.presentationml.notesSlide+xml"/>
  <Override PartName="/ppt/notesSlides/notesSlide311.xml" ContentType="application/vnd.openxmlformats-officedocument.presentationml.notesSlide+xml"/>
  <Override PartName="/ppt/notesSlides/notesSlide312.xml" ContentType="application/vnd.openxmlformats-officedocument.presentationml.notesSlide+xml"/>
  <Override PartName="/ppt/notesSlides/notesSlide313.xml" ContentType="application/vnd.openxmlformats-officedocument.presentationml.notesSlide+xml"/>
  <Override PartName="/ppt/notesSlides/notesSlide314.xml" ContentType="application/vnd.openxmlformats-officedocument.presentationml.notesSlide+xml"/>
  <Override PartName="/ppt/notesSlides/notesSlide315.xml" ContentType="application/vnd.openxmlformats-officedocument.presentationml.notesSlide+xml"/>
  <Override PartName="/ppt/notesSlides/notesSlide316.xml" ContentType="application/vnd.openxmlformats-officedocument.presentationml.notesSlide+xml"/>
  <Override PartName="/ppt/notesSlides/notesSlide317.xml" ContentType="application/vnd.openxmlformats-officedocument.presentationml.notesSlide+xml"/>
  <Override PartName="/ppt/notesSlides/notesSlide318.xml" ContentType="application/vnd.openxmlformats-officedocument.presentationml.notesSlide+xml"/>
  <Override PartName="/ppt/notesSlides/notesSlide319.xml" ContentType="application/vnd.openxmlformats-officedocument.presentationml.notesSlide+xml"/>
  <Override PartName="/ppt/notesSlides/notesSlide320.xml" ContentType="application/vnd.openxmlformats-officedocument.presentationml.notesSlide+xml"/>
  <Override PartName="/ppt/notesSlides/notesSlide321.xml" ContentType="application/vnd.openxmlformats-officedocument.presentationml.notesSlide+xml"/>
  <Override PartName="/ppt/notesSlides/notesSlide322.xml" ContentType="application/vnd.openxmlformats-officedocument.presentationml.notesSlide+xml"/>
  <Override PartName="/ppt/notesSlides/notesSlide323.xml" ContentType="application/vnd.openxmlformats-officedocument.presentationml.notesSlide+xml"/>
  <Override PartName="/ppt/notesSlides/notesSlide324.xml" ContentType="application/vnd.openxmlformats-officedocument.presentationml.notesSlide+xml"/>
  <Override PartName="/ppt/notesSlides/notesSlide325.xml" ContentType="application/vnd.openxmlformats-officedocument.presentationml.notesSlide+xml"/>
  <Override PartName="/ppt/notesSlides/notesSlide326.xml" ContentType="application/vnd.openxmlformats-officedocument.presentationml.notesSlide+xml"/>
  <Override PartName="/ppt/notesSlides/notesSlide327.xml" ContentType="application/vnd.openxmlformats-officedocument.presentationml.notesSlide+xml"/>
  <Override PartName="/ppt/notesSlides/notesSlide328.xml" ContentType="application/vnd.openxmlformats-officedocument.presentationml.notesSlide+xml"/>
  <Override PartName="/ppt/notesSlides/notesSlide329.xml" ContentType="application/vnd.openxmlformats-officedocument.presentationml.notesSlide+xml"/>
  <Override PartName="/ppt/notesSlides/notesSlide330.xml" ContentType="application/vnd.openxmlformats-officedocument.presentationml.notesSlide+xml"/>
  <Override PartName="/ppt/notesSlides/notesSlide331.xml" ContentType="application/vnd.openxmlformats-officedocument.presentationml.notesSlide+xml"/>
  <Override PartName="/ppt/notesSlides/notesSlide332.xml" ContentType="application/vnd.openxmlformats-officedocument.presentationml.notesSlide+xml"/>
  <Override PartName="/ppt/notesSlides/notesSlide333.xml" ContentType="application/vnd.openxmlformats-officedocument.presentationml.notesSlide+xml"/>
  <Override PartName="/ppt/notesSlides/notesSlide334.xml" ContentType="application/vnd.openxmlformats-officedocument.presentationml.notesSlide+xml"/>
  <Override PartName="/ppt/notesSlides/notesSlide335.xml" ContentType="application/vnd.openxmlformats-officedocument.presentationml.notesSlide+xml"/>
  <Override PartName="/ppt/notesSlides/notesSlide336.xml" ContentType="application/vnd.openxmlformats-officedocument.presentationml.notesSlide+xml"/>
  <Override PartName="/ppt/notesSlides/notesSlide337.xml" ContentType="application/vnd.openxmlformats-officedocument.presentationml.notesSlide+xml"/>
  <Override PartName="/ppt/notesSlides/notesSlide338.xml" ContentType="application/vnd.openxmlformats-officedocument.presentationml.notesSlide+xml"/>
  <Override PartName="/ppt/notesSlides/notesSlide339.xml" ContentType="application/vnd.openxmlformats-officedocument.presentationml.notesSlide+xml"/>
  <Override PartName="/ppt/notesSlides/notesSlide340.xml" ContentType="application/vnd.openxmlformats-officedocument.presentationml.notesSlide+xml"/>
  <Override PartName="/ppt/notesSlides/notesSlide341.xml" ContentType="application/vnd.openxmlformats-officedocument.presentationml.notesSlide+xml"/>
  <Override PartName="/ppt/notesSlides/notesSlide342.xml" ContentType="application/vnd.openxmlformats-officedocument.presentationml.notesSlide+xml"/>
  <Override PartName="/ppt/notesSlides/notesSlide343.xml" ContentType="application/vnd.openxmlformats-officedocument.presentationml.notesSlide+xml"/>
  <Override PartName="/ppt/notesSlides/notesSlide344.xml" ContentType="application/vnd.openxmlformats-officedocument.presentationml.notesSlide+xml"/>
  <Override PartName="/ppt/notesSlides/notesSlide345.xml" ContentType="application/vnd.openxmlformats-officedocument.presentationml.notesSlide+xml"/>
  <Override PartName="/ppt/notesSlides/notesSlide346.xml" ContentType="application/vnd.openxmlformats-officedocument.presentationml.notesSlide+xml"/>
  <Override PartName="/ppt/notesSlides/notesSlide347.xml" ContentType="application/vnd.openxmlformats-officedocument.presentationml.notesSlide+xml"/>
  <Override PartName="/ppt/notesSlides/notesSlide348.xml" ContentType="application/vnd.openxmlformats-officedocument.presentationml.notesSlide+xml"/>
  <Override PartName="/ppt/notesSlides/notesSlide349.xml" ContentType="application/vnd.openxmlformats-officedocument.presentationml.notesSlide+xml"/>
  <Override PartName="/ppt/notesSlides/notesSlide350.xml" ContentType="application/vnd.openxmlformats-officedocument.presentationml.notesSlide+xml"/>
  <Override PartName="/ppt/notesSlides/notesSlide351.xml" ContentType="application/vnd.openxmlformats-officedocument.presentationml.notesSlide+xml"/>
  <Override PartName="/ppt/notesSlides/notesSlide352.xml" ContentType="application/vnd.openxmlformats-officedocument.presentationml.notesSlide+xml"/>
  <Override PartName="/ppt/notesSlides/notesSlide353.xml" ContentType="application/vnd.openxmlformats-officedocument.presentationml.notesSlide+xml"/>
  <Override PartName="/ppt/notesSlides/notesSlide354.xml" ContentType="application/vnd.openxmlformats-officedocument.presentationml.notesSlide+xml"/>
  <Override PartName="/ppt/notesSlides/notesSlide355.xml" ContentType="application/vnd.openxmlformats-officedocument.presentationml.notesSlide+xml"/>
  <Override PartName="/ppt/notesSlides/notesSlide356.xml" ContentType="application/vnd.openxmlformats-officedocument.presentationml.notesSlide+xml"/>
  <Override PartName="/ppt/notesSlides/notesSlide357.xml" ContentType="application/vnd.openxmlformats-officedocument.presentationml.notesSlide+xml"/>
  <Override PartName="/ppt/notesSlides/notesSlide358.xml" ContentType="application/vnd.openxmlformats-officedocument.presentationml.notesSlide+xml"/>
  <Override PartName="/ppt/notesSlides/notesSlide359.xml" ContentType="application/vnd.openxmlformats-officedocument.presentationml.notesSlide+xml"/>
  <Override PartName="/ppt/notesSlides/notesSlide360.xml" ContentType="application/vnd.openxmlformats-officedocument.presentationml.notesSlide+xml"/>
  <Override PartName="/ppt/notesSlides/notesSlide361.xml" ContentType="application/vnd.openxmlformats-officedocument.presentationml.notesSlide+xml"/>
  <Override PartName="/ppt/notesSlides/notesSlide362.xml" ContentType="application/vnd.openxmlformats-officedocument.presentationml.notesSlide+xml"/>
  <Override PartName="/ppt/notesSlides/notesSlide363.xml" ContentType="application/vnd.openxmlformats-officedocument.presentationml.notesSlide+xml"/>
  <Override PartName="/ppt/notesSlides/notesSlide364.xml" ContentType="application/vnd.openxmlformats-officedocument.presentationml.notesSlide+xml"/>
  <Override PartName="/ppt/notesSlides/notesSlide365.xml" ContentType="application/vnd.openxmlformats-officedocument.presentationml.notesSlide+xml"/>
  <Override PartName="/ppt/notesSlides/notesSlide366.xml" ContentType="application/vnd.openxmlformats-officedocument.presentationml.notesSlide+xml"/>
  <Override PartName="/ppt/notesSlides/notesSlide367.xml" ContentType="application/vnd.openxmlformats-officedocument.presentationml.notesSlide+xml"/>
  <Override PartName="/ppt/notesSlides/notesSlide368.xml" ContentType="application/vnd.openxmlformats-officedocument.presentationml.notesSlide+xml"/>
  <Override PartName="/ppt/notesSlides/notesSlide369.xml" ContentType="application/vnd.openxmlformats-officedocument.presentationml.notesSlide+xml"/>
  <Override PartName="/ppt/notesSlides/notesSlide370.xml" ContentType="application/vnd.openxmlformats-officedocument.presentationml.notesSlide+xml"/>
  <Override PartName="/ppt/notesSlides/notesSlide371.xml" ContentType="application/vnd.openxmlformats-officedocument.presentationml.notesSlide+xml"/>
  <Override PartName="/ppt/notesSlides/notesSlide372.xml" ContentType="application/vnd.openxmlformats-officedocument.presentationml.notesSlide+xml"/>
  <Override PartName="/ppt/notesSlides/notesSlide373.xml" ContentType="application/vnd.openxmlformats-officedocument.presentationml.notesSlide+xml"/>
  <Override PartName="/ppt/notesSlides/notesSlide374.xml" ContentType="application/vnd.openxmlformats-officedocument.presentationml.notesSlide+xml"/>
  <Override PartName="/ppt/notesSlides/notesSlide375.xml" ContentType="application/vnd.openxmlformats-officedocument.presentationml.notesSlide+xml"/>
  <Override PartName="/ppt/notesSlides/notesSlide376.xml" ContentType="application/vnd.openxmlformats-officedocument.presentationml.notesSlide+xml"/>
  <Override PartName="/ppt/notesSlides/notesSlide377.xml" ContentType="application/vnd.openxmlformats-officedocument.presentationml.notesSlide+xml"/>
  <Override PartName="/ppt/notesSlides/notesSlide378.xml" ContentType="application/vnd.openxmlformats-officedocument.presentationml.notesSlide+xml"/>
  <Override PartName="/ppt/notesSlides/notesSlide379.xml" ContentType="application/vnd.openxmlformats-officedocument.presentationml.notesSlide+xml"/>
  <Override PartName="/ppt/notesSlides/notesSlide380.xml" ContentType="application/vnd.openxmlformats-officedocument.presentationml.notesSlide+xml"/>
  <Override PartName="/ppt/notesSlides/notesSlide381.xml" ContentType="application/vnd.openxmlformats-officedocument.presentationml.notesSlide+xml"/>
  <Override PartName="/ppt/notesSlides/notesSlide382.xml" ContentType="application/vnd.openxmlformats-officedocument.presentationml.notesSlide+xml"/>
  <Override PartName="/ppt/notesSlides/notesSlide383.xml" ContentType="application/vnd.openxmlformats-officedocument.presentationml.notesSlide+xml"/>
  <Override PartName="/ppt/notesSlides/notesSlide384.xml" ContentType="application/vnd.openxmlformats-officedocument.presentationml.notesSlide+xml"/>
  <Override PartName="/ppt/notesSlides/notesSlide385.xml" ContentType="application/vnd.openxmlformats-officedocument.presentationml.notesSlide+xml"/>
  <Override PartName="/ppt/notesSlides/notesSlide386.xml" ContentType="application/vnd.openxmlformats-officedocument.presentationml.notesSlide+xml"/>
  <Override PartName="/ppt/notesSlides/notesSlide387.xml" ContentType="application/vnd.openxmlformats-officedocument.presentationml.notesSlide+xml"/>
  <Override PartName="/ppt/notesSlides/notesSlide388.xml" ContentType="application/vnd.openxmlformats-officedocument.presentationml.notesSlide+xml"/>
  <Override PartName="/ppt/notesSlides/notesSlide389.xml" ContentType="application/vnd.openxmlformats-officedocument.presentationml.notesSlide+xml"/>
  <Override PartName="/ppt/notesSlides/notesSlide390.xml" ContentType="application/vnd.openxmlformats-officedocument.presentationml.notesSlide+xml"/>
  <Override PartName="/ppt/notesSlides/notesSlide391.xml" ContentType="application/vnd.openxmlformats-officedocument.presentationml.notesSlide+xml"/>
  <Override PartName="/ppt/notesSlides/notesSlide392.xml" ContentType="application/vnd.openxmlformats-officedocument.presentationml.notesSlide+xml"/>
  <Override PartName="/ppt/notesSlides/notesSlide393.xml" ContentType="application/vnd.openxmlformats-officedocument.presentationml.notesSlide+xml"/>
  <Override PartName="/ppt/notesSlides/notesSlide394.xml" ContentType="application/vnd.openxmlformats-officedocument.presentationml.notesSlide+xml"/>
  <Override PartName="/ppt/notesSlides/notesSlide395.xml" ContentType="application/vnd.openxmlformats-officedocument.presentationml.notesSlide+xml"/>
  <Override PartName="/ppt/notesSlides/notesSlide396.xml" ContentType="application/vnd.openxmlformats-officedocument.presentationml.notesSlide+xml"/>
  <Override PartName="/ppt/notesSlides/notesSlide397.xml" ContentType="application/vnd.openxmlformats-officedocument.presentationml.notesSlide+xml"/>
  <Override PartName="/ppt/notesSlides/notesSlide398.xml" ContentType="application/vnd.openxmlformats-officedocument.presentationml.notesSlide+xml"/>
  <Override PartName="/ppt/notesSlides/notesSlide399.xml" ContentType="application/vnd.openxmlformats-officedocument.presentationml.notesSlide+xml"/>
  <Override PartName="/ppt/notesSlides/notesSlide400.xml" ContentType="application/vnd.openxmlformats-officedocument.presentationml.notesSlide+xml"/>
  <Override PartName="/ppt/notesSlides/notesSlide401.xml" ContentType="application/vnd.openxmlformats-officedocument.presentationml.notesSlide+xml"/>
  <Override PartName="/ppt/notesSlides/notesSlide402.xml" ContentType="application/vnd.openxmlformats-officedocument.presentationml.notesSlide+xml"/>
  <Override PartName="/ppt/notesSlides/notesSlide403.xml" ContentType="application/vnd.openxmlformats-officedocument.presentationml.notesSlide+xml"/>
  <Override PartName="/ppt/notesSlides/notesSlide404.xml" ContentType="application/vnd.openxmlformats-officedocument.presentationml.notesSlide+xml"/>
  <Override PartName="/ppt/notesSlides/notesSlide405.xml" ContentType="application/vnd.openxmlformats-officedocument.presentationml.notesSlide+xml"/>
  <Override PartName="/ppt/notesSlides/notesSlide406.xml" ContentType="application/vnd.openxmlformats-officedocument.presentationml.notesSlide+xml"/>
  <Override PartName="/ppt/notesSlides/notesSlide407.xml" ContentType="application/vnd.openxmlformats-officedocument.presentationml.notesSlide+xml"/>
  <Override PartName="/ppt/notesSlides/notesSlide408.xml" ContentType="application/vnd.openxmlformats-officedocument.presentationml.notesSlide+xml"/>
  <Override PartName="/ppt/notesSlides/notesSlide409.xml" ContentType="application/vnd.openxmlformats-officedocument.presentationml.notesSlide+xml"/>
  <Override PartName="/ppt/notesSlides/notesSlide410.xml" ContentType="application/vnd.openxmlformats-officedocument.presentationml.notesSlide+xml"/>
  <Override PartName="/ppt/notesSlides/notesSlide411.xml" ContentType="application/vnd.openxmlformats-officedocument.presentationml.notesSlide+xml"/>
  <Override PartName="/ppt/notesSlides/notesSlide412.xml" ContentType="application/vnd.openxmlformats-officedocument.presentationml.notesSlide+xml"/>
  <Override PartName="/ppt/notesSlides/notesSlide413.xml" ContentType="application/vnd.openxmlformats-officedocument.presentationml.notesSlide+xml"/>
  <Override PartName="/ppt/notesSlides/notesSlide414.xml" ContentType="application/vnd.openxmlformats-officedocument.presentationml.notesSlide+xml"/>
  <Override PartName="/ppt/notesSlides/notesSlide415.xml" ContentType="application/vnd.openxmlformats-officedocument.presentationml.notesSlide+xml"/>
  <Override PartName="/ppt/notesSlides/notesSlide416.xml" ContentType="application/vnd.openxmlformats-officedocument.presentationml.notesSlide+xml"/>
  <Override PartName="/ppt/notesSlides/notesSlide417.xml" ContentType="application/vnd.openxmlformats-officedocument.presentationml.notesSlide+xml"/>
  <Override PartName="/ppt/notesSlides/notesSlide418.xml" ContentType="application/vnd.openxmlformats-officedocument.presentationml.notesSlide+xml"/>
  <Override PartName="/ppt/notesSlides/notesSlide419.xml" ContentType="application/vnd.openxmlformats-officedocument.presentationml.notesSlide+xml"/>
  <Override PartName="/ppt/notesSlides/notesSlide420.xml" ContentType="application/vnd.openxmlformats-officedocument.presentationml.notesSlide+xml"/>
  <Override PartName="/ppt/notesSlides/notesSlide421.xml" ContentType="application/vnd.openxmlformats-officedocument.presentationml.notesSlide+xml"/>
  <Override PartName="/ppt/notesSlides/notesSlide422.xml" ContentType="application/vnd.openxmlformats-officedocument.presentationml.notesSlide+xml"/>
  <Override PartName="/ppt/notesSlides/notesSlide423.xml" ContentType="application/vnd.openxmlformats-officedocument.presentationml.notesSlide+xml"/>
  <Override PartName="/ppt/notesSlides/notesSlide424.xml" ContentType="application/vnd.openxmlformats-officedocument.presentationml.notesSlide+xml"/>
  <Override PartName="/ppt/notesSlides/notesSlide425.xml" ContentType="application/vnd.openxmlformats-officedocument.presentationml.notesSlide+xml"/>
  <Override PartName="/ppt/notesSlides/notesSlide426.xml" ContentType="application/vnd.openxmlformats-officedocument.presentationml.notesSlide+xml"/>
  <Override PartName="/ppt/notesSlides/notesSlide427.xml" ContentType="application/vnd.openxmlformats-officedocument.presentationml.notesSlide+xml"/>
  <Override PartName="/ppt/notesSlides/notesSlide428.xml" ContentType="application/vnd.openxmlformats-officedocument.presentationml.notesSlide+xml"/>
  <Override PartName="/ppt/notesSlides/notesSlide429.xml" ContentType="application/vnd.openxmlformats-officedocument.presentationml.notesSlide+xml"/>
  <Override PartName="/ppt/notesSlides/notesSlide430.xml" ContentType="application/vnd.openxmlformats-officedocument.presentationml.notesSlide+xml"/>
  <Override PartName="/ppt/notesSlides/notesSlide431.xml" ContentType="application/vnd.openxmlformats-officedocument.presentationml.notesSlide+xml"/>
  <Override PartName="/ppt/notesSlides/notesSlide432.xml" ContentType="application/vnd.openxmlformats-officedocument.presentationml.notesSlide+xml"/>
  <Override PartName="/ppt/notesSlides/notesSlide433.xml" ContentType="application/vnd.openxmlformats-officedocument.presentationml.notesSlide+xml"/>
  <Override PartName="/ppt/notesSlides/notesSlide434.xml" ContentType="application/vnd.openxmlformats-officedocument.presentationml.notesSlide+xml"/>
  <Override PartName="/ppt/notesSlides/notesSlide435.xml" ContentType="application/vnd.openxmlformats-officedocument.presentationml.notesSlide+xml"/>
  <Override PartName="/ppt/notesSlides/notesSlide436.xml" ContentType="application/vnd.openxmlformats-officedocument.presentationml.notesSlide+xml"/>
  <Override PartName="/ppt/notesSlides/notesSlide437.xml" ContentType="application/vnd.openxmlformats-officedocument.presentationml.notesSlide+xml"/>
  <Override PartName="/ppt/notesSlides/notesSlide438.xml" ContentType="application/vnd.openxmlformats-officedocument.presentationml.notesSlide+xml"/>
  <Override PartName="/ppt/notesSlides/notesSlide439.xml" ContentType="application/vnd.openxmlformats-officedocument.presentationml.notesSlide+xml"/>
  <Override PartName="/ppt/notesSlides/notesSlide440.xml" ContentType="application/vnd.openxmlformats-officedocument.presentationml.notesSlide+xml"/>
  <Override PartName="/ppt/notesSlides/notesSlide441.xml" ContentType="application/vnd.openxmlformats-officedocument.presentationml.notesSlide+xml"/>
  <Override PartName="/ppt/notesSlides/notesSlide442.xml" ContentType="application/vnd.openxmlformats-officedocument.presentationml.notesSlide+xml"/>
  <Override PartName="/ppt/notesSlides/notesSlide443.xml" ContentType="application/vnd.openxmlformats-officedocument.presentationml.notesSlide+xml"/>
  <Override PartName="/ppt/notesSlides/notesSlide444.xml" ContentType="application/vnd.openxmlformats-officedocument.presentationml.notesSlide+xml"/>
  <Override PartName="/ppt/notesSlides/notesSlide445.xml" ContentType="application/vnd.openxmlformats-officedocument.presentationml.notesSlide+xml"/>
  <Override PartName="/ppt/notesSlides/notesSlide446.xml" ContentType="application/vnd.openxmlformats-officedocument.presentationml.notesSlide+xml"/>
  <Override PartName="/ppt/notesSlides/notesSlide447.xml" ContentType="application/vnd.openxmlformats-officedocument.presentationml.notesSlide+xml"/>
  <Override PartName="/ppt/notesSlides/notesSlide448.xml" ContentType="application/vnd.openxmlformats-officedocument.presentationml.notesSlide+xml"/>
  <Override PartName="/ppt/notesSlides/notesSlide449.xml" ContentType="application/vnd.openxmlformats-officedocument.presentationml.notesSlide+xml"/>
  <Override PartName="/ppt/notesSlides/notesSlide450.xml" ContentType="application/vnd.openxmlformats-officedocument.presentationml.notesSlide+xml"/>
  <Override PartName="/ppt/notesSlides/notesSlide451.xml" ContentType="application/vnd.openxmlformats-officedocument.presentationml.notesSlide+xml"/>
  <Override PartName="/ppt/notesSlides/notesSlide452.xml" ContentType="application/vnd.openxmlformats-officedocument.presentationml.notesSlide+xml"/>
  <Override PartName="/ppt/notesSlides/notesSlide453.xml" ContentType="application/vnd.openxmlformats-officedocument.presentationml.notesSlide+xml"/>
  <Override PartName="/ppt/notesSlides/notesSlide454.xml" ContentType="application/vnd.openxmlformats-officedocument.presentationml.notesSlide+xml"/>
  <Override PartName="/ppt/notesSlides/notesSlide455.xml" ContentType="application/vnd.openxmlformats-officedocument.presentationml.notesSlide+xml"/>
  <Override PartName="/ppt/notesSlides/notesSlide456.xml" ContentType="application/vnd.openxmlformats-officedocument.presentationml.notesSlide+xml"/>
  <Override PartName="/ppt/notesSlides/notesSlide457.xml" ContentType="application/vnd.openxmlformats-officedocument.presentationml.notesSlide+xml"/>
  <Override PartName="/ppt/notesSlides/notesSlide458.xml" ContentType="application/vnd.openxmlformats-officedocument.presentationml.notesSlide+xml"/>
  <Override PartName="/ppt/notesSlides/notesSlide459.xml" ContentType="application/vnd.openxmlformats-officedocument.presentationml.notesSlide+xml"/>
  <Override PartName="/ppt/notesSlides/notesSlide460.xml" ContentType="application/vnd.openxmlformats-officedocument.presentationml.notesSlide+xml"/>
  <Override PartName="/ppt/notesSlides/notesSlide461.xml" ContentType="application/vnd.openxmlformats-officedocument.presentationml.notesSlide+xml"/>
  <Override PartName="/ppt/notesSlides/notesSlide462.xml" ContentType="application/vnd.openxmlformats-officedocument.presentationml.notesSlide+xml"/>
  <Override PartName="/ppt/notesSlides/notesSlide463.xml" ContentType="application/vnd.openxmlformats-officedocument.presentationml.notesSlide+xml"/>
  <Override PartName="/ppt/notesSlides/notesSlide464.xml" ContentType="application/vnd.openxmlformats-officedocument.presentationml.notesSlide+xml"/>
  <Override PartName="/ppt/notesSlides/notesSlide465.xml" ContentType="application/vnd.openxmlformats-officedocument.presentationml.notesSlide+xml"/>
  <Override PartName="/ppt/notesSlides/notesSlide466.xml" ContentType="application/vnd.openxmlformats-officedocument.presentationml.notesSlide+xml"/>
  <Override PartName="/ppt/notesSlides/notesSlide467.xml" ContentType="application/vnd.openxmlformats-officedocument.presentationml.notesSlide+xml"/>
  <Override PartName="/ppt/notesSlides/notesSlide468.xml" ContentType="application/vnd.openxmlformats-officedocument.presentationml.notesSlide+xml"/>
  <Override PartName="/ppt/notesSlides/notesSlide469.xml" ContentType="application/vnd.openxmlformats-officedocument.presentationml.notesSlide+xml"/>
  <Override PartName="/ppt/notesSlides/notesSlide470.xml" ContentType="application/vnd.openxmlformats-officedocument.presentationml.notesSlide+xml"/>
  <Override PartName="/ppt/notesSlides/notesSlide471.xml" ContentType="application/vnd.openxmlformats-officedocument.presentationml.notesSlide+xml"/>
  <Override PartName="/ppt/notesSlides/notesSlide472.xml" ContentType="application/vnd.openxmlformats-officedocument.presentationml.notesSlide+xml"/>
  <Override PartName="/ppt/notesSlides/notesSlide473.xml" ContentType="application/vnd.openxmlformats-officedocument.presentationml.notesSlide+xml"/>
  <Override PartName="/ppt/notesSlides/notesSlide474.xml" ContentType="application/vnd.openxmlformats-officedocument.presentationml.notesSlide+xml"/>
  <Override PartName="/ppt/notesSlides/notesSlide475.xml" ContentType="application/vnd.openxmlformats-officedocument.presentationml.notesSlide+xml"/>
  <Override PartName="/ppt/notesSlides/notesSlide476.xml" ContentType="application/vnd.openxmlformats-officedocument.presentationml.notesSlide+xml"/>
  <Override PartName="/ppt/notesSlides/notesSlide477.xml" ContentType="application/vnd.openxmlformats-officedocument.presentationml.notesSlide+xml"/>
  <Override PartName="/ppt/notesSlides/notesSlide478.xml" ContentType="application/vnd.openxmlformats-officedocument.presentationml.notesSlide+xml"/>
  <Override PartName="/ppt/notesSlides/notesSlide479.xml" ContentType="application/vnd.openxmlformats-officedocument.presentationml.notesSlide+xml"/>
  <Override PartName="/ppt/notesSlides/notesSlide480.xml" ContentType="application/vnd.openxmlformats-officedocument.presentationml.notesSlide+xml"/>
  <Override PartName="/ppt/notesSlides/notesSlide481.xml" ContentType="application/vnd.openxmlformats-officedocument.presentationml.notesSlide+xml"/>
  <Override PartName="/ppt/notesSlides/notesSlide482.xml" ContentType="application/vnd.openxmlformats-officedocument.presentationml.notesSlide+xml"/>
  <Override PartName="/ppt/notesSlides/notesSlide483.xml" ContentType="application/vnd.openxmlformats-officedocument.presentationml.notesSlide+xml"/>
  <Override PartName="/ppt/notesSlides/notesSlide484.xml" ContentType="application/vnd.openxmlformats-officedocument.presentationml.notesSlide+xml"/>
  <Override PartName="/ppt/notesSlides/notesSlide485.xml" ContentType="application/vnd.openxmlformats-officedocument.presentationml.notesSlide+xml"/>
  <Override PartName="/ppt/notesSlides/notesSlide486.xml" ContentType="application/vnd.openxmlformats-officedocument.presentationml.notesSlide+xml"/>
  <Override PartName="/ppt/notesSlides/notesSlide487.xml" ContentType="application/vnd.openxmlformats-officedocument.presentationml.notesSlide+xml"/>
  <Override PartName="/ppt/notesSlides/notesSlide488.xml" ContentType="application/vnd.openxmlformats-officedocument.presentationml.notesSlide+xml"/>
  <Override PartName="/ppt/notesSlides/notesSlide489.xml" ContentType="application/vnd.openxmlformats-officedocument.presentationml.notesSlide+xml"/>
  <Override PartName="/ppt/notesSlides/notesSlide490.xml" ContentType="application/vnd.openxmlformats-officedocument.presentationml.notesSlide+xml"/>
  <Override PartName="/ppt/notesSlides/notesSlide491.xml" ContentType="application/vnd.openxmlformats-officedocument.presentationml.notesSlide+xml"/>
  <Override PartName="/ppt/notesSlides/notesSlide492.xml" ContentType="application/vnd.openxmlformats-officedocument.presentationml.notesSlide+xml"/>
  <Override PartName="/ppt/notesSlides/notesSlide493.xml" ContentType="application/vnd.openxmlformats-officedocument.presentationml.notesSlide+xml"/>
  <Override PartName="/ppt/notesSlides/notesSlide494.xml" ContentType="application/vnd.openxmlformats-officedocument.presentationml.notesSlide+xml"/>
  <Override PartName="/ppt/notesSlides/notesSlide495.xml" ContentType="application/vnd.openxmlformats-officedocument.presentationml.notesSlide+xml"/>
  <Override PartName="/ppt/notesSlides/notesSlide496.xml" ContentType="application/vnd.openxmlformats-officedocument.presentationml.notesSlide+xml"/>
  <Override PartName="/ppt/notesSlides/notesSlide497.xml" ContentType="application/vnd.openxmlformats-officedocument.presentationml.notesSlide+xml"/>
  <Override PartName="/ppt/notesSlides/notesSlide498.xml" ContentType="application/vnd.openxmlformats-officedocument.presentationml.notesSlide+xml"/>
  <Override PartName="/ppt/notesSlides/notesSlide499.xml" ContentType="application/vnd.openxmlformats-officedocument.presentationml.notesSlide+xml"/>
  <Override PartName="/ppt/notesSlides/notesSlide500.xml" ContentType="application/vnd.openxmlformats-officedocument.presentationml.notesSlide+xml"/>
  <Override PartName="/ppt/notesSlides/notesSlide501.xml" ContentType="application/vnd.openxmlformats-officedocument.presentationml.notesSlide+xml"/>
  <Override PartName="/ppt/notesSlides/notesSlide502.xml" ContentType="application/vnd.openxmlformats-officedocument.presentationml.notesSlide+xml"/>
  <Override PartName="/ppt/notesSlides/notesSlide503.xml" ContentType="application/vnd.openxmlformats-officedocument.presentationml.notesSlide+xml"/>
  <Override PartName="/ppt/notesSlides/notesSlide504.xml" ContentType="application/vnd.openxmlformats-officedocument.presentationml.notesSlide+xml"/>
  <Override PartName="/ppt/notesSlides/notesSlide505.xml" ContentType="application/vnd.openxmlformats-officedocument.presentationml.notesSlide+xml"/>
  <Override PartName="/ppt/notesSlides/notesSlide506.xml" ContentType="application/vnd.openxmlformats-officedocument.presentationml.notesSlide+xml"/>
  <Override PartName="/ppt/notesSlides/notesSlide507.xml" ContentType="application/vnd.openxmlformats-officedocument.presentationml.notesSlide+xml"/>
  <Override PartName="/ppt/notesSlides/notesSlide508.xml" ContentType="application/vnd.openxmlformats-officedocument.presentationml.notesSlide+xml"/>
  <Override PartName="/ppt/notesSlides/notesSlide509.xml" ContentType="application/vnd.openxmlformats-officedocument.presentationml.notesSlide+xml"/>
  <Override PartName="/ppt/notesSlides/notesSlide510.xml" ContentType="application/vnd.openxmlformats-officedocument.presentationml.notesSlide+xml"/>
  <Override PartName="/ppt/notesSlides/notesSlide511.xml" ContentType="application/vnd.openxmlformats-officedocument.presentationml.notesSlide+xml"/>
  <Override PartName="/ppt/notesSlides/notesSlide512.xml" ContentType="application/vnd.openxmlformats-officedocument.presentationml.notesSlide+xml"/>
  <Override PartName="/ppt/notesSlides/notesSlide513.xml" ContentType="application/vnd.openxmlformats-officedocument.presentationml.notesSlide+xml"/>
  <Override PartName="/ppt/notesSlides/notesSlide514.xml" ContentType="application/vnd.openxmlformats-officedocument.presentationml.notesSlide+xml"/>
  <Override PartName="/ppt/notesSlides/notesSlide515.xml" ContentType="application/vnd.openxmlformats-officedocument.presentationml.notesSlide+xml"/>
  <Override PartName="/ppt/notesSlides/notesSlide516.xml" ContentType="application/vnd.openxmlformats-officedocument.presentationml.notesSlide+xml"/>
  <Override PartName="/ppt/notesSlides/notesSlide517.xml" ContentType="application/vnd.openxmlformats-officedocument.presentationml.notesSlide+xml"/>
  <Override PartName="/ppt/notesSlides/notesSlide518.xml" ContentType="application/vnd.openxmlformats-officedocument.presentationml.notesSlide+xml"/>
  <Override PartName="/ppt/notesSlides/notesSlide519.xml" ContentType="application/vnd.openxmlformats-officedocument.presentationml.notesSlide+xml"/>
  <Override PartName="/ppt/notesSlides/notesSlide520.xml" ContentType="application/vnd.openxmlformats-officedocument.presentationml.notesSlide+xml"/>
  <Override PartName="/ppt/notesSlides/notesSlide521.xml" ContentType="application/vnd.openxmlformats-officedocument.presentationml.notesSlide+xml"/>
  <Override PartName="/ppt/notesSlides/notesSlide522.xml" ContentType="application/vnd.openxmlformats-officedocument.presentationml.notesSlide+xml"/>
  <Override PartName="/ppt/notesSlides/notesSlide523.xml" ContentType="application/vnd.openxmlformats-officedocument.presentationml.notesSlide+xml"/>
  <Override PartName="/ppt/notesSlides/notesSlide524.xml" ContentType="application/vnd.openxmlformats-officedocument.presentationml.notesSlide+xml"/>
  <Override PartName="/ppt/notesSlides/notesSlide525.xml" ContentType="application/vnd.openxmlformats-officedocument.presentationml.notesSlide+xml"/>
  <Override PartName="/ppt/notesSlides/notesSlide526.xml" ContentType="application/vnd.openxmlformats-officedocument.presentationml.notesSlide+xml"/>
  <Override PartName="/ppt/notesSlides/notesSlide527.xml" ContentType="application/vnd.openxmlformats-officedocument.presentationml.notesSlide+xml"/>
  <Override PartName="/ppt/notesSlides/notesSlide528.xml" ContentType="application/vnd.openxmlformats-officedocument.presentationml.notesSlide+xml"/>
  <Override PartName="/ppt/notesSlides/notesSlide529.xml" ContentType="application/vnd.openxmlformats-officedocument.presentationml.notesSlide+xml"/>
  <Override PartName="/ppt/notesSlides/notesSlide530.xml" ContentType="application/vnd.openxmlformats-officedocument.presentationml.notesSlide+xml"/>
  <Override PartName="/ppt/notesSlides/notesSlide531.xml" ContentType="application/vnd.openxmlformats-officedocument.presentationml.notesSlide+xml"/>
  <Override PartName="/ppt/notesSlides/notesSlide532.xml" ContentType="application/vnd.openxmlformats-officedocument.presentationml.notesSlide+xml"/>
  <Override PartName="/ppt/notesSlides/notesSlide533.xml" ContentType="application/vnd.openxmlformats-officedocument.presentationml.notesSlide+xml"/>
  <Override PartName="/ppt/notesSlides/notesSlide534.xml" ContentType="application/vnd.openxmlformats-officedocument.presentationml.notesSlide+xml"/>
  <Override PartName="/ppt/notesSlides/notesSlide535.xml" ContentType="application/vnd.openxmlformats-officedocument.presentationml.notesSlide+xml"/>
  <Override PartName="/ppt/notesSlides/notesSlide536.xml" ContentType="application/vnd.openxmlformats-officedocument.presentationml.notesSlide+xml"/>
  <Override PartName="/ppt/notesSlides/notesSlide537.xml" ContentType="application/vnd.openxmlformats-officedocument.presentationml.notesSlide+xml"/>
  <Override PartName="/ppt/notesSlides/notesSlide538.xml" ContentType="application/vnd.openxmlformats-officedocument.presentationml.notesSlide+xml"/>
  <Override PartName="/ppt/notesSlides/notesSlide539.xml" ContentType="application/vnd.openxmlformats-officedocument.presentationml.notesSlide+xml"/>
  <Override PartName="/ppt/notesSlides/notesSlide540.xml" ContentType="application/vnd.openxmlformats-officedocument.presentationml.notesSlide+xml"/>
  <Override PartName="/ppt/notesSlides/notesSlide541.xml" ContentType="application/vnd.openxmlformats-officedocument.presentationml.notesSlide+xml"/>
  <Override PartName="/ppt/notesSlides/notesSlide542.xml" ContentType="application/vnd.openxmlformats-officedocument.presentationml.notesSlide+xml"/>
  <Override PartName="/ppt/notesSlides/notesSlide543.xml" ContentType="application/vnd.openxmlformats-officedocument.presentationml.notesSlide+xml"/>
  <Override PartName="/ppt/notesSlides/notesSlide544.xml" ContentType="application/vnd.openxmlformats-officedocument.presentationml.notesSlide+xml"/>
  <Override PartName="/ppt/notesSlides/notesSlide545.xml" ContentType="application/vnd.openxmlformats-officedocument.presentationml.notesSlide+xml"/>
  <Override PartName="/ppt/notesSlides/notesSlide546.xml" ContentType="application/vnd.openxmlformats-officedocument.presentationml.notesSlide+xml"/>
  <Override PartName="/ppt/notesSlides/notesSlide547.xml" ContentType="application/vnd.openxmlformats-officedocument.presentationml.notesSlide+xml"/>
  <Override PartName="/ppt/notesSlides/notesSlide548.xml" ContentType="application/vnd.openxmlformats-officedocument.presentationml.notesSlide+xml"/>
  <Override PartName="/ppt/notesSlides/notesSlide549.xml" ContentType="application/vnd.openxmlformats-officedocument.presentationml.notesSlide+xml"/>
  <Override PartName="/ppt/notesSlides/notesSlide550.xml" ContentType="application/vnd.openxmlformats-officedocument.presentationml.notesSlide+xml"/>
  <Override PartName="/ppt/notesSlides/notesSlide551.xml" ContentType="application/vnd.openxmlformats-officedocument.presentationml.notesSlide+xml"/>
  <Override PartName="/ppt/notesSlides/notesSlide552.xml" ContentType="application/vnd.openxmlformats-officedocument.presentationml.notesSlide+xml"/>
  <Override PartName="/ppt/notesSlides/notesSlide553.xml" ContentType="application/vnd.openxmlformats-officedocument.presentationml.notesSlide+xml"/>
  <Override PartName="/ppt/notesSlides/notesSlide554.xml" ContentType="application/vnd.openxmlformats-officedocument.presentationml.notesSlide+xml"/>
  <Override PartName="/ppt/notesSlides/notesSlide555.xml" ContentType="application/vnd.openxmlformats-officedocument.presentationml.notesSlide+xml"/>
  <Override PartName="/ppt/notesSlides/notesSlide556.xml" ContentType="application/vnd.openxmlformats-officedocument.presentationml.notesSlide+xml"/>
  <Override PartName="/ppt/notesSlides/notesSlide557.xml" ContentType="application/vnd.openxmlformats-officedocument.presentationml.notesSlide+xml"/>
  <Override PartName="/ppt/notesSlides/notesSlide558.xml" ContentType="application/vnd.openxmlformats-officedocument.presentationml.notesSlide+xml"/>
  <Override PartName="/ppt/notesSlides/notesSlide559.xml" ContentType="application/vnd.openxmlformats-officedocument.presentationml.notesSlide+xml"/>
  <Override PartName="/ppt/notesSlides/notesSlide560.xml" ContentType="application/vnd.openxmlformats-officedocument.presentationml.notesSlide+xml"/>
  <Override PartName="/ppt/notesSlides/notesSlide561.xml" ContentType="application/vnd.openxmlformats-officedocument.presentationml.notesSlide+xml"/>
  <Override PartName="/ppt/notesSlides/notesSlide562.xml" ContentType="application/vnd.openxmlformats-officedocument.presentationml.notesSlide+xml"/>
  <Override PartName="/ppt/notesSlides/notesSlide563.xml" ContentType="application/vnd.openxmlformats-officedocument.presentationml.notesSlide+xml"/>
  <Override PartName="/ppt/notesSlides/notesSlide564.xml" ContentType="application/vnd.openxmlformats-officedocument.presentationml.notesSlide+xml"/>
  <Override PartName="/ppt/notesSlides/notesSlide565.xml" ContentType="application/vnd.openxmlformats-officedocument.presentationml.notesSlide+xml"/>
  <Override PartName="/ppt/notesSlides/notesSlide566.xml" ContentType="application/vnd.openxmlformats-officedocument.presentationml.notesSlide+xml"/>
  <Override PartName="/ppt/notesSlides/notesSlide567.xml" ContentType="application/vnd.openxmlformats-officedocument.presentationml.notesSlide+xml"/>
  <Override PartName="/ppt/notesSlides/notesSlide568.xml" ContentType="application/vnd.openxmlformats-officedocument.presentationml.notesSlide+xml"/>
  <Override PartName="/ppt/notesSlides/notesSlide569.xml" ContentType="application/vnd.openxmlformats-officedocument.presentationml.notesSlide+xml"/>
  <Override PartName="/ppt/notesSlides/notesSlide570.xml" ContentType="application/vnd.openxmlformats-officedocument.presentationml.notesSlide+xml"/>
  <Override PartName="/ppt/notesSlides/notesSlide571.xml" ContentType="application/vnd.openxmlformats-officedocument.presentationml.notesSlide+xml"/>
  <Override PartName="/ppt/notesSlides/notesSlide572.xml" ContentType="application/vnd.openxmlformats-officedocument.presentationml.notesSlide+xml"/>
  <Override PartName="/ppt/notesSlides/notesSlide573.xml" ContentType="application/vnd.openxmlformats-officedocument.presentationml.notesSlide+xml"/>
  <Override PartName="/ppt/notesSlides/notesSlide574.xml" ContentType="application/vnd.openxmlformats-officedocument.presentationml.notesSlide+xml"/>
  <Override PartName="/ppt/notesSlides/notesSlide575.xml" ContentType="application/vnd.openxmlformats-officedocument.presentationml.notesSlide+xml"/>
  <Override PartName="/ppt/notesSlides/notesSlide576.xml" ContentType="application/vnd.openxmlformats-officedocument.presentationml.notesSlide+xml"/>
  <Override PartName="/ppt/notesSlides/notesSlide577.xml" ContentType="application/vnd.openxmlformats-officedocument.presentationml.notesSlide+xml"/>
  <Override PartName="/ppt/notesSlides/notesSlide578.xml" ContentType="application/vnd.openxmlformats-officedocument.presentationml.notesSlide+xml"/>
  <Override PartName="/ppt/notesSlides/notesSlide579.xml" ContentType="application/vnd.openxmlformats-officedocument.presentationml.notesSlide+xml"/>
  <Override PartName="/ppt/notesSlides/notesSlide580.xml" ContentType="application/vnd.openxmlformats-officedocument.presentationml.notesSlide+xml"/>
  <Override PartName="/ppt/notesSlides/notesSlide581.xml" ContentType="application/vnd.openxmlformats-officedocument.presentationml.notesSlide+xml"/>
  <Override PartName="/ppt/notesSlides/notesSlide582.xml" ContentType="application/vnd.openxmlformats-officedocument.presentationml.notesSlide+xml"/>
  <Override PartName="/ppt/notesSlides/notesSlide583.xml" ContentType="application/vnd.openxmlformats-officedocument.presentationml.notesSlide+xml"/>
  <Override PartName="/ppt/notesSlides/notesSlide584.xml" ContentType="application/vnd.openxmlformats-officedocument.presentationml.notesSlide+xml"/>
  <Override PartName="/ppt/notesSlides/notesSlide585.xml" ContentType="application/vnd.openxmlformats-officedocument.presentationml.notesSlide+xml"/>
  <Override PartName="/ppt/notesSlides/notesSlide586.xml" ContentType="application/vnd.openxmlformats-officedocument.presentationml.notesSlide+xml"/>
  <Override PartName="/ppt/notesSlides/notesSlide587.xml" ContentType="application/vnd.openxmlformats-officedocument.presentationml.notesSlide+xml"/>
  <Override PartName="/ppt/notesSlides/notesSlide588.xml" ContentType="application/vnd.openxmlformats-officedocument.presentationml.notesSlide+xml"/>
  <Override PartName="/ppt/notesSlides/notesSlide589.xml" ContentType="application/vnd.openxmlformats-officedocument.presentationml.notesSlide+xml"/>
  <Override PartName="/ppt/notesSlides/notesSlide590.xml" ContentType="application/vnd.openxmlformats-officedocument.presentationml.notesSlide+xml"/>
  <Override PartName="/ppt/notesSlides/notesSlide591.xml" ContentType="application/vnd.openxmlformats-officedocument.presentationml.notesSlide+xml"/>
  <Override PartName="/ppt/notesSlides/notesSlide592.xml" ContentType="application/vnd.openxmlformats-officedocument.presentationml.notesSlide+xml"/>
  <Override PartName="/ppt/notesSlides/notesSlide593.xml" ContentType="application/vnd.openxmlformats-officedocument.presentationml.notesSlide+xml"/>
  <Override PartName="/ppt/notesSlides/notesSlide594.xml" ContentType="application/vnd.openxmlformats-officedocument.presentationml.notesSlide+xml"/>
  <Override PartName="/ppt/notesSlides/notesSlide595.xml" ContentType="application/vnd.openxmlformats-officedocument.presentationml.notesSlide+xml"/>
  <Override PartName="/ppt/notesSlides/notesSlide596.xml" ContentType="application/vnd.openxmlformats-officedocument.presentationml.notesSlide+xml"/>
  <Override PartName="/ppt/notesSlides/notesSlide597.xml" ContentType="application/vnd.openxmlformats-officedocument.presentationml.notesSlide+xml"/>
  <Override PartName="/ppt/notesSlides/notesSlide598.xml" ContentType="application/vnd.openxmlformats-officedocument.presentationml.notesSlide+xml"/>
  <Override PartName="/ppt/notesSlides/notesSlide599.xml" ContentType="application/vnd.openxmlformats-officedocument.presentationml.notesSlide+xml"/>
  <Override PartName="/ppt/notesSlides/notesSlide600.xml" ContentType="application/vnd.openxmlformats-officedocument.presentationml.notesSlide+xml"/>
  <Override PartName="/ppt/notesSlides/notesSlide601.xml" ContentType="application/vnd.openxmlformats-officedocument.presentationml.notesSlide+xml"/>
  <Override PartName="/ppt/notesSlides/notesSlide602.xml" ContentType="application/vnd.openxmlformats-officedocument.presentationml.notesSlide+xml"/>
  <Override PartName="/ppt/notesSlides/notesSlide603.xml" ContentType="application/vnd.openxmlformats-officedocument.presentationml.notesSlide+xml"/>
  <Override PartName="/ppt/notesSlides/notesSlide604.xml" ContentType="application/vnd.openxmlformats-officedocument.presentationml.notesSlide+xml"/>
  <Override PartName="/ppt/notesSlides/notesSlide605.xml" ContentType="application/vnd.openxmlformats-officedocument.presentationml.notesSlide+xml"/>
  <Override PartName="/ppt/notesSlides/notesSlide606.xml" ContentType="application/vnd.openxmlformats-officedocument.presentationml.notesSlide+xml"/>
  <Override PartName="/ppt/notesSlides/notesSlide607.xml" ContentType="application/vnd.openxmlformats-officedocument.presentationml.notesSlide+xml"/>
  <Override PartName="/ppt/notesSlides/notesSlide608.xml" ContentType="application/vnd.openxmlformats-officedocument.presentationml.notesSlide+xml"/>
  <Override PartName="/ppt/notesSlides/notesSlide609.xml" ContentType="application/vnd.openxmlformats-officedocument.presentationml.notesSlide+xml"/>
  <Override PartName="/ppt/notesSlides/notesSlide610.xml" ContentType="application/vnd.openxmlformats-officedocument.presentationml.notesSlide+xml"/>
  <Override PartName="/ppt/notesSlides/notesSlide611.xml" ContentType="application/vnd.openxmlformats-officedocument.presentationml.notesSlide+xml"/>
  <Override PartName="/ppt/notesSlides/notesSlide612.xml" ContentType="application/vnd.openxmlformats-officedocument.presentationml.notesSlide+xml"/>
  <Override PartName="/ppt/notesSlides/notesSlide613.xml" ContentType="application/vnd.openxmlformats-officedocument.presentationml.notesSlide+xml"/>
  <Override PartName="/ppt/notesSlides/notesSlide614.xml" ContentType="application/vnd.openxmlformats-officedocument.presentationml.notesSlide+xml"/>
  <Override PartName="/ppt/notesSlides/notesSlide615.xml" ContentType="application/vnd.openxmlformats-officedocument.presentationml.notesSlide+xml"/>
  <Override PartName="/ppt/notesSlides/notesSlide616.xml" ContentType="application/vnd.openxmlformats-officedocument.presentationml.notesSlide+xml"/>
  <Override PartName="/ppt/notesSlides/notesSlide617.xml" ContentType="application/vnd.openxmlformats-officedocument.presentationml.notesSlide+xml"/>
  <Override PartName="/ppt/notesSlides/notesSlide618.xml" ContentType="application/vnd.openxmlformats-officedocument.presentationml.notesSlide+xml"/>
  <Override PartName="/ppt/notesSlides/notesSlide619.xml" ContentType="application/vnd.openxmlformats-officedocument.presentationml.notesSlide+xml"/>
  <Override PartName="/ppt/notesSlides/notesSlide620.xml" ContentType="application/vnd.openxmlformats-officedocument.presentationml.notesSlide+xml"/>
  <Override PartName="/ppt/notesSlides/notesSlide621.xml" ContentType="application/vnd.openxmlformats-officedocument.presentationml.notesSlide+xml"/>
  <Override PartName="/ppt/notesSlides/notesSlide622.xml" ContentType="application/vnd.openxmlformats-officedocument.presentationml.notesSlide+xml"/>
  <Override PartName="/ppt/notesSlides/notesSlide623.xml" ContentType="application/vnd.openxmlformats-officedocument.presentationml.notesSlide+xml"/>
  <Override PartName="/ppt/notesSlides/notesSlide624.xml" ContentType="application/vnd.openxmlformats-officedocument.presentationml.notesSlide+xml"/>
  <Override PartName="/ppt/notesSlides/notesSlide625.xml" ContentType="application/vnd.openxmlformats-officedocument.presentationml.notesSlide+xml"/>
  <Override PartName="/ppt/notesSlides/notesSlide626.xml" ContentType="application/vnd.openxmlformats-officedocument.presentationml.notesSlide+xml"/>
  <Override PartName="/ppt/notesSlides/notesSlide627.xml" ContentType="application/vnd.openxmlformats-officedocument.presentationml.notesSlide+xml"/>
  <Override PartName="/ppt/notesSlides/notesSlide628.xml" ContentType="application/vnd.openxmlformats-officedocument.presentationml.notesSlide+xml"/>
  <Override PartName="/ppt/notesSlides/notesSlide629.xml" ContentType="application/vnd.openxmlformats-officedocument.presentationml.notesSlide+xml"/>
  <Override PartName="/ppt/notesSlides/notesSlide630.xml" ContentType="application/vnd.openxmlformats-officedocument.presentationml.notesSlide+xml"/>
  <Override PartName="/ppt/notesSlides/notesSlide631.xml" ContentType="application/vnd.openxmlformats-officedocument.presentationml.notesSlide+xml"/>
  <Override PartName="/ppt/notesSlides/notesSlide632.xml" ContentType="application/vnd.openxmlformats-officedocument.presentationml.notesSlide+xml"/>
  <Override PartName="/ppt/notesSlides/notesSlide633.xml" ContentType="application/vnd.openxmlformats-officedocument.presentationml.notesSlide+xml"/>
  <Override PartName="/ppt/notesSlides/notesSlide634.xml" ContentType="application/vnd.openxmlformats-officedocument.presentationml.notesSlide+xml"/>
  <Override PartName="/ppt/notesSlides/notesSlide635.xml" ContentType="application/vnd.openxmlformats-officedocument.presentationml.notesSlide+xml"/>
  <Override PartName="/ppt/notesSlides/notesSlide636.xml" ContentType="application/vnd.openxmlformats-officedocument.presentationml.notesSlide+xml"/>
  <Override PartName="/ppt/notesSlides/notesSlide637.xml" ContentType="application/vnd.openxmlformats-officedocument.presentationml.notesSlide+xml"/>
  <Override PartName="/ppt/notesSlides/notesSlide638.xml" ContentType="application/vnd.openxmlformats-officedocument.presentationml.notesSlide+xml"/>
  <Override PartName="/ppt/notesSlides/notesSlide639.xml" ContentType="application/vnd.openxmlformats-officedocument.presentationml.notesSlide+xml"/>
  <Override PartName="/ppt/notesSlides/notesSlide640.xml" ContentType="application/vnd.openxmlformats-officedocument.presentationml.notesSlide+xml"/>
  <Override PartName="/ppt/notesSlides/notesSlide641.xml" ContentType="application/vnd.openxmlformats-officedocument.presentationml.notesSlide+xml"/>
  <Override PartName="/ppt/notesSlides/notesSlide642.xml" ContentType="application/vnd.openxmlformats-officedocument.presentationml.notesSlide+xml"/>
  <Override PartName="/ppt/notesSlides/notesSlide643.xml" ContentType="application/vnd.openxmlformats-officedocument.presentationml.notesSlide+xml"/>
  <Override PartName="/ppt/notesSlides/notesSlide644.xml" ContentType="application/vnd.openxmlformats-officedocument.presentationml.notesSlide+xml"/>
  <Override PartName="/ppt/notesSlides/notesSlide645.xml" ContentType="application/vnd.openxmlformats-officedocument.presentationml.notesSlide+xml"/>
  <Override PartName="/ppt/notesSlides/notesSlide646.xml" ContentType="application/vnd.openxmlformats-officedocument.presentationml.notesSlide+xml"/>
  <Override PartName="/ppt/notesSlides/notesSlide647.xml" ContentType="application/vnd.openxmlformats-officedocument.presentationml.notesSlide+xml"/>
  <Override PartName="/ppt/notesSlides/notesSlide648.xml" ContentType="application/vnd.openxmlformats-officedocument.presentationml.notesSlide+xml"/>
  <Override PartName="/ppt/notesSlides/notesSlide649.xml" ContentType="application/vnd.openxmlformats-officedocument.presentationml.notesSlide+xml"/>
  <Override PartName="/ppt/notesSlides/notesSlide650.xml" ContentType="application/vnd.openxmlformats-officedocument.presentationml.notesSlide+xml"/>
  <Override PartName="/ppt/notesSlides/notesSlide651.xml" ContentType="application/vnd.openxmlformats-officedocument.presentationml.notesSlide+xml"/>
  <Override PartName="/ppt/notesSlides/notesSlide652.xml" ContentType="application/vnd.openxmlformats-officedocument.presentationml.notesSlide+xml"/>
  <Override PartName="/ppt/notesSlides/notesSlide653.xml" ContentType="application/vnd.openxmlformats-officedocument.presentationml.notesSlide+xml"/>
  <Override PartName="/ppt/notesSlides/notesSlide654.xml" ContentType="application/vnd.openxmlformats-officedocument.presentationml.notesSlide+xml"/>
  <Override PartName="/ppt/notesSlides/notesSlide655.xml" ContentType="application/vnd.openxmlformats-officedocument.presentationml.notesSlide+xml"/>
  <Override PartName="/ppt/notesSlides/notesSlide656.xml" ContentType="application/vnd.openxmlformats-officedocument.presentationml.notesSlide+xml"/>
  <Override PartName="/ppt/notesSlides/notesSlide657.xml" ContentType="application/vnd.openxmlformats-officedocument.presentationml.notesSlide+xml"/>
  <Override PartName="/ppt/notesSlides/notesSlide658.xml" ContentType="application/vnd.openxmlformats-officedocument.presentationml.notesSlide+xml"/>
  <Override PartName="/ppt/notesSlides/notesSlide659.xml" ContentType="application/vnd.openxmlformats-officedocument.presentationml.notesSlide+xml"/>
  <Override PartName="/ppt/notesSlides/notesSlide660.xml" ContentType="application/vnd.openxmlformats-officedocument.presentationml.notesSlide+xml"/>
  <Override PartName="/ppt/notesSlides/notesSlide661.xml" ContentType="application/vnd.openxmlformats-officedocument.presentationml.notesSlide+xml"/>
  <Override PartName="/ppt/notesSlides/notesSlide662.xml" ContentType="application/vnd.openxmlformats-officedocument.presentationml.notesSlide+xml"/>
  <Override PartName="/ppt/notesSlides/notesSlide663.xml" ContentType="application/vnd.openxmlformats-officedocument.presentationml.notesSlide+xml"/>
  <Override PartName="/ppt/notesSlides/notesSlide664.xml" ContentType="application/vnd.openxmlformats-officedocument.presentationml.notesSlide+xml"/>
  <Override PartName="/ppt/notesSlides/notesSlide665.xml" ContentType="application/vnd.openxmlformats-officedocument.presentationml.notesSlide+xml"/>
  <Override PartName="/ppt/notesSlides/notesSlide666.xml" ContentType="application/vnd.openxmlformats-officedocument.presentationml.notesSlide+xml"/>
  <Override PartName="/ppt/notesSlides/notesSlide667.xml" ContentType="application/vnd.openxmlformats-officedocument.presentationml.notesSlide+xml"/>
  <Override PartName="/ppt/notesSlides/notesSlide668.xml" ContentType="application/vnd.openxmlformats-officedocument.presentationml.notesSlide+xml"/>
  <Override PartName="/ppt/notesSlides/notesSlide669.xml" ContentType="application/vnd.openxmlformats-officedocument.presentationml.notesSlide+xml"/>
  <Override PartName="/ppt/notesSlides/notesSlide670.xml" ContentType="application/vnd.openxmlformats-officedocument.presentationml.notesSlide+xml"/>
  <Override PartName="/ppt/notesSlides/notesSlide671.xml" ContentType="application/vnd.openxmlformats-officedocument.presentationml.notesSlide+xml"/>
  <Override PartName="/ppt/notesSlides/notesSlide672.xml" ContentType="application/vnd.openxmlformats-officedocument.presentationml.notesSlide+xml"/>
  <Override PartName="/ppt/notesSlides/notesSlide673.xml" ContentType="application/vnd.openxmlformats-officedocument.presentationml.notesSlide+xml"/>
  <Override PartName="/ppt/notesSlides/notesSlide674.xml" ContentType="application/vnd.openxmlformats-officedocument.presentationml.notesSlide+xml"/>
  <Override PartName="/ppt/notesSlides/notesSlide675.xml" ContentType="application/vnd.openxmlformats-officedocument.presentationml.notesSlide+xml"/>
  <Override PartName="/ppt/notesSlides/notesSlide676.xml" ContentType="application/vnd.openxmlformats-officedocument.presentationml.notesSlide+xml"/>
  <Override PartName="/ppt/notesSlides/notesSlide677.xml" ContentType="application/vnd.openxmlformats-officedocument.presentationml.notesSlide+xml"/>
  <Override PartName="/ppt/notesSlides/notesSlide678.xml" ContentType="application/vnd.openxmlformats-officedocument.presentationml.notesSlide+xml"/>
  <Override PartName="/ppt/notesSlides/notesSlide679.xml" ContentType="application/vnd.openxmlformats-officedocument.presentationml.notesSlide+xml"/>
  <Override PartName="/ppt/notesSlides/notesSlide680.xml" ContentType="application/vnd.openxmlformats-officedocument.presentationml.notesSlide+xml"/>
  <Override PartName="/ppt/notesSlides/notesSlide681.xml" ContentType="application/vnd.openxmlformats-officedocument.presentationml.notesSlide+xml"/>
  <Override PartName="/ppt/notesSlides/notesSlide682.xml" ContentType="application/vnd.openxmlformats-officedocument.presentationml.notesSlide+xml"/>
  <Override PartName="/ppt/notesSlides/notesSlide683.xml" ContentType="application/vnd.openxmlformats-officedocument.presentationml.notesSlide+xml"/>
  <Override PartName="/ppt/notesSlides/notesSlide684.xml" ContentType="application/vnd.openxmlformats-officedocument.presentationml.notesSlide+xml"/>
  <Override PartName="/ppt/notesSlides/notesSlide685.xml" ContentType="application/vnd.openxmlformats-officedocument.presentationml.notesSlide+xml"/>
  <Override PartName="/ppt/notesSlides/notesSlide686.xml" ContentType="application/vnd.openxmlformats-officedocument.presentationml.notesSlide+xml"/>
  <Override PartName="/ppt/notesSlides/notesSlide687.xml" ContentType="application/vnd.openxmlformats-officedocument.presentationml.notesSlide+xml"/>
  <Override PartName="/ppt/notesSlides/notesSlide688.xml" ContentType="application/vnd.openxmlformats-officedocument.presentationml.notesSlide+xml"/>
  <Override PartName="/ppt/notesSlides/notesSlide689.xml" ContentType="application/vnd.openxmlformats-officedocument.presentationml.notesSlide+xml"/>
  <Override PartName="/ppt/notesSlides/notesSlide690.xml" ContentType="application/vnd.openxmlformats-officedocument.presentationml.notesSlide+xml"/>
  <Override PartName="/ppt/notesSlides/notesSlide691.xml" ContentType="application/vnd.openxmlformats-officedocument.presentationml.notesSlide+xml"/>
  <Override PartName="/ppt/notesSlides/notesSlide692.xml" ContentType="application/vnd.openxmlformats-officedocument.presentationml.notesSlide+xml"/>
  <Override PartName="/ppt/notesSlides/notesSlide693.xml" ContentType="application/vnd.openxmlformats-officedocument.presentationml.notesSlide+xml"/>
  <Override PartName="/ppt/notesSlides/notesSlide694.xml" ContentType="application/vnd.openxmlformats-officedocument.presentationml.notesSlide+xml"/>
  <Override PartName="/ppt/notesSlides/notesSlide695.xml" ContentType="application/vnd.openxmlformats-officedocument.presentationml.notesSlide+xml"/>
  <Override PartName="/ppt/notesSlides/notesSlide696.xml" ContentType="application/vnd.openxmlformats-officedocument.presentationml.notesSlide+xml"/>
  <Override PartName="/ppt/notesSlides/notesSlide697.xml" ContentType="application/vnd.openxmlformats-officedocument.presentationml.notesSlide+xml"/>
  <Override PartName="/ppt/notesSlides/notesSlide698.xml" ContentType="application/vnd.openxmlformats-officedocument.presentationml.notesSlide+xml"/>
  <Override PartName="/ppt/notesSlides/notesSlide699.xml" ContentType="application/vnd.openxmlformats-officedocument.presentationml.notesSlide+xml"/>
  <Override PartName="/ppt/notesSlides/notesSlide700.xml" ContentType="application/vnd.openxmlformats-officedocument.presentationml.notesSlide+xml"/>
  <Override PartName="/ppt/notesSlides/notesSlide701.xml" ContentType="application/vnd.openxmlformats-officedocument.presentationml.notesSlide+xml"/>
  <Override PartName="/ppt/notesSlides/notesSlide702.xml" ContentType="application/vnd.openxmlformats-officedocument.presentationml.notesSlide+xml"/>
  <Override PartName="/ppt/notesSlides/notesSlide703.xml" ContentType="application/vnd.openxmlformats-officedocument.presentationml.notesSlide+xml"/>
  <Override PartName="/ppt/notesSlides/notesSlide704.xml" ContentType="application/vnd.openxmlformats-officedocument.presentationml.notesSlide+xml"/>
  <Override PartName="/ppt/notesSlides/notesSlide705.xml" ContentType="application/vnd.openxmlformats-officedocument.presentationml.notesSlide+xml"/>
  <Override PartName="/ppt/notesSlides/notesSlide706.xml" ContentType="application/vnd.openxmlformats-officedocument.presentationml.notesSlide+xml"/>
  <Override PartName="/ppt/notesSlides/notesSlide707.xml" ContentType="application/vnd.openxmlformats-officedocument.presentationml.notesSlide+xml"/>
  <Override PartName="/ppt/notesSlides/notesSlide708.xml" ContentType="application/vnd.openxmlformats-officedocument.presentationml.notesSlide+xml"/>
  <Override PartName="/ppt/notesSlides/notesSlide709.xml" ContentType="application/vnd.openxmlformats-officedocument.presentationml.notesSlide+xml"/>
  <Override PartName="/ppt/notesSlides/notesSlide710.xml" ContentType="application/vnd.openxmlformats-officedocument.presentationml.notesSlide+xml"/>
  <Override PartName="/ppt/notesSlides/notesSlide711.xml" ContentType="application/vnd.openxmlformats-officedocument.presentationml.notesSlide+xml"/>
  <Override PartName="/ppt/notesSlides/notesSlide712.xml" ContentType="application/vnd.openxmlformats-officedocument.presentationml.notesSlide+xml"/>
  <Override PartName="/ppt/notesSlides/notesSlide713.xml" ContentType="application/vnd.openxmlformats-officedocument.presentationml.notesSlide+xml"/>
  <Override PartName="/ppt/notesSlides/notesSlide714.xml" ContentType="application/vnd.openxmlformats-officedocument.presentationml.notesSlide+xml"/>
  <Override PartName="/ppt/notesSlides/notesSlide715.xml" ContentType="application/vnd.openxmlformats-officedocument.presentationml.notesSlide+xml"/>
  <Override PartName="/ppt/notesSlides/notesSlide716.xml" ContentType="application/vnd.openxmlformats-officedocument.presentationml.notesSlide+xml"/>
  <Override PartName="/ppt/notesSlides/notesSlide717.xml" ContentType="application/vnd.openxmlformats-officedocument.presentationml.notesSlide+xml"/>
  <Override PartName="/ppt/notesSlides/notesSlide718.xml" ContentType="application/vnd.openxmlformats-officedocument.presentationml.notesSlide+xml"/>
  <Override PartName="/ppt/notesSlides/notesSlide719.xml" ContentType="application/vnd.openxmlformats-officedocument.presentationml.notesSlide+xml"/>
  <Override PartName="/ppt/notesSlides/notesSlide720.xml" ContentType="application/vnd.openxmlformats-officedocument.presentationml.notesSlide+xml"/>
  <Override PartName="/ppt/notesSlides/notesSlide721.xml" ContentType="application/vnd.openxmlformats-officedocument.presentationml.notesSlide+xml"/>
  <Override PartName="/ppt/notesSlides/notesSlide722.xml" ContentType="application/vnd.openxmlformats-officedocument.presentationml.notesSlide+xml"/>
  <Override PartName="/ppt/notesSlides/notesSlide723.xml" ContentType="application/vnd.openxmlformats-officedocument.presentationml.notesSlide+xml"/>
  <Override PartName="/ppt/notesSlides/notesSlide724.xml" ContentType="application/vnd.openxmlformats-officedocument.presentationml.notesSlide+xml"/>
  <Override PartName="/ppt/notesSlides/notesSlide725.xml" ContentType="application/vnd.openxmlformats-officedocument.presentationml.notesSlide+xml"/>
  <Override PartName="/ppt/notesSlides/notesSlide726.xml" ContentType="application/vnd.openxmlformats-officedocument.presentationml.notesSlide+xml"/>
  <Override PartName="/ppt/notesSlides/notesSlide727.xml" ContentType="application/vnd.openxmlformats-officedocument.presentationml.notesSlide+xml"/>
  <Override PartName="/ppt/notesSlides/notesSlide728.xml" ContentType="application/vnd.openxmlformats-officedocument.presentationml.notesSlide+xml"/>
  <Override PartName="/ppt/notesSlides/notesSlide729.xml" ContentType="application/vnd.openxmlformats-officedocument.presentationml.notesSlide+xml"/>
  <Override PartName="/ppt/notesSlides/notesSlide730.xml" ContentType="application/vnd.openxmlformats-officedocument.presentationml.notesSlide+xml"/>
  <Override PartName="/ppt/notesSlides/notesSlide731.xml" ContentType="application/vnd.openxmlformats-officedocument.presentationml.notesSlide+xml"/>
  <Override PartName="/ppt/notesSlides/notesSlide732.xml" ContentType="application/vnd.openxmlformats-officedocument.presentationml.notesSlide+xml"/>
  <Override PartName="/ppt/notesSlides/notesSlide733.xml" ContentType="application/vnd.openxmlformats-officedocument.presentationml.notesSlide+xml"/>
  <Override PartName="/ppt/notesSlides/notesSlide734.xml" ContentType="application/vnd.openxmlformats-officedocument.presentationml.notesSlide+xml"/>
  <Override PartName="/ppt/notesSlides/notesSlide735.xml" ContentType="application/vnd.openxmlformats-officedocument.presentationml.notesSlide+xml"/>
  <Override PartName="/ppt/notesSlides/notesSlide736.xml" ContentType="application/vnd.openxmlformats-officedocument.presentationml.notesSlide+xml"/>
  <Override PartName="/ppt/notesSlides/notesSlide737.xml" ContentType="application/vnd.openxmlformats-officedocument.presentationml.notesSlide+xml"/>
  <Override PartName="/ppt/notesSlides/notesSlide738.xml" ContentType="application/vnd.openxmlformats-officedocument.presentationml.notesSlide+xml"/>
  <Override PartName="/ppt/notesSlides/notesSlide739.xml" ContentType="application/vnd.openxmlformats-officedocument.presentationml.notesSlide+xml"/>
  <Override PartName="/ppt/notesSlides/notesSlide740.xml" ContentType="application/vnd.openxmlformats-officedocument.presentationml.notesSlide+xml"/>
  <Override PartName="/ppt/notesSlides/notesSlide741.xml" ContentType="application/vnd.openxmlformats-officedocument.presentationml.notesSlide+xml"/>
  <Override PartName="/ppt/notesSlides/notesSlide742.xml" ContentType="application/vnd.openxmlformats-officedocument.presentationml.notesSlide+xml"/>
  <Override PartName="/ppt/notesSlides/notesSlide743.xml" ContentType="application/vnd.openxmlformats-officedocument.presentationml.notesSlide+xml"/>
  <Override PartName="/ppt/notesSlides/notesSlide744.xml" ContentType="application/vnd.openxmlformats-officedocument.presentationml.notesSlide+xml"/>
  <Override PartName="/ppt/notesSlides/notesSlide745.xml" ContentType="application/vnd.openxmlformats-officedocument.presentationml.notesSlide+xml"/>
  <Override PartName="/ppt/notesSlides/notesSlide746.xml" ContentType="application/vnd.openxmlformats-officedocument.presentationml.notesSlide+xml"/>
  <Override PartName="/ppt/notesSlides/notesSlide747.xml" ContentType="application/vnd.openxmlformats-officedocument.presentationml.notesSlide+xml"/>
  <Override PartName="/ppt/notesSlides/notesSlide748.xml" ContentType="application/vnd.openxmlformats-officedocument.presentationml.notesSlide+xml"/>
  <Override PartName="/ppt/notesSlides/notesSlide749.xml" ContentType="application/vnd.openxmlformats-officedocument.presentationml.notesSlide+xml"/>
  <Override PartName="/ppt/notesSlides/notesSlide750.xml" ContentType="application/vnd.openxmlformats-officedocument.presentationml.notesSlide+xml"/>
  <Override PartName="/ppt/notesSlides/notesSlide751.xml" ContentType="application/vnd.openxmlformats-officedocument.presentationml.notesSlide+xml"/>
  <Override PartName="/ppt/notesSlides/notesSlide752.xml" ContentType="application/vnd.openxmlformats-officedocument.presentationml.notesSlide+xml"/>
  <Override PartName="/ppt/notesSlides/notesSlide753.xml" ContentType="application/vnd.openxmlformats-officedocument.presentationml.notesSlide+xml"/>
  <Override PartName="/ppt/notesSlides/notesSlide754.xml" ContentType="application/vnd.openxmlformats-officedocument.presentationml.notesSlide+xml"/>
  <Override PartName="/ppt/notesSlides/notesSlide755.xml" ContentType="application/vnd.openxmlformats-officedocument.presentationml.notesSlide+xml"/>
  <Override PartName="/ppt/notesSlides/notesSlide756.xml" ContentType="application/vnd.openxmlformats-officedocument.presentationml.notesSlide+xml"/>
  <Override PartName="/ppt/notesSlides/notesSlide757.xml" ContentType="application/vnd.openxmlformats-officedocument.presentationml.notesSlide+xml"/>
  <Override PartName="/ppt/notesSlides/notesSlide758.xml" ContentType="application/vnd.openxmlformats-officedocument.presentationml.notesSlide+xml"/>
  <Override PartName="/ppt/notesSlides/notesSlide759.xml" ContentType="application/vnd.openxmlformats-officedocument.presentationml.notesSlide+xml"/>
  <Override PartName="/ppt/notesSlides/notesSlide760.xml" ContentType="application/vnd.openxmlformats-officedocument.presentationml.notesSlide+xml"/>
  <Override PartName="/ppt/notesSlides/notesSlide761.xml" ContentType="application/vnd.openxmlformats-officedocument.presentationml.notesSlide+xml"/>
  <Override PartName="/ppt/notesSlides/notesSlide762.xml" ContentType="application/vnd.openxmlformats-officedocument.presentationml.notesSlide+xml"/>
  <Override PartName="/ppt/notesSlides/notesSlide763.xml" ContentType="application/vnd.openxmlformats-officedocument.presentationml.notesSlide+xml"/>
  <Override PartName="/ppt/notesSlides/notesSlide764.xml" ContentType="application/vnd.openxmlformats-officedocument.presentationml.notesSlide+xml"/>
  <Override PartName="/ppt/notesSlides/notesSlide765.xml" ContentType="application/vnd.openxmlformats-officedocument.presentationml.notesSlide+xml"/>
  <Override PartName="/ppt/notesSlides/notesSlide766.xml" ContentType="application/vnd.openxmlformats-officedocument.presentationml.notesSlide+xml"/>
  <Override PartName="/ppt/notesSlides/notesSlide767.xml" ContentType="application/vnd.openxmlformats-officedocument.presentationml.notesSlide+xml"/>
  <Override PartName="/ppt/notesSlides/notesSlide768.xml" ContentType="application/vnd.openxmlformats-officedocument.presentationml.notesSlide+xml"/>
  <Override PartName="/ppt/notesSlides/notesSlide769.xml" ContentType="application/vnd.openxmlformats-officedocument.presentationml.notesSlide+xml"/>
  <Override PartName="/ppt/notesSlides/notesSlide770.xml" ContentType="application/vnd.openxmlformats-officedocument.presentationml.notesSlide+xml"/>
  <Override PartName="/ppt/notesSlides/notesSlide771.xml" ContentType="application/vnd.openxmlformats-officedocument.presentationml.notesSlide+xml"/>
  <Override PartName="/ppt/notesSlides/notesSlide772.xml" ContentType="application/vnd.openxmlformats-officedocument.presentationml.notesSlide+xml"/>
  <Override PartName="/ppt/notesSlides/notesSlide773.xml" ContentType="application/vnd.openxmlformats-officedocument.presentationml.notesSlide+xml"/>
  <Override PartName="/ppt/notesSlides/notesSlide774.xml" ContentType="application/vnd.openxmlformats-officedocument.presentationml.notesSlide+xml"/>
  <Override PartName="/ppt/notesSlides/notesSlide775.xml" ContentType="application/vnd.openxmlformats-officedocument.presentationml.notesSlide+xml"/>
  <Override PartName="/ppt/notesSlides/notesSlide776.xml" ContentType="application/vnd.openxmlformats-officedocument.presentationml.notesSlide+xml"/>
  <Override PartName="/ppt/notesSlides/notesSlide777.xml" ContentType="application/vnd.openxmlformats-officedocument.presentationml.notesSlide+xml"/>
  <Override PartName="/ppt/notesSlides/notesSlide778.xml" ContentType="application/vnd.openxmlformats-officedocument.presentationml.notesSlide+xml"/>
  <Override PartName="/ppt/notesSlides/notesSlide779.xml" ContentType="application/vnd.openxmlformats-officedocument.presentationml.notesSlide+xml"/>
  <Override PartName="/ppt/notesSlides/notesSlide780.xml" ContentType="application/vnd.openxmlformats-officedocument.presentationml.notesSlide+xml"/>
  <Override PartName="/ppt/notesSlides/notesSlide781.xml" ContentType="application/vnd.openxmlformats-officedocument.presentationml.notesSlide+xml"/>
  <Override PartName="/ppt/notesSlides/notesSlide782.xml" ContentType="application/vnd.openxmlformats-officedocument.presentationml.notesSlide+xml"/>
  <Override PartName="/ppt/notesSlides/notesSlide783.xml" ContentType="application/vnd.openxmlformats-officedocument.presentationml.notesSlide+xml"/>
  <Override PartName="/ppt/notesSlides/notesSlide784.xml" ContentType="application/vnd.openxmlformats-officedocument.presentationml.notesSlide+xml"/>
  <Override PartName="/ppt/notesSlides/notesSlide785.xml" ContentType="application/vnd.openxmlformats-officedocument.presentationml.notesSlide+xml"/>
  <Override PartName="/ppt/notesSlides/notesSlide786.xml" ContentType="application/vnd.openxmlformats-officedocument.presentationml.notesSlide+xml"/>
  <Override PartName="/ppt/notesSlides/notesSlide787.xml" ContentType="application/vnd.openxmlformats-officedocument.presentationml.notesSlide+xml"/>
  <Override PartName="/ppt/notesSlides/notesSlide788.xml" ContentType="application/vnd.openxmlformats-officedocument.presentationml.notesSlide+xml"/>
  <Override PartName="/ppt/notesSlides/notesSlide789.xml" ContentType="application/vnd.openxmlformats-officedocument.presentationml.notesSlide+xml"/>
  <Override PartName="/ppt/notesSlides/notesSlide790.xml" ContentType="application/vnd.openxmlformats-officedocument.presentationml.notesSlide+xml"/>
  <Override PartName="/ppt/notesSlides/notesSlide791.xml" ContentType="application/vnd.openxmlformats-officedocument.presentationml.notesSlide+xml"/>
  <Override PartName="/ppt/notesSlides/notesSlide792.xml" ContentType="application/vnd.openxmlformats-officedocument.presentationml.notesSlide+xml"/>
  <Override PartName="/ppt/notesSlides/notesSlide793.xml" ContentType="application/vnd.openxmlformats-officedocument.presentationml.notesSlide+xml"/>
  <Override PartName="/ppt/notesSlides/notesSlide794.xml" ContentType="application/vnd.openxmlformats-officedocument.presentationml.notesSlide+xml"/>
  <Override PartName="/ppt/notesSlides/notesSlide795.xml" ContentType="application/vnd.openxmlformats-officedocument.presentationml.notesSlide+xml"/>
  <Override PartName="/ppt/notesSlides/notesSlide796.xml" ContentType="application/vnd.openxmlformats-officedocument.presentationml.notesSlide+xml"/>
  <Override PartName="/ppt/notesSlides/notesSlide797.xml" ContentType="application/vnd.openxmlformats-officedocument.presentationml.notesSlide+xml"/>
  <Override PartName="/ppt/notesSlides/notesSlide798.xml" ContentType="application/vnd.openxmlformats-officedocument.presentationml.notesSlide+xml"/>
  <Override PartName="/ppt/notesSlides/notesSlide799.xml" ContentType="application/vnd.openxmlformats-officedocument.presentationml.notesSlide+xml"/>
  <Override PartName="/ppt/notesSlides/notesSlide800.xml" ContentType="application/vnd.openxmlformats-officedocument.presentationml.notesSlide+xml"/>
  <Override PartName="/ppt/notesSlides/notesSlide801.xml" ContentType="application/vnd.openxmlformats-officedocument.presentationml.notesSlide+xml"/>
  <Override PartName="/ppt/notesSlides/notesSlide802.xml" ContentType="application/vnd.openxmlformats-officedocument.presentationml.notesSlide+xml"/>
  <Override PartName="/ppt/notesSlides/notesSlide803.xml" ContentType="application/vnd.openxmlformats-officedocument.presentationml.notesSlide+xml"/>
  <Override PartName="/ppt/notesSlides/notesSlide804.xml" ContentType="application/vnd.openxmlformats-officedocument.presentationml.notesSlide+xml"/>
  <Override PartName="/ppt/notesSlides/notesSlide805.xml" ContentType="application/vnd.openxmlformats-officedocument.presentationml.notesSlide+xml"/>
  <Override PartName="/ppt/notesSlides/notesSlide806.xml" ContentType="application/vnd.openxmlformats-officedocument.presentationml.notesSlide+xml"/>
  <Override PartName="/ppt/notesSlides/notesSlide807.xml" ContentType="application/vnd.openxmlformats-officedocument.presentationml.notesSlide+xml"/>
  <Override PartName="/ppt/notesSlides/notesSlide808.xml" ContentType="application/vnd.openxmlformats-officedocument.presentationml.notesSlide+xml"/>
  <Override PartName="/ppt/notesSlides/notesSlide809.xml" ContentType="application/vnd.openxmlformats-officedocument.presentationml.notesSlide+xml"/>
  <Override PartName="/ppt/notesSlides/notesSlide810.xml" ContentType="application/vnd.openxmlformats-officedocument.presentationml.notesSlide+xml"/>
  <Override PartName="/ppt/notesSlides/notesSlide811.xml" ContentType="application/vnd.openxmlformats-officedocument.presentationml.notesSlide+xml"/>
  <Override PartName="/ppt/notesSlides/notesSlide812.xml" ContentType="application/vnd.openxmlformats-officedocument.presentationml.notesSlide+xml"/>
  <Override PartName="/ppt/notesSlides/notesSlide813.xml" ContentType="application/vnd.openxmlformats-officedocument.presentationml.notesSlide+xml"/>
  <Override PartName="/ppt/notesSlides/notesSlide814.xml" ContentType="application/vnd.openxmlformats-officedocument.presentationml.notesSlide+xml"/>
  <Override PartName="/ppt/notesSlides/notesSlide815.xml" ContentType="application/vnd.openxmlformats-officedocument.presentationml.notesSlide+xml"/>
  <Override PartName="/ppt/notesSlides/notesSlide816.xml" ContentType="application/vnd.openxmlformats-officedocument.presentationml.notesSlide+xml"/>
  <Override PartName="/ppt/notesSlides/notesSlide817.xml" ContentType="application/vnd.openxmlformats-officedocument.presentationml.notesSlide+xml"/>
  <Override PartName="/ppt/notesSlides/notesSlide818.xml" ContentType="application/vnd.openxmlformats-officedocument.presentationml.notesSlide+xml"/>
  <Override PartName="/ppt/notesSlides/notesSlide819.xml" ContentType="application/vnd.openxmlformats-officedocument.presentationml.notesSlide+xml"/>
  <Override PartName="/ppt/notesSlides/notesSlide820.xml" ContentType="application/vnd.openxmlformats-officedocument.presentationml.notesSlide+xml"/>
  <Override PartName="/ppt/notesSlides/notesSlide821.xml" ContentType="application/vnd.openxmlformats-officedocument.presentationml.notesSlide+xml"/>
  <Override PartName="/ppt/notesSlides/notesSlide822.xml" ContentType="application/vnd.openxmlformats-officedocument.presentationml.notesSlide+xml"/>
  <Override PartName="/ppt/notesSlides/notesSlide823.xml" ContentType="application/vnd.openxmlformats-officedocument.presentationml.notesSlide+xml"/>
  <Override PartName="/ppt/notesSlides/notesSlide824.xml" ContentType="application/vnd.openxmlformats-officedocument.presentationml.notesSlide+xml"/>
  <Override PartName="/ppt/notesSlides/notesSlide825.xml" ContentType="application/vnd.openxmlformats-officedocument.presentationml.notesSlide+xml"/>
  <Override PartName="/ppt/notesSlides/notesSlide826.xml" ContentType="application/vnd.openxmlformats-officedocument.presentationml.notesSlide+xml"/>
  <Override PartName="/ppt/notesSlides/notesSlide827.xml" ContentType="application/vnd.openxmlformats-officedocument.presentationml.notesSlide+xml"/>
  <Override PartName="/ppt/notesSlides/notesSlide828.xml" ContentType="application/vnd.openxmlformats-officedocument.presentationml.notesSlide+xml"/>
  <Override PartName="/ppt/notesSlides/notesSlide829.xml" ContentType="application/vnd.openxmlformats-officedocument.presentationml.notesSlide+xml"/>
  <Override PartName="/ppt/notesSlides/notesSlide830.xml" ContentType="application/vnd.openxmlformats-officedocument.presentationml.notesSlide+xml"/>
  <Override PartName="/ppt/notesSlides/notesSlide831.xml" ContentType="application/vnd.openxmlformats-officedocument.presentationml.notesSlide+xml"/>
  <Override PartName="/ppt/notesSlides/notesSlide832.xml" ContentType="application/vnd.openxmlformats-officedocument.presentationml.notesSlide+xml"/>
  <Override PartName="/ppt/notesSlides/notesSlide833.xml" ContentType="application/vnd.openxmlformats-officedocument.presentationml.notesSlide+xml"/>
  <Override PartName="/ppt/notesSlides/notesSlide834.xml" ContentType="application/vnd.openxmlformats-officedocument.presentationml.notesSlide+xml"/>
  <Override PartName="/ppt/notesSlides/notesSlide835.xml" ContentType="application/vnd.openxmlformats-officedocument.presentationml.notesSlide+xml"/>
  <Override PartName="/ppt/notesSlides/notesSlide836.xml" ContentType="application/vnd.openxmlformats-officedocument.presentationml.notesSlide+xml"/>
  <Override PartName="/ppt/notesSlides/notesSlide837.xml" ContentType="application/vnd.openxmlformats-officedocument.presentationml.notesSlide+xml"/>
  <Override PartName="/ppt/notesSlides/notesSlide838.xml" ContentType="application/vnd.openxmlformats-officedocument.presentationml.notesSlide+xml"/>
  <Override PartName="/ppt/notesSlides/notesSlide839.xml" ContentType="application/vnd.openxmlformats-officedocument.presentationml.notesSlide+xml"/>
  <Override PartName="/ppt/notesSlides/notesSlide840.xml" ContentType="application/vnd.openxmlformats-officedocument.presentationml.notesSlide+xml"/>
  <Override PartName="/ppt/notesSlides/notesSlide841.xml" ContentType="application/vnd.openxmlformats-officedocument.presentationml.notesSlide+xml"/>
  <Override PartName="/ppt/notesSlides/notesSlide842.xml" ContentType="application/vnd.openxmlformats-officedocument.presentationml.notesSlide+xml"/>
  <Override PartName="/ppt/notesSlides/notesSlide843.xml" ContentType="application/vnd.openxmlformats-officedocument.presentationml.notesSlide+xml"/>
  <Override PartName="/ppt/notesSlides/notesSlide844.xml" ContentType="application/vnd.openxmlformats-officedocument.presentationml.notesSlide+xml"/>
  <Override PartName="/ppt/notesSlides/notesSlide845.xml" ContentType="application/vnd.openxmlformats-officedocument.presentationml.notesSlide+xml"/>
  <Override PartName="/ppt/notesSlides/notesSlide846.xml" ContentType="application/vnd.openxmlformats-officedocument.presentationml.notesSlide+xml"/>
  <Override PartName="/ppt/notesSlides/notesSlide847.xml" ContentType="application/vnd.openxmlformats-officedocument.presentationml.notesSlide+xml"/>
  <Override PartName="/ppt/notesSlides/notesSlide848.xml" ContentType="application/vnd.openxmlformats-officedocument.presentationml.notesSlide+xml"/>
  <Override PartName="/ppt/notesSlides/notesSlide849.xml" ContentType="application/vnd.openxmlformats-officedocument.presentationml.notesSlide+xml"/>
  <Override PartName="/ppt/notesSlides/notesSlide850.xml" ContentType="application/vnd.openxmlformats-officedocument.presentationml.notesSlide+xml"/>
  <Override PartName="/ppt/notesSlides/notesSlide851.xml" ContentType="application/vnd.openxmlformats-officedocument.presentationml.notesSlide+xml"/>
  <Override PartName="/ppt/notesSlides/notesSlide852.xml" ContentType="application/vnd.openxmlformats-officedocument.presentationml.notesSlide+xml"/>
  <Override PartName="/ppt/notesSlides/notesSlide853.xml" ContentType="application/vnd.openxmlformats-officedocument.presentationml.notesSlide+xml"/>
  <Override PartName="/ppt/notesSlides/notesSlide854.xml" ContentType="application/vnd.openxmlformats-officedocument.presentationml.notesSlide+xml"/>
  <Override PartName="/ppt/notesSlides/notesSlide855.xml" ContentType="application/vnd.openxmlformats-officedocument.presentationml.notesSlide+xml"/>
  <Override PartName="/ppt/notesSlides/notesSlide856.xml" ContentType="application/vnd.openxmlformats-officedocument.presentationml.notesSlide+xml"/>
  <Override PartName="/ppt/notesSlides/notesSlide857.xml" ContentType="application/vnd.openxmlformats-officedocument.presentationml.notesSlide+xml"/>
  <Override PartName="/ppt/notesSlides/notesSlide858.xml" ContentType="application/vnd.openxmlformats-officedocument.presentationml.notesSlide+xml"/>
  <Override PartName="/ppt/notesSlides/notesSlide859.xml" ContentType="application/vnd.openxmlformats-officedocument.presentationml.notesSlide+xml"/>
  <Override PartName="/ppt/notesSlides/notesSlide860.xml" ContentType="application/vnd.openxmlformats-officedocument.presentationml.notesSlide+xml"/>
  <Override PartName="/ppt/notesSlides/notesSlide861.xml" ContentType="application/vnd.openxmlformats-officedocument.presentationml.notesSlide+xml"/>
  <Override PartName="/ppt/notesSlides/notesSlide862.xml" ContentType="application/vnd.openxmlformats-officedocument.presentationml.notesSlide+xml"/>
  <Override PartName="/ppt/notesSlides/notesSlide863.xml" ContentType="application/vnd.openxmlformats-officedocument.presentationml.notesSlide+xml"/>
  <Override PartName="/ppt/notesSlides/notesSlide864.xml" ContentType="application/vnd.openxmlformats-officedocument.presentationml.notesSlide+xml"/>
  <Override PartName="/ppt/notesSlides/notesSlide865.xml" ContentType="application/vnd.openxmlformats-officedocument.presentationml.notesSlide+xml"/>
  <Override PartName="/ppt/notesSlides/notesSlide866.xml" ContentType="application/vnd.openxmlformats-officedocument.presentationml.notesSlide+xml"/>
  <Override PartName="/ppt/notesSlides/notesSlide867.xml" ContentType="application/vnd.openxmlformats-officedocument.presentationml.notesSlide+xml"/>
  <Override PartName="/ppt/notesSlides/notesSlide868.xml" ContentType="application/vnd.openxmlformats-officedocument.presentationml.notesSlide+xml"/>
  <Override PartName="/ppt/notesSlides/notesSlide869.xml" ContentType="application/vnd.openxmlformats-officedocument.presentationml.notesSlide+xml"/>
  <Override PartName="/ppt/notesSlides/notesSlide870.xml" ContentType="application/vnd.openxmlformats-officedocument.presentationml.notesSlide+xml"/>
  <Override PartName="/ppt/notesSlides/notesSlide871.xml" ContentType="application/vnd.openxmlformats-officedocument.presentationml.notesSlide+xml"/>
  <Override PartName="/ppt/notesSlides/notesSlide872.xml" ContentType="application/vnd.openxmlformats-officedocument.presentationml.notesSlide+xml"/>
  <Override PartName="/ppt/notesSlides/notesSlide873.xml" ContentType="application/vnd.openxmlformats-officedocument.presentationml.notesSlide+xml"/>
  <Override PartName="/ppt/notesSlides/notesSlide874.xml" ContentType="application/vnd.openxmlformats-officedocument.presentationml.notesSlide+xml"/>
  <Override PartName="/ppt/notesSlides/notesSlide875.xml" ContentType="application/vnd.openxmlformats-officedocument.presentationml.notesSlide+xml"/>
  <Override PartName="/ppt/notesSlides/notesSlide876.xml" ContentType="application/vnd.openxmlformats-officedocument.presentationml.notesSlide+xml"/>
  <Override PartName="/ppt/notesSlides/notesSlide877.xml" ContentType="application/vnd.openxmlformats-officedocument.presentationml.notesSlide+xml"/>
  <Override PartName="/ppt/notesSlides/notesSlide878.xml" ContentType="application/vnd.openxmlformats-officedocument.presentationml.notesSlide+xml"/>
  <Override PartName="/ppt/notesSlides/notesSlide879.xml" ContentType="application/vnd.openxmlformats-officedocument.presentationml.notesSlide+xml"/>
  <Override PartName="/ppt/notesSlides/notesSlide880.xml" ContentType="application/vnd.openxmlformats-officedocument.presentationml.notesSlide+xml"/>
  <Override PartName="/ppt/notesSlides/notesSlide881.xml" ContentType="application/vnd.openxmlformats-officedocument.presentationml.notesSlide+xml"/>
  <Override PartName="/ppt/notesSlides/notesSlide882.xml" ContentType="application/vnd.openxmlformats-officedocument.presentationml.notesSlide+xml"/>
  <Override PartName="/ppt/notesSlides/notesSlide883.xml" ContentType="application/vnd.openxmlformats-officedocument.presentationml.notesSlide+xml"/>
  <Override PartName="/ppt/notesSlides/notesSlide884.xml" ContentType="application/vnd.openxmlformats-officedocument.presentationml.notesSlide+xml"/>
  <Override PartName="/ppt/notesSlides/notesSlide885.xml" ContentType="application/vnd.openxmlformats-officedocument.presentationml.notesSlide+xml"/>
  <Override PartName="/ppt/notesSlides/notesSlide886.xml" ContentType="application/vnd.openxmlformats-officedocument.presentationml.notesSlide+xml"/>
  <Override PartName="/ppt/notesSlides/notesSlide887.xml" ContentType="application/vnd.openxmlformats-officedocument.presentationml.notesSlide+xml"/>
  <Override PartName="/ppt/notesSlides/notesSlide888.xml" ContentType="application/vnd.openxmlformats-officedocument.presentationml.notesSlide+xml"/>
  <Override PartName="/ppt/notesSlides/notesSlide889.xml" ContentType="application/vnd.openxmlformats-officedocument.presentationml.notesSlide+xml"/>
  <Override PartName="/ppt/notesSlides/notesSlide890.xml" ContentType="application/vnd.openxmlformats-officedocument.presentationml.notesSlide+xml"/>
  <Override PartName="/ppt/notesSlides/notesSlide891.xml" ContentType="application/vnd.openxmlformats-officedocument.presentationml.notesSlide+xml"/>
  <Override PartName="/ppt/notesSlides/notesSlide892.xml" ContentType="application/vnd.openxmlformats-officedocument.presentationml.notesSlide+xml"/>
  <Override PartName="/ppt/notesSlides/notesSlide893.xml" ContentType="application/vnd.openxmlformats-officedocument.presentationml.notesSlide+xml"/>
  <Override PartName="/ppt/notesSlides/notesSlide894.xml" ContentType="application/vnd.openxmlformats-officedocument.presentationml.notesSlide+xml"/>
  <Override PartName="/ppt/notesSlides/notesSlide895.xml" ContentType="application/vnd.openxmlformats-officedocument.presentationml.notesSlide+xml"/>
  <Override PartName="/ppt/notesSlides/notesSlide896.xml" ContentType="application/vnd.openxmlformats-officedocument.presentationml.notesSlide+xml"/>
  <Override PartName="/ppt/notesSlides/notesSlide897.xml" ContentType="application/vnd.openxmlformats-officedocument.presentationml.notesSlide+xml"/>
  <Override PartName="/ppt/notesSlides/notesSlide898.xml" ContentType="application/vnd.openxmlformats-officedocument.presentationml.notesSlide+xml"/>
  <Override PartName="/ppt/notesSlides/notesSlide899.xml" ContentType="application/vnd.openxmlformats-officedocument.presentationml.notesSlide+xml"/>
  <Override PartName="/ppt/notesSlides/notesSlide900.xml" ContentType="application/vnd.openxmlformats-officedocument.presentationml.notesSlide+xml"/>
  <Override PartName="/ppt/notesSlides/notesSlide901.xml" ContentType="application/vnd.openxmlformats-officedocument.presentationml.notesSlide+xml"/>
  <Override PartName="/ppt/notesSlides/notesSlide902.xml" ContentType="application/vnd.openxmlformats-officedocument.presentationml.notesSlide+xml"/>
  <Override PartName="/ppt/notesSlides/notesSlide903.xml" ContentType="application/vnd.openxmlformats-officedocument.presentationml.notesSlide+xml"/>
  <Override PartName="/ppt/notesSlides/notesSlide904.xml" ContentType="application/vnd.openxmlformats-officedocument.presentationml.notesSlide+xml"/>
  <Override PartName="/ppt/notesSlides/notesSlide905.xml" ContentType="application/vnd.openxmlformats-officedocument.presentationml.notesSlide+xml"/>
  <Override PartName="/ppt/notesSlides/notesSlide906.xml" ContentType="application/vnd.openxmlformats-officedocument.presentationml.notesSlide+xml"/>
  <Override PartName="/ppt/notesSlides/notesSlide907.xml" ContentType="application/vnd.openxmlformats-officedocument.presentationml.notesSlide+xml"/>
  <Override PartName="/ppt/notesSlides/notesSlide908.xml" ContentType="application/vnd.openxmlformats-officedocument.presentationml.notesSlide+xml"/>
  <Override PartName="/ppt/notesSlides/notesSlide909.xml" ContentType="application/vnd.openxmlformats-officedocument.presentationml.notesSlide+xml"/>
  <Override PartName="/ppt/notesSlides/notesSlide910.xml" ContentType="application/vnd.openxmlformats-officedocument.presentationml.notesSlide+xml"/>
  <Override PartName="/ppt/notesSlides/notesSlide911.xml" ContentType="application/vnd.openxmlformats-officedocument.presentationml.notesSlide+xml"/>
  <Override PartName="/ppt/notesSlides/notesSlide912.xml" ContentType="application/vnd.openxmlformats-officedocument.presentationml.notesSlide+xml"/>
  <Override PartName="/ppt/notesSlides/notesSlide913.xml" ContentType="application/vnd.openxmlformats-officedocument.presentationml.notesSlide+xml"/>
  <Override PartName="/ppt/notesSlides/notesSlide914.xml" ContentType="application/vnd.openxmlformats-officedocument.presentationml.notesSlide+xml"/>
  <Override PartName="/ppt/notesSlides/notesSlide915.xml" ContentType="application/vnd.openxmlformats-officedocument.presentationml.notesSlide+xml"/>
  <Override PartName="/ppt/notesSlides/notesSlide916.xml" ContentType="application/vnd.openxmlformats-officedocument.presentationml.notesSlide+xml"/>
  <Override PartName="/ppt/notesSlides/notesSlide917.xml" ContentType="application/vnd.openxmlformats-officedocument.presentationml.notesSlide+xml"/>
  <Override PartName="/ppt/notesSlides/notesSlide918.xml" ContentType="application/vnd.openxmlformats-officedocument.presentationml.notesSlide+xml"/>
  <Override PartName="/ppt/notesSlides/notesSlide919.xml" ContentType="application/vnd.openxmlformats-officedocument.presentationml.notesSlide+xml"/>
  <Override PartName="/ppt/notesSlides/notesSlide920.xml" ContentType="application/vnd.openxmlformats-officedocument.presentationml.notesSlide+xml"/>
  <Override PartName="/ppt/notesSlides/notesSlide921.xml" ContentType="application/vnd.openxmlformats-officedocument.presentationml.notesSlide+xml"/>
  <Override PartName="/ppt/notesSlides/notesSlide922.xml" ContentType="application/vnd.openxmlformats-officedocument.presentationml.notesSlide+xml"/>
  <Override PartName="/ppt/notesSlides/notesSlide923.xml" ContentType="application/vnd.openxmlformats-officedocument.presentationml.notesSlide+xml"/>
  <Override PartName="/ppt/notesSlides/notesSlide924.xml" ContentType="application/vnd.openxmlformats-officedocument.presentationml.notesSlide+xml"/>
  <Override PartName="/ppt/notesSlides/notesSlide925.xml" ContentType="application/vnd.openxmlformats-officedocument.presentationml.notesSlide+xml"/>
  <Override PartName="/ppt/notesSlides/notesSlide926.xml" ContentType="application/vnd.openxmlformats-officedocument.presentationml.notesSlide+xml"/>
  <Override PartName="/ppt/notesSlides/notesSlide927.xml" ContentType="application/vnd.openxmlformats-officedocument.presentationml.notesSlide+xml"/>
  <Override PartName="/ppt/notesSlides/notesSlide928.xml" ContentType="application/vnd.openxmlformats-officedocument.presentationml.notesSlide+xml"/>
  <Override PartName="/ppt/notesSlides/notesSlide929.xml" ContentType="application/vnd.openxmlformats-officedocument.presentationml.notesSlide+xml"/>
  <Override PartName="/ppt/notesSlides/notesSlide930.xml" ContentType="application/vnd.openxmlformats-officedocument.presentationml.notesSlide+xml"/>
  <Override PartName="/ppt/notesSlides/notesSlide931.xml" ContentType="application/vnd.openxmlformats-officedocument.presentationml.notesSlide+xml"/>
  <Override PartName="/ppt/notesSlides/notesSlide932.xml" ContentType="application/vnd.openxmlformats-officedocument.presentationml.notesSlide+xml"/>
  <Override PartName="/ppt/notesSlides/notesSlide933.xml" ContentType="application/vnd.openxmlformats-officedocument.presentationml.notesSlide+xml"/>
  <Override PartName="/ppt/notesSlides/notesSlide934.xml" ContentType="application/vnd.openxmlformats-officedocument.presentationml.notesSlide+xml"/>
  <Override PartName="/ppt/notesSlides/notesSlide935.xml" ContentType="application/vnd.openxmlformats-officedocument.presentationml.notesSlide+xml"/>
  <Override PartName="/ppt/notesSlides/notesSlide936.xml" ContentType="application/vnd.openxmlformats-officedocument.presentationml.notesSlide+xml"/>
  <Override PartName="/ppt/notesSlides/notesSlide937.xml" ContentType="application/vnd.openxmlformats-officedocument.presentationml.notesSlide+xml"/>
  <Override PartName="/ppt/notesSlides/notesSlide938.xml" ContentType="application/vnd.openxmlformats-officedocument.presentationml.notesSlide+xml"/>
  <Override PartName="/ppt/notesSlides/notesSlide939.xml" ContentType="application/vnd.openxmlformats-officedocument.presentationml.notesSlide+xml"/>
  <Override PartName="/ppt/notesSlides/notesSlide940.xml" ContentType="application/vnd.openxmlformats-officedocument.presentationml.notesSlide+xml"/>
  <Override PartName="/ppt/notesSlides/notesSlide941.xml" ContentType="application/vnd.openxmlformats-officedocument.presentationml.notesSlide+xml"/>
  <Override PartName="/ppt/notesSlides/notesSlide942.xml" ContentType="application/vnd.openxmlformats-officedocument.presentationml.notesSlide+xml"/>
  <Override PartName="/ppt/notesSlides/notesSlide943.xml" ContentType="application/vnd.openxmlformats-officedocument.presentationml.notesSlide+xml"/>
  <Override PartName="/ppt/notesSlides/notesSlide944.xml" ContentType="application/vnd.openxmlformats-officedocument.presentationml.notesSlide+xml"/>
  <Override PartName="/ppt/notesSlides/notesSlide945.xml" ContentType="application/vnd.openxmlformats-officedocument.presentationml.notesSlide+xml"/>
  <Override PartName="/ppt/notesSlides/notesSlide946.xml" ContentType="application/vnd.openxmlformats-officedocument.presentationml.notesSlide+xml"/>
  <Override PartName="/ppt/notesSlides/notesSlide947.xml" ContentType="application/vnd.openxmlformats-officedocument.presentationml.notesSlide+xml"/>
  <Override PartName="/ppt/notesSlides/notesSlide948.xml" ContentType="application/vnd.openxmlformats-officedocument.presentationml.notesSlide+xml"/>
  <Override PartName="/ppt/notesSlides/notesSlide949.xml" ContentType="application/vnd.openxmlformats-officedocument.presentationml.notesSlide+xml"/>
  <Override PartName="/ppt/notesSlides/notesSlide950.xml" ContentType="application/vnd.openxmlformats-officedocument.presentationml.notesSlide+xml"/>
  <Override PartName="/ppt/notesSlides/notesSlide951.xml" ContentType="application/vnd.openxmlformats-officedocument.presentationml.notesSlide+xml"/>
  <Override PartName="/ppt/notesSlides/notesSlide952.xml" ContentType="application/vnd.openxmlformats-officedocument.presentationml.notesSlide+xml"/>
  <Override PartName="/ppt/notesSlides/notesSlide953.xml" ContentType="application/vnd.openxmlformats-officedocument.presentationml.notesSlide+xml"/>
  <Override PartName="/ppt/notesSlides/notesSlide954.xml" ContentType="application/vnd.openxmlformats-officedocument.presentationml.notesSlide+xml"/>
  <Override PartName="/ppt/notesSlides/notesSlide955.xml" ContentType="application/vnd.openxmlformats-officedocument.presentationml.notesSlide+xml"/>
  <Override PartName="/ppt/notesSlides/notesSlide956.xml" ContentType="application/vnd.openxmlformats-officedocument.presentationml.notesSlide+xml"/>
  <Override PartName="/ppt/notesSlides/notesSlide957.xml" ContentType="application/vnd.openxmlformats-officedocument.presentationml.notesSlide+xml"/>
  <Override PartName="/ppt/notesSlides/notesSlide958.xml" ContentType="application/vnd.openxmlformats-officedocument.presentationml.notesSlide+xml"/>
  <Override PartName="/ppt/notesSlides/notesSlide959.xml" ContentType="application/vnd.openxmlformats-officedocument.presentationml.notesSlide+xml"/>
  <Override PartName="/ppt/notesSlides/notesSlide960.xml" ContentType="application/vnd.openxmlformats-officedocument.presentationml.notesSlide+xml"/>
  <Override PartName="/ppt/notesSlides/notesSlide961.xml" ContentType="application/vnd.openxmlformats-officedocument.presentationml.notesSlide+xml"/>
  <Override PartName="/ppt/notesSlides/notesSlide962.xml" ContentType="application/vnd.openxmlformats-officedocument.presentationml.notesSlide+xml"/>
  <Override PartName="/ppt/notesSlides/notesSlide963.xml" ContentType="application/vnd.openxmlformats-officedocument.presentationml.notesSlide+xml"/>
  <Override PartName="/ppt/notesSlides/notesSlide964.xml" ContentType="application/vnd.openxmlformats-officedocument.presentationml.notesSlide+xml"/>
  <Override PartName="/ppt/notesSlides/notesSlide965.xml" ContentType="application/vnd.openxmlformats-officedocument.presentationml.notesSlide+xml"/>
  <Override PartName="/ppt/notesSlides/notesSlide966.xml" ContentType="application/vnd.openxmlformats-officedocument.presentationml.notesSlide+xml"/>
  <Override PartName="/ppt/notesSlides/notesSlide967.xml" ContentType="application/vnd.openxmlformats-officedocument.presentationml.notesSlide+xml"/>
  <Override PartName="/ppt/notesSlides/notesSlide968.xml" ContentType="application/vnd.openxmlformats-officedocument.presentationml.notesSlide+xml"/>
  <Override PartName="/ppt/notesSlides/notesSlide969.xml" ContentType="application/vnd.openxmlformats-officedocument.presentationml.notesSlide+xml"/>
  <Override PartName="/ppt/notesSlides/notesSlide970.xml" ContentType="application/vnd.openxmlformats-officedocument.presentationml.notesSlide+xml"/>
  <Override PartName="/ppt/notesSlides/notesSlide971.xml" ContentType="application/vnd.openxmlformats-officedocument.presentationml.notesSlide+xml"/>
  <Override PartName="/ppt/notesSlides/notesSlide972.xml" ContentType="application/vnd.openxmlformats-officedocument.presentationml.notesSlide+xml"/>
  <Override PartName="/ppt/notesSlides/notesSlide973.xml" ContentType="application/vnd.openxmlformats-officedocument.presentationml.notesSlide+xml"/>
  <Override PartName="/ppt/notesSlides/notesSlide974.xml" ContentType="application/vnd.openxmlformats-officedocument.presentationml.notesSlide+xml"/>
  <Override PartName="/ppt/notesSlides/notesSlide975.xml" ContentType="application/vnd.openxmlformats-officedocument.presentationml.notesSlide+xml"/>
  <Override PartName="/ppt/notesSlides/notesSlide976.xml" ContentType="application/vnd.openxmlformats-officedocument.presentationml.notesSlide+xml"/>
  <Override PartName="/ppt/notesSlides/notesSlide977.xml" ContentType="application/vnd.openxmlformats-officedocument.presentationml.notesSlide+xml"/>
  <Override PartName="/ppt/notesSlides/notesSlide978.xml" ContentType="application/vnd.openxmlformats-officedocument.presentationml.notesSlide+xml"/>
  <Override PartName="/ppt/notesSlides/notesSlide979.xml" ContentType="application/vnd.openxmlformats-officedocument.presentationml.notesSlide+xml"/>
  <Override PartName="/ppt/notesSlides/notesSlide980.xml" ContentType="application/vnd.openxmlformats-officedocument.presentationml.notesSlide+xml"/>
  <Override PartName="/ppt/notesSlides/notesSlide981.xml" ContentType="application/vnd.openxmlformats-officedocument.presentationml.notesSlide+xml"/>
  <Override PartName="/ppt/notesSlides/notesSlide982.xml" ContentType="application/vnd.openxmlformats-officedocument.presentationml.notesSlide+xml"/>
  <Override PartName="/ppt/notesSlides/notesSlide983.xml" ContentType="application/vnd.openxmlformats-officedocument.presentationml.notesSlide+xml"/>
  <Override PartName="/ppt/notesSlides/notesSlide984.xml" ContentType="application/vnd.openxmlformats-officedocument.presentationml.notesSlide+xml"/>
  <Override PartName="/ppt/notesSlides/notesSlide985.xml" ContentType="application/vnd.openxmlformats-officedocument.presentationml.notesSlide+xml"/>
  <Override PartName="/ppt/notesSlides/notesSlide986.xml" ContentType="application/vnd.openxmlformats-officedocument.presentationml.notesSlide+xml"/>
  <Override PartName="/ppt/notesSlides/notesSlide987.xml" ContentType="application/vnd.openxmlformats-officedocument.presentationml.notesSlide+xml"/>
  <Override PartName="/ppt/notesSlides/notesSlide988.xml" ContentType="application/vnd.openxmlformats-officedocument.presentationml.notesSlide+xml"/>
  <Override PartName="/ppt/notesSlides/notesSlide989.xml" ContentType="application/vnd.openxmlformats-officedocument.presentationml.notesSlide+xml"/>
  <Override PartName="/ppt/notesSlides/notesSlide990.xml" ContentType="application/vnd.openxmlformats-officedocument.presentationml.notesSlide+xml"/>
  <Override PartName="/ppt/notesSlides/notesSlide991.xml" ContentType="application/vnd.openxmlformats-officedocument.presentationml.notesSlide+xml"/>
  <Override PartName="/ppt/notesSlides/notesSlide992.xml" ContentType="application/vnd.openxmlformats-officedocument.presentationml.notesSlide+xml"/>
  <Override PartName="/ppt/notesSlides/notesSlide993.xml" ContentType="application/vnd.openxmlformats-officedocument.presentationml.notesSlide+xml"/>
  <Override PartName="/ppt/notesSlides/notesSlide994.xml" ContentType="application/vnd.openxmlformats-officedocument.presentationml.notesSlide+xml"/>
  <Override PartName="/ppt/notesSlides/notesSlide995.xml" ContentType="application/vnd.openxmlformats-officedocument.presentationml.notesSlide+xml"/>
  <Override PartName="/ppt/notesSlides/notesSlide996.xml" ContentType="application/vnd.openxmlformats-officedocument.presentationml.notesSlide+xml"/>
  <Override PartName="/ppt/notesSlides/notesSlide997.xml" ContentType="application/vnd.openxmlformats-officedocument.presentationml.notesSlide+xml"/>
  <Override PartName="/ppt/notesSlides/notesSlide998.xml" ContentType="application/vnd.openxmlformats-officedocument.presentationml.notesSlide+xml"/>
  <Override PartName="/ppt/notesSlides/notesSlide999.xml" ContentType="application/vnd.openxmlformats-officedocument.presentationml.notesSlide+xml"/>
  <Override PartName="/ppt/notesSlides/notesSlide1000.xml" ContentType="application/vnd.openxmlformats-officedocument.presentationml.notesSlide+xml"/>
  <Override PartName="/ppt/notesSlides/notesSlide1001.xml" ContentType="application/vnd.openxmlformats-officedocument.presentationml.notesSlide+xml"/>
  <Override PartName="/ppt/notesSlides/notesSlide1002.xml" ContentType="application/vnd.openxmlformats-officedocument.presentationml.notesSlide+xml"/>
  <Override PartName="/ppt/notesSlides/notesSlide1003.xml" ContentType="application/vnd.openxmlformats-officedocument.presentationml.notesSlide+xml"/>
  <Override PartName="/ppt/notesSlides/notesSlide1004.xml" ContentType="application/vnd.openxmlformats-officedocument.presentationml.notesSlide+xml"/>
  <Override PartName="/ppt/notesSlides/notesSlide1005.xml" ContentType="application/vnd.openxmlformats-officedocument.presentationml.notesSlide+xml"/>
  <Override PartName="/ppt/notesSlides/notesSlide1006.xml" ContentType="application/vnd.openxmlformats-officedocument.presentationml.notesSlide+xml"/>
  <Override PartName="/ppt/notesSlides/notesSlide1007.xml" ContentType="application/vnd.openxmlformats-officedocument.presentationml.notesSlide+xml"/>
  <Override PartName="/ppt/notesSlides/notesSlide1008.xml" ContentType="application/vnd.openxmlformats-officedocument.presentationml.notesSlide+xml"/>
  <Override PartName="/ppt/notesSlides/notesSlide1009.xml" ContentType="application/vnd.openxmlformats-officedocument.presentationml.notesSlide+xml"/>
  <Override PartName="/ppt/notesSlides/notesSlide1010.xml" ContentType="application/vnd.openxmlformats-officedocument.presentationml.notesSlide+xml"/>
  <Override PartName="/ppt/notesSlides/notesSlide1011.xml" ContentType="application/vnd.openxmlformats-officedocument.presentationml.notesSlide+xml"/>
  <Override PartName="/ppt/notesSlides/notesSlide1012.xml" ContentType="application/vnd.openxmlformats-officedocument.presentationml.notesSlide+xml"/>
  <Override PartName="/ppt/notesSlides/notesSlide1013.xml" ContentType="application/vnd.openxmlformats-officedocument.presentationml.notesSlide+xml"/>
  <Override PartName="/ppt/notesSlides/notesSlide1014.xml" ContentType="application/vnd.openxmlformats-officedocument.presentationml.notesSlide+xml"/>
  <Override PartName="/ppt/notesSlides/notesSlide1015.xml" ContentType="application/vnd.openxmlformats-officedocument.presentationml.notesSlide+xml"/>
  <Override PartName="/ppt/notesSlides/notesSlide1016.xml" ContentType="application/vnd.openxmlformats-officedocument.presentationml.notesSlide+xml"/>
  <Override PartName="/ppt/notesSlides/notesSlide1017.xml" ContentType="application/vnd.openxmlformats-officedocument.presentationml.notesSlide+xml"/>
  <Override PartName="/ppt/notesSlides/notesSlide1018.xml" ContentType="application/vnd.openxmlformats-officedocument.presentationml.notesSlide+xml"/>
  <Override PartName="/ppt/notesSlides/notesSlide1019.xml" ContentType="application/vnd.openxmlformats-officedocument.presentationml.notesSlide+xml"/>
  <Override PartName="/ppt/notesSlides/notesSlide1020.xml" ContentType="application/vnd.openxmlformats-officedocument.presentationml.notesSlide+xml"/>
  <Override PartName="/ppt/notesSlides/notesSlide1021.xml" ContentType="application/vnd.openxmlformats-officedocument.presentationml.notesSlide+xml"/>
  <Override PartName="/ppt/notesSlides/notesSlide1022.xml" ContentType="application/vnd.openxmlformats-officedocument.presentationml.notesSlide+xml"/>
  <Override PartName="/ppt/notesSlides/notesSlide1023.xml" ContentType="application/vnd.openxmlformats-officedocument.presentationml.notesSlide+xml"/>
  <Override PartName="/ppt/notesSlides/notesSlide1024.xml" ContentType="application/vnd.openxmlformats-officedocument.presentationml.notesSlide+xml"/>
  <Override PartName="/ppt/notesSlides/notesSlide1025.xml" ContentType="application/vnd.openxmlformats-officedocument.presentationml.notesSlide+xml"/>
  <Override PartName="/ppt/notesSlides/notesSlide1026.xml" ContentType="application/vnd.openxmlformats-officedocument.presentationml.notesSlide+xml"/>
  <Override PartName="/ppt/notesSlides/notesSlide1027.xml" ContentType="application/vnd.openxmlformats-officedocument.presentationml.notesSlide+xml"/>
  <Override PartName="/ppt/notesSlides/notesSlide1028.xml" ContentType="application/vnd.openxmlformats-officedocument.presentationml.notesSlide+xml"/>
  <Override PartName="/ppt/notesSlides/notesSlide1029.xml" ContentType="application/vnd.openxmlformats-officedocument.presentationml.notesSlide+xml"/>
  <Override PartName="/ppt/notesSlides/notesSlide1030.xml" ContentType="application/vnd.openxmlformats-officedocument.presentationml.notesSlide+xml"/>
  <Override PartName="/ppt/notesSlides/notesSlide1031.xml" ContentType="application/vnd.openxmlformats-officedocument.presentationml.notesSlide+xml"/>
  <Override PartName="/ppt/notesSlides/notesSlide1032.xml" ContentType="application/vnd.openxmlformats-officedocument.presentationml.notesSlide+xml"/>
  <Override PartName="/ppt/notesSlides/notesSlide1033.xml" ContentType="application/vnd.openxmlformats-officedocument.presentationml.notesSlide+xml"/>
  <Override PartName="/ppt/notesSlides/notesSlide1034.xml" ContentType="application/vnd.openxmlformats-officedocument.presentationml.notesSlide+xml"/>
  <Override PartName="/ppt/notesSlides/notesSlide1035.xml" ContentType="application/vnd.openxmlformats-officedocument.presentationml.notesSlide+xml"/>
  <Override PartName="/ppt/notesSlides/notesSlide1036.xml" ContentType="application/vnd.openxmlformats-officedocument.presentationml.notesSlide+xml"/>
  <Override PartName="/ppt/notesSlides/notesSlide1037.xml" ContentType="application/vnd.openxmlformats-officedocument.presentationml.notesSlide+xml"/>
  <Override PartName="/ppt/notesSlides/notesSlide1038.xml" ContentType="application/vnd.openxmlformats-officedocument.presentationml.notesSlide+xml"/>
  <Override PartName="/ppt/notesSlides/notesSlide1039.xml" ContentType="application/vnd.openxmlformats-officedocument.presentationml.notesSlide+xml"/>
  <Override PartName="/ppt/notesSlides/notesSlide1040.xml" ContentType="application/vnd.openxmlformats-officedocument.presentationml.notesSlide+xml"/>
  <Override PartName="/ppt/notesSlides/notesSlide1041.xml" ContentType="application/vnd.openxmlformats-officedocument.presentationml.notesSlide+xml"/>
  <Override PartName="/ppt/notesSlides/notesSlide1042.xml" ContentType="application/vnd.openxmlformats-officedocument.presentationml.notesSlide+xml"/>
  <Override PartName="/ppt/notesSlides/notesSlide1043.xml" ContentType="application/vnd.openxmlformats-officedocument.presentationml.notesSlide+xml"/>
  <Override PartName="/ppt/notesSlides/notesSlide1044.xml" ContentType="application/vnd.openxmlformats-officedocument.presentationml.notesSlide+xml"/>
  <Override PartName="/ppt/notesSlides/notesSlide1045.xml" ContentType="application/vnd.openxmlformats-officedocument.presentationml.notesSlide+xml"/>
  <Override PartName="/ppt/notesSlides/notesSlide1046.xml" ContentType="application/vnd.openxmlformats-officedocument.presentationml.notesSlide+xml"/>
  <Override PartName="/ppt/notesSlides/notesSlide1047.xml" ContentType="application/vnd.openxmlformats-officedocument.presentationml.notesSlide+xml"/>
  <Override PartName="/ppt/notesSlides/notesSlide1048.xml" ContentType="application/vnd.openxmlformats-officedocument.presentationml.notesSlide+xml"/>
  <Override PartName="/ppt/notesSlides/notesSlide1049.xml" ContentType="application/vnd.openxmlformats-officedocument.presentationml.notesSlide+xml"/>
  <Override PartName="/ppt/notesSlides/notesSlide1050.xml" ContentType="application/vnd.openxmlformats-officedocument.presentationml.notesSlide+xml"/>
  <Override PartName="/ppt/notesSlides/notesSlide1051.xml" ContentType="application/vnd.openxmlformats-officedocument.presentationml.notesSlide+xml"/>
  <Override PartName="/ppt/notesSlides/notesSlide1052.xml" ContentType="application/vnd.openxmlformats-officedocument.presentationml.notesSlide+xml"/>
  <Override PartName="/ppt/notesSlides/notesSlide1053.xml" ContentType="application/vnd.openxmlformats-officedocument.presentationml.notesSlide+xml"/>
  <Override PartName="/ppt/notesSlides/notesSlide1054.xml" ContentType="application/vnd.openxmlformats-officedocument.presentationml.notesSlide+xml"/>
  <Override PartName="/ppt/notesSlides/notesSlide1055.xml" ContentType="application/vnd.openxmlformats-officedocument.presentationml.notesSlide+xml"/>
  <Override PartName="/ppt/notesSlides/notesSlide1056.xml" ContentType="application/vnd.openxmlformats-officedocument.presentationml.notesSlide+xml"/>
  <Override PartName="/ppt/notesSlides/notesSlide1057.xml" ContentType="application/vnd.openxmlformats-officedocument.presentationml.notesSlide+xml"/>
  <Override PartName="/ppt/notesSlides/notesSlide1058.xml" ContentType="application/vnd.openxmlformats-officedocument.presentationml.notesSlide+xml"/>
  <Override PartName="/ppt/notesSlides/notesSlide1059.xml" ContentType="application/vnd.openxmlformats-officedocument.presentationml.notesSlide+xml"/>
  <Override PartName="/ppt/notesSlides/notesSlide1060.xml" ContentType="application/vnd.openxmlformats-officedocument.presentationml.notesSlide+xml"/>
  <Override PartName="/ppt/notesSlides/notesSlide1061.xml" ContentType="application/vnd.openxmlformats-officedocument.presentationml.notesSlide+xml"/>
  <Override PartName="/ppt/notesSlides/notesSlide1062.xml" ContentType="application/vnd.openxmlformats-officedocument.presentationml.notesSlide+xml"/>
  <Override PartName="/ppt/notesSlides/notesSlide1063.xml" ContentType="application/vnd.openxmlformats-officedocument.presentationml.notesSlide+xml"/>
  <Override PartName="/ppt/notesSlides/notesSlide1064.xml" ContentType="application/vnd.openxmlformats-officedocument.presentationml.notesSlide+xml"/>
  <Override PartName="/ppt/notesSlides/notesSlide1065.xml" ContentType="application/vnd.openxmlformats-officedocument.presentationml.notesSlide+xml"/>
  <Override PartName="/ppt/notesSlides/notesSlide1066.xml" ContentType="application/vnd.openxmlformats-officedocument.presentationml.notesSlide+xml"/>
  <Override PartName="/ppt/notesSlides/notesSlide1067.xml" ContentType="application/vnd.openxmlformats-officedocument.presentationml.notesSlide+xml"/>
  <Override PartName="/ppt/notesSlides/notesSlide1068.xml" ContentType="application/vnd.openxmlformats-officedocument.presentationml.notesSlide+xml"/>
  <Override PartName="/ppt/notesSlides/notesSlide1069.xml" ContentType="application/vnd.openxmlformats-officedocument.presentationml.notesSlide+xml"/>
  <Override PartName="/ppt/notesSlides/notesSlide1070.xml" ContentType="application/vnd.openxmlformats-officedocument.presentationml.notesSlide+xml"/>
  <Override PartName="/ppt/notesSlides/notesSlide1071.xml" ContentType="application/vnd.openxmlformats-officedocument.presentationml.notesSlide+xml"/>
  <Override PartName="/ppt/notesSlides/notesSlide1072.xml" ContentType="application/vnd.openxmlformats-officedocument.presentationml.notesSlide+xml"/>
  <Override PartName="/ppt/notesSlides/notesSlide1073.xml" ContentType="application/vnd.openxmlformats-officedocument.presentationml.notesSlide+xml"/>
  <Override PartName="/ppt/notesSlides/notesSlide1074.xml" ContentType="application/vnd.openxmlformats-officedocument.presentationml.notesSlide+xml"/>
  <Override PartName="/ppt/notesSlides/notesSlide1075.xml" ContentType="application/vnd.openxmlformats-officedocument.presentationml.notesSlide+xml"/>
  <Override PartName="/ppt/notesSlides/notesSlide1076.xml" ContentType="application/vnd.openxmlformats-officedocument.presentationml.notesSlide+xml"/>
  <Override PartName="/ppt/notesSlides/notesSlide1077.xml" ContentType="application/vnd.openxmlformats-officedocument.presentationml.notesSlide+xml"/>
  <Override PartName="/ppt/notesSlides/notesSlide1078.xml" ContentType="application/vnd.openxmlformats-officedocument.presentationml.notesSlide+xml"/>
  <Override PartName="/ppt/notesSlides/notesSlide1079.xml" ContentType="application/vnd.openxmlformats-officedocument.presentationml.notesSlide+xml"/>
  <Override PartName="/ppt/notesSlides/notesSlide1080.xml" ContentType="application/vnd.openxmlformats-officedocument.presentationml.notesSlide+xml"/>
  <Override PartName="/ppt/notesSlides/notesSlide1081.xml" ContentType="application/vnd.openxmlformats-officedocument.presentationml.notesSlide+xml"/>
  <Override PartName="/ppt/notesSlides/notesSlide1082.xml" ContentType="application/vnd.openxmlformats-officedocument.presentationml.notesSlide+xml"/>
  <Override PartName="/ppt/notesSlides/notesSlide1083.xml" ContentType="application/vnd.openxmlformats-officedocument.presentationml.notesSlide+xml"/>
  <Override PartName="/ppt/notesSlides/notesSlide1084.xml" ContentType="application/vnd.openxmlformats-officedocument.presentationml.notesSlide+xml"/>
  <Override PartName="/ppt/notesSlides/notesSlide1085.xml" ContentType="application/vnd.openxmlformats-officedocument.presentationml.notesSlide+xml"/>
  <Override PartName="/ppt/notesSlides/notesSlide1086.xml" ContentType="application/vnd.openxmlformats-officedocument.presentationml.notesSlide+xml"/>
  <Override PartName="/ppt/notesSlides/notesSlide1087.xml" ContentType="application/vnd.openxmlformats-officedocument.presentationml.notesSlide+xml"/>
  <Override PartName="/ppt/notesSlides/notesSlide1088.xml" ContentType="application/vnd.openxmlformats-officedocument.presentationml.notesSlide+xml"/>
  <Override PartName="/ppt/notesSlides/notesSlide1089.xml" ContentType="application/vnd.openxmlformats-officedocument.presentationml.notesSlide+xml"/>
  <Override PartName="/ppt/notesSlides/notesSlide1090.xml" ContentType="application/vnd.openxmlformats-officedocument.presentationml.notesSlide+xml"/>
  <Override PartName="/ppt/notesSlides/notesSlide1091.xml" ContentType="application/vnd.openxmlformats-officedocument.presentationml.notesSlide+xml"/>
  <Override PartName="/ppt/notesSlides/notesSlide1092.xml" ContentType="application/vnd.openxmlformats-officedocument.presentationml.notesSlide+xml"/>
  <Override PartName="/ppt/notesSlides/notesSlide1093.xml" ContentType="application/vnd.openxmlformats-officedocument.presentationml.notesSlide+xml"/>
  <Override PartName="/ppt/notesSlides/notesSlide1094.xml" ContentType="application/vnd.openxmlformats-officedocument.presentationml.notesSlide+xml"/>
  <Override PartName="/ppt/notesSlides/notesSlide1095.xml" ContentType="application/vnd.openxmlformats-officedocument.presentationml.notesSlide+xml"/>
  <Override PartName="/ppt/notesSlides/notesSlide1096.xml" ContentType="application/vnd.openxmlformats-officedocument.presentationml.notesSlide+xml"/>
  <Override PartName="/ppt/notesSlides/notesSlide1097.xml" ContentType="application/vnd.openxmlformats-officedocument.presentationml.notesSlide+xml"/>
  <Override PartName="/ppt/notesSlides/notesSlide1098.xml" ContentType="application/vnd.openxmlformats-officedocument.presentationml.notesSlide+xml"/>
  <Override PartName="/ppt/notesSlides/notesSlide1099.xml" ContentType="application/vnd.openxmlformats-officedocument.presentationml.notesSlide+xml"/>
  <Override PartName="/ppt/notesSlides/notesSlide1100.xml" ContentType="application/vnd.openxmlformats-officedocument.presentationml.notesSlide+xml"/>
  <Override PartName="/ppt/notesSlides/notesSlide1101.xml" ContentType="application/vnd.openxmlformats-officedocument.presentationml.notesSlide+xml"/>
  <Override PartName="/ppt/notesSlides/notesSlide1102.xml" ContentType="application/vnd.openxmlformats-officedocument.presentationml.notesSlide+xml"/>
  <Override PartName="/ppt/notesSlides/notesSlide1103.xml" ContentType="application/vnd.openxmlformats-officedocument.presentationml.notesSlide+xml"/>
  <Override PartName="/ppt/notesSlides/notesSlide1104.xml" ContentType="application/vnd.openxmlformats-officedocument.presentationml.notesSlide+xml"/>
  <Override PartName="/ppt/notesSlides/notesSlide1105.xml" ContentType="application/vnd.openxmlformats-officedocument.presentationml.notesSlide+xml"/>
  <Override PartName="/ppt/notesSlides/notesSlide1106.xml" ContentType="application/vnd.openxmlformats-officedocument.presentationml.notesSlide+xml"/>
  <Override PartName="/ppt/notesSlides/notesSlide1107.xml" ContentType="application/vnd.openxmlformats-officedocument.presentationml.notesSlide+xml"/>
  <Override PartName="/ppt/notesSlides/notesSlide1108.xml" ContentType="application/vnd.openxmlformats-officedocument.presentationml.notesSlide+xml"/>
  <Override PartName="/ppt/notesSlides/notesSlide1109.xml" ContentType="application/vnd.openxmlformats-officedocument.presentationml.notesSlide+xml"/>
  <Override PartName="/ppt/notesSlides/notesSlide1110.xml" ContentType="application/vnd.openxmlformats-officedocument.presentationml.notesSlide+xml"/>
  <Override PartName="/ppt/notesSlides/notesSlide1111.xml" ContentType="application/vnd.openxmlformats-officedocument.presentationml.notesSlide+xml"/>
  <Override PartName="/ppt/notesSlides/notesSlide1112.xml" ContentType="application/vnd.openxmlformats-officedocument.presentationml.notesSlide+xml"/>
  <Override PartName="/ppt/notesSlides/notesSlide1113.xml" ContentType="application/vnd.openxmlformats-officedocument.presentationml.notesSlide+xml"/>
  <Override PartName="/ppt/notesSlides/notesSlide1114.xml" ContentType="application/vnd.openxmlformats-officedocument.presentationml.notesSlide+xml"/>
  <Override PartName="/ppt/notesSlides/notesSlide1115.xml" ContentType="application/vnd.openxmlformats-officedocument.presentationml.notesSlide+xml"/>
  <Override PartName="/ppt/notesSlides/notesSlide1116.xml" ContentType="application/vnd.openxmlformats-officedocument.presentationml.notesSlide+xml"/>
  <Override PartName="/ppt/notesSlides/notesSlide1117.xml" ContentType="application/vnd.openxmlformats-officedocument.presentationml.notesSlide+xml"/>
  <Override PartName="/ppt/notesSlides/notesSlide1118.xml" ContentType="application/vnd.openxmlformats-officedocument.presentationml.notesSlide+xml"/>
  <Override PartName="/ppt/notesSlides/notesSlide1119.xml" ContentType="application/vnd.openxmlformats-officedocument.presentationml.notesSlide+xml"/>
  <Override PartName="/ppt/notesSlides/notesSlide1120.xml" ContentType="application/vnd.openxmlformats-officedocument.presentationml.notesSlide+xml"/>
  <Override PartName="/ppt/notesSlides/notesSlide1121.xml" ContentType="application/vnd.openxmlformats-officedocument.presentationml.notesSlide+xml"/>
  <Override PartName="/ppt/notesSlides/notesSlide1122.xml" ContentType="application/vnd.openxmlformats-officedocument.presentationml.notesSlide+xml"/>
  <Override PartName="/ppt/notesSlides/notesSlide1123.xml" ContentType="application/vnd.openxmlformats-officedocument.presentationml.notesSlide+xml"/>
  <Override PartName="/ppt/notesSlides/notesSlide1124.xml" ContentType="application/vnd.openxmlformats-officedocument.presentationml.notesSlide+xml"/>
  <Override PartName="/ppt/notesSlides/notesSlide1125.xml" ContentType="application/vnd.openxmlformats-officedocument.presentationml.notesSlide+xml"/>
  <Override PartName="/ppt/notesSlides/notesSlide1126.xml" ContentType="application/vnd.openxmlformats-officedocument.presentationml.notesSlide+xml"/>
  <Override PartName="/ppt/notesSlides/notesSlide1127.xml" ContentType="application/vnd.openxmlformats-officedocument.presentationml.notesSlide+xml"/>
  <Override PartName="/ppt/notesSlides/notesSlide1128.xml" ContentType="application/vnd.openxmlformats-officedocument.presentationml.notesSlide+xml"/>
  <Override PartName="/ppt/notesSlides/notesSlide1129.xml" ContentType="application/vnd.openxmlformats-officedocument.presentationml.notesSlide+xml"/>
  <Override PartName="/ppt/notesSlides/notesSlide1130.xml" ContentType="application/vnd.openxmlformats-officedocument.presentationml.notesSlide+xml"/>
  <Override PartName="/ppt/notesSlides/notesSlide1131.xml" ContentType="application/vnd.openxmlformats-officedocument.presentationml.notesSlide+xml"/>
  <Override PartName="/ppt/notesSlides/notesSlide1132.xml" ContentType="application/vnd.openxmlformats-officedocument.presentationml.notesSlide+xml"/>
  <Override PartName="/ppt/notesSlides/notesSlide1133.xml" ContentType="application/vnd.openxmlformats-officedocument.presentationml.notesSlide+xml"/>
  <Override PartName="/ppt/notesSlides/notesSlide1134.xml" ContentType="application/vnd.openxmlformats-officedocument.presentationml.notesSlide+xml"/>
  <Override PartName="/ppt/notesSlides/notesSlide1135.xml" ContentType="application/vnd.openxmlformats-officedocument.presentationml.notesSlide+xml"/>
  <Override PartName="/ppt/notesSlides/notesSlide1136.xml" ContentType="application/vnd.openxmlformats-officedocument.presentationml.notesSlide+xml"/>
  <Override PartName="/ppt/notesSlides/notesSlide1137.xml" ContentType="application/vnd.openxmlformats-officedocument.presentationml.notesSlide+xml"/>
  <Override PartName="/ppt/notesSlides/notesSlide1138.xml" ContentType="application/vnd.openxmlformats-officedocument.presentationml.notesSlide+xml"/>
  <Override PartName="/ppt/notesSlides/notesSlide1139.xml" ContentType="application/vnd.openxmlformats-officedocument.presentationml.notesSlide+xml"/>
  <Override PartName="/ppt/notesSlides/notesSlide1140.xml" ContentType="application/vnd.openxmlformats-officedocument.presentationml.notesSlide+xml"/>
  <Override PartName="/ppt/notesSlides/notesSlide1141.xml" ContentType="application/vnd.openxmlformats-officedocument.presentationml.notesSlide+xml"/>
  <Override PartName="/ppt/notesSlides/notesSlide1142.xml" ContentType="application/vnd.openxmlformats-officedocument.presentationml.notesSlide+xml"/>
  <Override PartName="/ppt/notesSlides/notesSlide1143.xml" ContentType="application/vnd.openxmlformats-officedocument.presentationml.notesSlide+xml"/>
  <Override PartName="/ppt/notesSlides/notesSlide1144.xml" ContentType="application/vnd.openxmlformats-officedocument.presentationml.notesSlide+xml"/>
  <Override PartName="/ppt/notesSlides/notesSlide1145.xml" ContentType="application/vnd.openxmlformats-officedocument.presentationml.notesSlide+xml"/>
  <Override PartName="/ppt/notesSlides/notesSlide1146.xml" ContentType="application/vnd.openxmlformats-officedocument.presentationml.notesSlide+xml"/>
  <Override PartName="/ppt/notesSlides/notesSlide1147.xml" ContentType="application/vnd.openxmlformats-officedocument.presentationml.notesSlide+xml"/>
  <Override PartName="/ppt/notesSlides/notesSlide1148.xml" ContentType="application/vnd.openxmlformats-officedocument.presentationml.notesSlide+xml"/>
  <Override PartName="/ppt/notesSlides/notesSlide1149.xml" ContentType="application/vnd.openxmlformats-officedocument.presentationml.notesSlide+xml"/>
  <Override PartName="/ppt/notesSlides/notesSlide1150.xml" ContentType="application/vnd.openxmlformats-officedocument.presentationml.notesSlide+xml"/>
  <Override PartName="/ppt/notesSlides/notesSlide1151.xml" ContentType="application/vnd.openxmlformats-officedocument.presentationml.notesSlide+xml"/>
  <Override PartName="/ppt/notesSlides/notesSlide1152.xml" ContentType="application/vnd.openxmlformats-officedocument.presentationml.notesSlide+xml"/>
  <Override PartName="/ppt/notesSlides/notesSlide1153.xml" ContentType="application/vnd.openxmlformats-officedocument.presentationml.notesSlide+xml"/>
  <Override PartName="/ppt/notesSlides/notesSlide1154.xml" ContentType="application/vnd.openxmlformats-officedocument.presentationml.notesSlide+xml"/>
  <Override PartName="/ppt/notesSlides/notesSlide1155.xml" ContentType="application/vnd.openxmlformats-officedocument.presentationml.notesSlide+xml"/>
  <Override PartName="/ppt/notesSlides/notesSlide1156.xml" ContentType="application/vnd.openxmlformats-officedocument.presentationml.notesSlide+xml"/>
  <Override PartName="/ppt/notesSlides/notesSlide1157.xml" ContentType="application/vnd.openxmlformats-officedocument.presentationml.notesSlide+xml"/>
  <Override PartName="/ppt/notesSlides/notesSlide1158.xml" ContentType="application/vnd.openxmlformats-officedocument.presentationml.notesSlide+xml"/>
  <Override PartName="/ppt/notesSlides/notesSlide1159.xml" ContentType="application/vnd.openxmlformats-officedocument.presentationml.notesSlide+xml"/>
  <Override PartName="/ppt/notesSlides/notesSlide1160.xml" ContentType="application/vnd.openxmlformats-officedocument.presentationml.notesSlide+xml"/>
  <Override PartName="/ppt/notesSlides/notesSlide1161.xml" ContentType="application/vnd.openxmlformats-officedocument.presentationml.notesSlide+xml"/>
  <Override PartName="/ppt/notesSlides/notesSlide1162.xml" ContentType="application/vnd.openxmlformats-officedocument.presentationml.notesSlide+xml"/>
  <Override PartName="/ppt/notesSlides/notesSlide1163.xml" ContentType="application/vnd.openxmlformats-officedocument.presentationml.notesSlide+xml"/>
  <Override PartName="/ppt/notesSlides/notesSlide1164.xml" ContentType="application/vnd.openxmlformats-officedocument.presentationml.notesSlide+xml"/>
  <Override PartName="/ppt/notesSlides/notesSlide1165.xml" ContentType="application/vnd.openxmlformats-officedocument.presentationml.notesSlide+xml"/>
  <Override PartName="/ppt/notesSlides/notesSlide1166.xml" ContentType="application/vnd.openxmlformats-officedocument.presentationml.notesSlide+xml"/>
  <Override PartName="/ppt/notesSlides/notesSlide1167.xml" ContentType="application/vnd.openxmlformats-officedocument.presentationml.notesSlide+xml"/>
  <Override PartName="/ppt/notesSlides/notesSlide1168.xml" ContentType="application/vnd.openxmlformats-officedocument.presentationml.notesSlide+xml"/>
  <Override PartName="/ppt/notesSlides/notesSlide1169.xml" ContentType="application/vnd.openxmlformats-officedocument.presentationml.notesSlide+xml"/>
  <Override PartName="/ppt/notesSlides/notesSlide1170.xml" ContentType="application/vnd.openxmlformats-officedocument.presentationml.notesSlide+xml"/>
  <Override PartName="/ppt/notesSlides/notesSlide1171.xml" ContentType="application/vnd.openxmlformats-officedocument.presentationml.notesSlide+xml"/>
  <Override PartName="/ppt/notesSlides/notesSlide1172.xml" ContentType="application/vnd.openxmlformats-officedocument.presentationml.notesSlide+xml"/>
  <Override PartName="/ppt/notesSlides/notesSlide1173.xml" ContentType="application/vnd.openxmlformats-officedocument.presentationml.notesSlide+xml"/>
  <Override PartName="/ppt/notesSlides/notesSlide1174.xml" ContentType="application/vnd.openxmlformats-officedocument.presentationml.notesSlide+xml"/>
  <Override PartName="/ppt/notesSlides/notesSlide1175.xml" ContentType="application/vnd.openxmlformats-officedocument.presentationml.notesSlide+xml"/>
  <Override PartName="/ppt/notesSlides/notesSlide1176.xml" ContentType="application/vnd.openxmlformats-officedocument.presentationml.notesSlide+xml"/>
  <Override PartName="/ppt/notesSlides/notesSlide1177.xml" ContentType="application/vnd.openxmlformats-officedocument.presentationml.notesSlide+xml"/>
  <Override PartName="/ppt/notesSlides/notesSlide1178.xml" ContentType="application/vnd.openxmlformats-officedocument.presentationml.notesSlide+xml"/>
  <Override PartName="/ppt/notesSlides/notesSlide1179.xml" ContentType="application/vnd.openxmlformats-officedocument.presentationml.notesSlide+xml"/>
  <Override PartName="/ppt/notesSlides/notesSlide1180.xml" ContentType="application/vnd.openxmlformats-officedocument.presentationml.notesSlide+xml"/>
  <Override PartName="/ppt/notesSlides/notesSlide1181.xml" ContentType="application/vnd.openxmlformats-officedocument.presentationml.notesSlide+xml"/>
  <Override PartName="/ppt/notesSlides/notesSlide1182.xml" ContentType="application/vnd.openxmlformats-officedocument.presentationml.notesSlide+xml"/>
  <Override PartName="/ppt/notesSlides/notesSlide1183.xml" ContentType="application/vnd.openxmlformats-officedocument.presentationml.notesSlide+xml"/>
  <Override PartName="/ppt/notesSlides/notesSlide1184.xml" ContentType="application/vnd.openxmlformats-officedocument.presentationml.notesSlide+xml"/>
  <Override PartName="/ppt/notesSlides/notesSlide1185.xml" ContentType="application/vnd.openxmlformats-officedocument.presentationml.notesSlide+xml"/>
  <Override PartName="/ppt/notesSlides/notesSlide1186.xml" ContentType="application/vnd.openxmlformats-officedocument.presentationml.notesSlide+xml"/>
  <Override PartName="/ppt/notesSlides/notesSlide1187.xml" ContentType="application/vnd.openxmlformats-officedocument.presentationml.notesSlide+xml"/>
  <Override PartName="/ppt/notesSlides/notesSlide1188.xml" ContentType="application/vnd.openxmlformats-officedocument.presentationml.notesSlide+xml"/>
  <Override PartName="/ppt/notesSlides/notesSlide1189.xml" ContentType="application/vnd.openxmlformats-officedocument.presentationml.notesSlide+xml"/>
  <Override PartName="/ppt/notesSlides/notesSlide1190.xml" ContentType="application/vnd.openxmlformats-officedocument.presentationml.notesSlide+xml"/>
  <Override PartName="/ppt/notesSlides/notesSlide1191.xml" ContentType="application/vnd.openxmlformats-officedocument.presentationml.notesSlide+xml"/>
  <Override PartName="/ppt/notesSlides/notesSlide1192.xml" ContentType="application/vnd.openxmlformats-officedocument.presentationml.notesSlide+xml"/>
  <Override PartName="/ppt/notesSlides/notesSlide1193.xml" ContentType="application/vnd.openxmlformats-officedocument.presentationml.notesSlide+xml"/>
  <Override PartName="/ppt/notesSlides/notesSlide1194.xml" ContentType="application/vnd.openxmlformats-officedocument.presentationml.notesSlide+xml"/>
  <Override PartName="/ppt/notesSlides/notesSlide1195.xml" ContentType="application/vnd.openxmlformats-officedocument.presentationml.notesSlide+xml"/>
  <Override PartName="/ppt/notesSlides/notesSlide1196.xml" ContentType="application/vnd.openxmlformats-officedocument.presentationml.notesSlide+xml"/>
  <Override PartName="/ppt/notesSlides/notesSlide1197.xml" ContentType="application/vnd.openxmlformats-officedocument.presentationml.notesSlide+xml"/>
  <Override PartName="/ppt/notesSlides/notesSlide1198.xml" ContentType="application/vnd.openxmlformats-officedocument.presentationml.notesSlide+xml"/>
  <Override PartName="/ppt/notesSlides/notesSlide1199.xml" ContentType="application/vnd.openxmlformats-officedocument.presentationml.notesSlide+xml"/>
  <Override PartName="/ppt/notesSlides/notesSlide1200.xml" ContentType="application/vnd.openxmlformats-officedocument.presentationml.notesSlide+xml"/>
  <Override PartName="/ppt/notesSlides/notesSlide1201.xml" ContentType="application/vnd.openxmlformats-officedocument.presentationml.notesSlide+xml"/>
  <Override PartName="/ppt/notesSlides/notesSlide1202.xml" ContentType="application/vnd.openxmlformats-officedocument.presentationml.notesSlide+xml"/>
  <Override PartName="/ppt/notesSlides/notesSlide1203.xml" ContentType="application/vnd.openxmlformats-officedocument.presentationml.notesSlide+xml"/>
  <Override PartName="/ppt/notesSlides/notesSlide1204.xml" ContentType="application/vnd.openxmlformats-officedocument.presentationml.notesSlide+xml"/>
  <Override PartName="/ppt/notesSlides/notesSlide1205.xml" ContentType="application/vnd.openxmlformats-officedocument.presentationml.notesSlide+xml"/>
  <Override PartName="/ppt/notesSlides/notesSlide1206.xml" ContentType="application/vnd.openxmlformats-officedocument.presentationml.notesSlide+xml"/>
  <Override PartName="/ppt/notesSlides/notesSlide1207.xml" ContentType="application/vnd.openxmlformats-officedocument.presentationml.notesSlide+xml"/>
  <Override PartName="/ppt/notesSlides/notesSlide1208.xml" ContentType="application/vnd.openxmlformats-officedocument.presentationml.notesSlide+xml"/>
  <Override PartName="/ppt/notesSlides/notesSlide1209.xml" ContentType="application/vnd.openxmlformats-officedocument.presentationml.notesSlide+xml"/>
  <Override PartName="/ppt/notesSlides/notesSlide1210.xml" ContentType="application/vnd.openxmlformats-officedocument.presentationml.notesSlide+xml"/>
  <Override PartName="/ppt/notesSlides/notesSlide1211.xml" ContentType="application/vnd.openxmlformats-officedocument.presentationml.notesSlide+xml"/>
  <Override PartName="/ppt/notesSlides/notesSlide1212.xml" ContentType="application/vnd.openxmlformats-officedocument.presentationml.notesSlide+xml"/>
  <Override PartName="/ppt/notesSlides/notesSlide1213.xml" ContentType="application/vnd.openxmlformats-officedocument.presentationml.notesSlide+xml"/>
  <Override PartName="/ppt/notesSlides/notesSlide1214.xml" ContentType="application/vnd.openxmlformats-officedocument.presentationml.notesSlide+xml"/>
  <Override PartName="/ppt/notesSlides/notesSlide1215.xml" ContentType="application/vnd.openxmlformats-officedocument.presentationml.notesSlide+xml"/>
  <Override PartName="/ppt/notesSlides/notesSlide1216.xml" ContentType="application/vnd.openxmlformats-officedocument.presentationml.notesSlide+xml"/>
  <Override PartName="/ppt/notesSlides/notesSlide1217.xml" ContentType="application/vnd.openxmlformats-officedocument.presentationml.notesSlide+xml"/>
  <Override PartName="/ppt/notesSlides/notesSlide1218.xml" ContentType="application/vnd.openxmlformats-officedocument.presentationml.notesSlide+xml"/>
  <Override PartName="/ppt/notesSlides/notesSlide1219.xml" ContentType="application/vnd.openxmlformats-officedocument.presentationml.notesSlide+xml"/>
  <Override PartName="/ppt/notesSlides/notesSlide1220.xml" ContentType="application/vnd.openxmlformats-officedocument.presentationml.notesSlide+xml"/>
  <Override PartName="/ppt/notesSlides/notesSlide1221.xml" ContentType="application/vnd.openxmlformats-officedocument.presentationml.notesSlide+xml"/>
  <Override PartName="/ppt/notesSlides/notesSlide1222.xml" ContentType="application/vnd.openxmlformats-officedocument.presentationml.notesSlide+xml"/>
  <Override PartName="/ppt/notesSlides/notesSlide1223.xml" ContentType="application/vnd.openxmlformats-officedocument.presentationml.notesSlide+xml"/>
  <Override PartName="/ppt/notesSlides/notesSlide1224.xml" ContentType="application/vnd.openxmlformats-officedocument.presentationml.notesSlide+xml"/>
  <Override PartName="/ppt/notesSlides/notesSlide1225.xml" ContentType="application/vnd.openxmlformats-officedocument.presentationml.notesSlide+xml"/>
  <Override PartName="/ppt/notesSlides/notesSlide1226.xml" ContentType="application/vnd.openxmlformats-officedocument.presentationml.notesSlide+xml"/>
  <Override PartName="/ppt/notesSlides/notesSlide1227.xml" ContentType="application/vnd.openxmlformats-officedocument.presentationml.notesSlide+xml"/>
  <Override PartName="/ppt/notesSlides/notesSlide1228.xml" ContentType="application/vnd.openxmlformats-officedocument.presentationml.notesSlide+xml"/>
  <Override PartName="/ppt/notesSlides/notesSlide1229.xml" ContentType="application/vnd.openxmlformats-officedocument.presentationml.notesSlide+xml"/>
  <Override PartName="/ppt/notesSlides/notesSlide1230.xml" ContentType="application/vnd.openxmlformats-officedocument.presentationml.notesSlide+xml"/>
  <Override PartName="/ppt/notesSlides/notesSlide1231.xml" ContentType="application/vnd.openxmlformats-officedocument.presentationml.notesSlide+xml"/>
  <Override PartName="/ppt/notesSlides/notesSlide1232.xml" ContentType="application/vnd.openxmlformats-officedocument.presentationml.notesSlide+xml"/>
  <Override PartName="/ppt/notesSlides/notesSlide1233.xml" ContentType="application/vnd.openxmlformats-officedocument.presentationml.notesSlide+xml"/>
  <Override PartName="/ppt/notesSlides/notesSlide1234.xml" ContentType="application/vnd.openxmlformats-officedocument.presentationml.notesSlide+xml"/>
  <Override PartName="/ppt/notesSlides/notesSlide1235.xml" ContentType="application/vnd.openxmlformats-officedocument.presentationml.notesSlide+xml"/>
  <Override PartName="/ppt/notesSlides/notesSlide1236.xml" ContentType="application/vnd.openxmlformats-officedocument.presentationml.notesSlide+xml"/>
  <Override PartName="/ppt/notesSlides/notesSlide1237.xml" ContentType="application/vnd.openxmlformats-officedocument.presentationml.notesSlide+xml"/>
  <Override PartName="/ppt/notesSlides/notesSlide1238.xml" ContentType="application/vnd.openxmlformats-officedocument.presentationml.notesSlide+xml"/>
  <Override PartName="/ppt/notesSlides/notesSlide1239.xml" ContentType="application/vnd.openxmlformats-officedocument.presentationml.notesSlide+xml"/>
  <Override PartName="/ppt/notesSlides/notesSlide1240.xml" ContentType="application/vnd.openxmlformats-officedocument.presentationml.notesSlide+xml"/>
  <Override PartName="/ppt/notesSlides/notesSlide1241.xml" ContentType="application/vnd.openxmlformats-officedocument.presentationml.notesSlide+xml"/>
  <Override PartName="/ppt/notesSlides/notesSlide1242.xml" ContentType="application/vnd.openxmlformats-officedocument.presentationml.notesSlide+xml"/>
  <Override PartName="/ppt/notesSlides/notesSlide1243.xml" ContentType="application/vnd.openxmlformats-officedocument.presentationml.notesSlide+xml"/>
  <Override PartName="/ppt/notesSlides/notesSlide1244.xml" ContentType="application/vnd.openxmlformats-officedocument.presentationml.notesSlide+xml"/>
  <Override PartName="/ppt/notesSlides/notesSlide1245.xml" ContentType="application/vnd.openxmlformats-officedocument.presentationml.notesSlide+xml"/>
  <Override PartName="/ppt/notesSlides/notesSlide1246.xml" ContentType="application/vnd.openxmlformats-officedocument.presentationml.notesSlide+xml"/>
  <Override PartName="/ppt/notesSlides/notesSlide1247.xml" ContentType="application/vnd.openxmlformats-officedocument.presentationml.notesSlide+xml"/>
  <Override PartName="/ppt/notesSlides/notesSlide1248.xml" ContentType="application/vnd.openxmlformats-officedocument.presentationml.notesSlide+xml"/>
  <Override PartName="/ppt/notesSlides/notesSlide1249.xml" ContentType="application/vnd.openxmlformats-officedocument.presentationml.notesSlide+xml"/>
  <Override PartName="/ppt/notesSlides/notesSlide1250.xml" ContentType="application/vnd.openxmlformats-officedocument.presentationml.notesSlide+xml"/>
  <Override PartName="/ppt/notesSlides/notesSlide1251.xml" ContentType="application/vnd.openxmlformats-officedocument.presentationml.notesSlide+xml"/>
  <Override PartName="/ppt/notesSlides/notesSlide1252.xml" ContentType="application/vnd.openxmlformats-officedocument.presentationml.notesSlide+xml"/>
  <Override PartName="/ppt/notesSlides/notesSlide1253.xml" ContentType="application/vnd.openxmlformats-officedocument.presentationml.notesSlide+xml"/>
  <Override PartName="/ppt/notesSlides/notesSlide1254.xml" ContentType="application/vnd.openxmlformats-officedocument.presentationml.notesSlide+xml"/>
  <Override PartName="/ppt/notesSlides/notesSlide1255.xml" ContentType="application/vnd.openxmlformats-officedocument.presentationml.notesSlide+xml"/>
  <Override PartName="/ppt/notesSlides/notesSlide1256.xml" ContentType="application/vnd.openxmlformats-officedocument.presentationml.notesSlide+xml"/>
  <Override PartName="/ppt/notesSlides/notesSlide1257.xml" ContentType="application/vnd.openxmlformats-officedocument.presentationml.notesSlide+xml"/>
  <Override PartName="/ppt/notesSlides/notesSlide1258.xml" ContentType="application/vnd.openxmlformats-officedocument.presentationml.notesSlide+xml"/>
  <Override PartName="/ppt/notesSlides/notesSlide1259.xml" ContentType="application/vnd.openxmlformats-officedocument.presentationml.notesSlide+xml"/>
  <Override PartName="/ppt/notesSlides/notesSlide1260.xml" ContentType="application/vnd.openxmlformats-officedocument.presentationml.notesSlide+xml"/>
  <Override PartName="/ppt/notesSlides/notesSlide1261.xml" ContentType="application/vnd.openxmlformats-officedocument.presentationml.notesSlide+xml"/>
  <Override PartName="/ppt/notesSlides/notesSlide1262.xml" ContentType="application/vnd.openxmlformats-officedocument.presentationml.notesSlide+xml"/>
  <Override PartName="/ppt/notesSlides/notesSlide1263.xml" ContentType="application/vnd.openxmlformats-officedocument.presentationml.notesSlide+xml"/>
  <Override PartName="/ppt/notesSlides/notesSlide1264.xml" ContentType="application/vnd.openxmlformats-officedocument.presentationml.notesSlide+xml"/>
  <Override PartName="/ppt/notesSlides/notesSlide1265.xml" ContentType="application/vnd.openxmlformats-officedocument.presentationml.notesSlide+xml"/>
  <Override PartName="/ppt/notesSlides/notesSlide1266.xml" ContentType="application/vnd.openxmlformats-officedocument.presentationml.notesSlide+xml"/>
  <Override PartName="/ppt/notesSlides/notesSlide1267.xml" ContentType="application/vnd.openxmlformats-officedocument.presentationml.notesSlide+xml"/>
  <Override PartName="/ppt/notesSlides/notesSlide1268.xml" ContentType="application/vnd.openxmlformats-officedocument.presentationml.notesSlide+xml"/>
  <Override PartName="/ppt/notesSlides/notesSlide1269.xml" ContentType="application/vnd.openxmlformats-officedocument.presentationml.notesSlide+xml"/>
  <Override PartName="/ppt/notesSlides/notesSlide1270.xml" ContentType="application/vnd.openxmlformats-officedocument.presentationml.notesSlide+xml"/>
  <Override PartName="/ppt/notesSlides/notesSlide1271.xml" ContentType="application/vnd.openxmlformats-officedocument.presentationml.notesSlide+xml"/>
  <Override PartName="/ppt/notesSlides/notesSlide1272.xml" ContentType="application/vnd.openxmlformats-officedocument.presentationml.notesSlide+xml"/>
  <Override PartName="/ppt/notesSlides/notesSlide1273.xml" ContentType="application/vnd.openxmlformats-officedocument.presentationml.notesSlide+xml"/>
  <Override PartName="/ppt/notesSlides/notesSlide1274.xml" ContentType="application/vnd.openxmlformats-officedocument.presentationml.notesSlide+xml"/>
  <Override PartName="/ppt/notesSlides/notesSlide1275.xml" ContentType="application/vnd.openxmlformats-officedocument.presentationml.notesSlide+xml"/>
  <Override PartName="/ppt/notesSlides/notesSlide1276.xml" ContentType="application/vnd.openxmlformats-officedocument.presentationml.notesSlide+xml"/>
  <Override PartName="/ppt/notesSlides/notesSlide1277.xml" ContentType="application/vnd.openxmlformats-officedocument.presentationml.notesSlide+xml"/>
  <Override PartName="/ppt/notesSlides/notesSlide1278.xml" ContentType="application/vnd.openxmlformats-officedocument.presentationml.notesSlide+xml"/>
  <Override PartName="/ppt/notesSlides/notesSlide1279.xml" ContentType="application/vnd.openxmlformats-officedocument.presentationml.notesSlide+xml"/>
  <Override PartName="/ppt/notesSlides/notesSlide1280.xml" ContentType="application/vnd.openxmlformats-officedocument.presentationml.notesSlide+xml"/>
  <Override PartName="/ppt/notesSlides/notesSlide1281.xml" ContentType="application/vnd.openxmlformats-officedocument.presentationml.notesSlide+xml"/>
  <Override PartName="/ppt/notesSlides/notesSlide1282.xml" ContentType="application/vnd.openxmlformats-officedocument.presentationml.notesSlide+xml"/>
  <Override PartName="/ppt/notesSlides/notesSlide1283.xml" ContentType="application/vnd.openxmlformats-officedocument.presentationml.notesSlide+xml"/>
  <Override PartName="/ppt/notesSlides/notesSlide1284.xml" ContentType="application/vnd.openxmlformats-officedocument.presentationml.notesSlide+xml"/>
  <Override PartName="/ppt/notesSlides/notesSlide1285.xml" ContentType="application/vnd.openxmlformats-officedocument.presentationml.notesSlide+xml"/>
  <Override PartName="/ppt/notesSlides/notesSlide1286.xml" ContentType="application/vnd.openxmlformats-officedocument.presentationml.notesSlide+xml"/>
  <Override PartName="/ppt/notesSlides/notesSlide1287.xml" ContentType="application/vnd.openxmlformats-officedocument.presentationml.notesSlide+xml"/>
  <Override PartName="/ppt/notesSlides/notesSlide1288.xml" ContentType="application/vnd.openxmlformats-officedocument.presentationml.notesSlide+xml"/>
  <Override PartName="/ppt/notesSlides/notesSlide1289.xml" ContentType="application/vnd.openxmlformats-officedocument.presentationml.notesSlide+xml"/>
  <Override PartName="/ppt/notesSlides/notesSlide1290.xml" ContentType="application/vnd.openxmlformats-officedocument.presentationml.notesSlide+xml"/>
  <Override PartName="/ppt/notesSlides/notesSlide1291.xml" ContentType="application/vnd.openxmlformats-officedocument.presentationml.notesSlide+xml"/>
  <Override PartName="/ppt/notesSlides/notesSlide1292.xml" ContentType="application/vnd.openxmlformats-officedocument.presentationml.notesSlide+xml"/>
  <Override PartName="/ppt/notesSlides/notesSlide1293.xml" ContentType="application/vnd.openxmlformats-officedocument.presentationml.notesSlide+xml"/>
  <Override PartName="/ppt/notesSlides/notesSlide1294.xml" ContentType="application/vnd.openxmlformats-officedocument.presentationml.notesSlide+xml"/>
  <Override PartName="/ppt/notesSlides/notesSlide1295.xml" ContentType="application/vnd.openxmlformats-officedocument.presentationml.notesSlide+xml"/>
  <Override PartName="/ppt/notesSlides/notesSlide1296.xml" ContentType="application/vnd.openxmlformats-officedocument.presentationml.notesSlide+xml"/>
  <Override PartName="/ppt/notesSlides/notesSlide1297.xml" ContentType="application/vnd.openxmlformats-officedocument.presentationml.notesSlide+xml"/>
  <Override PartName="/ppt/notesSlides/notesSlide1298.xml" ContentType="application/vnd.openxmlformats-officedocument.presentationml.notesSlide+xml"/>
  <Override PartName="/ppt/notesSlides/notesSlide1299.xml" ContentType="application/vnd.openxmlformats-officedocument.presentationml.notesSlide+xml"/>
  <Override PartName="/ppt/notesSlides/notesSlide1300.xml" ContentType="application/vnd.openxmlformats-officedocument.presentationml.notesSlide+xml"/>
  <Override PartName="/ppt/notesSlides/notesSlide1301.xml" ContentType="application/vnd.openxmlformats-officedocument.presentationml.notesSlide+xml"/>
  <Override PartName="/ppt/notesSlides/notesSlide1302.xml" ContentType="application/vnd.openxmlformats-officedocument.presentationml.notesSlide+xml"/>
  <Override PartName="/ppt/notesSlides/notesSlide1303.xml" ContentType="application/vnd.openxmlformats-officedocument.presentationml.notesSlide+xml"/>
  <Override PartName="/ppt/notesSlides/notesSlide1304.xml" ContentType="application/vnd.openxmlformats-officedocument.presentationml.notesSlide+xml"/>
  <Override PartName="/ppt/notesSlides/notesSlide1305.xml" ContentType="application/vnd.openxmlformats-officedocument.presentationml.notesSlide+xml"/>
  <Override PartName="/ppt/notesSlides/notesSlide1306.xml" ContentType="application/vnd.openxmlformats-officedocument.presentationml.notesSlide+xml"/>
  <Override PartName="/ppt/notesSlides/notesSlide1307.xml" ContentType="application/vnd.openxmlformats-officedocument.presentationml.notesSlide+xml"/>
  <Override PartName="/ppt/notesSlides/notesSlide1308.xml" ContentType="application/vnd.openxmlformats-officedocument.presentationml.notesSlide+xml"/>
  <Override PartName="/ppt/notesSlides/notesSlide1309.xml" ContentType="application/vnd.openxmlformats-officedocument.presentationml.notesSlide+xml"/>
  <Override PartName="/ppt/notesSlides/notesSlide1310.xml" ContentType="application/vnd.openxmlformats-officedocument.presentationml.notesSlide+xml"/>
  <Override PartName="/ppt/notesSlides/notesSlide1311.xml" ContentType="application/vnd.openxmlformats-officedocument.presentationml.notesSlide+xml"/>
  <Override PartName="/ppt/notesSlides/notesSlide1312.xml" ContentType="application/vnd.openxmlformats-officedocument.presentationml.notesSlide+xml"/>
  <Override PartName="/ppt/notesSlides/notesSlide1313.xml" ContentType="application/vnd.openxmlformats-officedocument.presentationml.notesSlide+xml"/>
  <Override PartName="/ppt/notesSlides/notesSlide1314.xml" ContentType="application/vnd.openxmlformats-officedocument.presentationml.notesSlide+xml"/>
  <Override PartName="/ppt/notesSlides/notesSlide1315.xml" ContentType="application/vnd.openxmlformats-officedocument.presentationml.notesSlide+xml"/>
  <Override PartName="/ppt/notesSlides/notesSlide1316.xml" ContentType="application/vnd.openxmlformats-officedocument.presentationml.notesSlide+xml"/>
  <Override PartName="/ppt/notesSlides/notesSlide1317.xml" ContentType="application/vnd.openxmlformats-officedocument.presentationml.notesSlide+xml"/>
  <Override PartName="/ppt/notesSlides/notesSlide1318.xml" ContentType="application/vnd.openxmlformats-officedocument.presentationml.notesSlide+xml"/>
  <Override PartName="/ppt/notesSlides/notesSlide1319.xml" ContentType="application/vnd.openxmlformats-officedocument.presentationml.notesSlide+xml"/>
  <Override PartName="/ppt/notesSlides/notesSlide1320.xml" ContentType="application/vnd.openxmlformats-officedocument.presentationml.notesSlide+xml"/>
  <Override PartName="/ppt/notesSlides/notesSlide1321.xml" ContentType="application/vnd.openxmlformats-officedocument.presentationml.notesSlide+xml"/>
  <Override PartName="/ppt/notesSlides/notesSlide1322.xml" ContentType="application/vnd.openxmlformats-officedocument.presentationml.notesSlide+xml"/>
  <Override PartName="/ppt/notesSlides/notesSlide1323.xml" ContentType="application/vnd.openxmlformats-officedocument.presentationml.notesSlide+xml"/>
  <Override PartName="/ppt/notesSlides/notesSlide1324.xml" ContentType="application/vnd.openxmlformats-officedocument.presentationml.notesSlide+xml"/>
  <Override PartName="/ppt/notesSlides/notesSlide1325.xml" ContentType="application/vnd.openxmlformats-officedocument.presentationml.notesSlide+xml"/>
  <Override PartName="/ppt/notesSlides/notesSlide1326.xml" ContentType="application/vnd.openxmlformats-officedocument.presentationml.notesSlide+xml"/>
  <Override PartName="/ppt/notesSlides/notesSlide1327.xml" ContentType="application/vnd.openxmlformats-officedocument.presentationml.notesSlide+xml"/>
  <Override PartName="/ppt/notesSlides/notesSlide1328.xml" ContentType="application/vnd.openxmlformats-officedocument.presentationml.notesSlide+xml"/>
  <Override PartName="/ppt/notesSlides/notesSlide1329.xml" ContentType="application/vnd.openxmlformats-officedocument.presentationml.notesSlide+xml"/>
  <Override PartName="/ppt/notesSlides/notesSlide1330.xml" ContentType="application/vnd.openxmlformats-officedocument.presentationml.notesSlide+xml"/>
  <Override PartName="/ppt/notesSlides/notesSlide1331.xml" ContentType="application/vnd.openxmlformats-officedocument.presentationml.notesSlide+xml"/>
  <Override PartName="/ppt/notesSlides/notesSlide1332.xml" ContentType="application/vnd.openxmlformats-officedocument.presentationml.notesSlide+xml"/>
  <Override PartName="/ppt/notesSlides/notesSlide1333.xml" ContentType="application/vnd.openxmlformats-officedocument.presentationml.notesSlide+xml"/>
  <Override PartName="/ppt/notesSlides/notesSlide1334.xml" ContentType="application/vnd.openxmlformats-officedocument.presentationml.notesSlide+xml"/>
  <Override PartName="/ppt/notesSlides/notesSlide1335.xml" ContentType="application/vnd.openxmlformats-officedocument.presentationml.notesSlide+xml"/>
  <Override PartName="/ppt/notesSlides/notesSlide1336.xml" ContentType="application/vnd.openxmlformats-officedocument.presentationml.notesSlide+xml"/>
  <Override PartName="/ppt/notesSlides/notesSlide1337.xml" ContentType="application/vnd.openxmlformats-officedocument.presentationml.notesSlide+xml"/>
  <Override PartName="/ppt/notesSlides/notesSlide1338.xml" ContentType="application/vnd.openxmlformats-officedocument.presentationml.notesSlide+xml"/>
  <Override PartName="/ppt/notesSlides/notesSlide1339.xml" ContentType="application/vnd.openxmlformats-officedocument.presentationml.notesSlide+xml"/>
  <Override PartName="/ppt/notesSlides/notesSlide1340.xml" ContentType="application/vnd.openxmlformats-officedocument.presentationml.notesSlide+xml"/>
  <Override PartName="/ppt/notesSlides/notesSlide1341.xml" ContentType="application/vnd.openxmlformats-officedocument.presentationml.notesSlide+xml"/>
  <Override PartName="/ppt/notesSlides/notesSlide1342.xml" ContentType="application/vnd.openxmlformats-officedocument.presentationml.notesSlide+xml"/>
  <Override PartName="/ppt/notesSlides/notesSlide1343.xml" ContentType="application/vnd.openxmlformats-officedocument.presentationml.notesSlide+xml"/>
  <Override PartName="/ppt/notesSlides/notesSlide1344.xml" ContentType="application/vnd.openxmlformats-officedocument.presentationml.notesSlide+xml"/>
  <Override PartName="/ppt/notesSlides/notesSlide1345.xml" ContentType="application/vnd.openxmlformats-officedocument.presentationml.notesSlide+xml"/>
  <Override PartName="/ppt/notesSlides/notesSlide1346.xml" ContentType="application/vnd.openxmlformats-officedocument.presentationml.notesSlide+xml"/>
  <Override PartName="/ppt/notesSlides/notesSlide1347.xml" ContentType="application/vnd.openxmlformats-officedocument.presentationml.notesSlide+xml"/>
  <Override PartName="/ppt/notesSlides/notesSlide1348.xml" ContentType="application/vnd.openxmlformats-officedocument.presentationml.notesSlide+xml"/>
  <Override PartName="/ppt/notesSlides/notesSlide1349.xml" ContentType="application/vnd.openxmlformats-officedocument.presentationml.notesSlide+xml"/>
  <Override PartName="/ppt/notesSlides/notesSlide1350.xml" ContentType="application/vnd.openxmlformats-officedocument.presentationml.notesSlide+xml"/>
  <Override PartName="/ppt/notesSlides/notesSlide1351.xml" ContentType="application/vnd.openxmlformats-officedocument.presentationml.notesSlide+xml"/>
  <Override PartName="/ppt/notesSlides/notesSlide1352.xml" ContentType="application/vnd.openxmlformats-officedocument.presentationml.notesSlide+xml"/>
  <Override PartName="/ppt/notesSlides/notesSlide1353.xml" ContentType="application/vnd.openxmlformats-officedocument.presentationml.notesSlide+xml"/>
  <Override PartName="/ppt/notesSlides/notesSlide1354.xml" ContentType="application/vnd.openxmlformats-officedocument.presentationml.notesSlide+xml"/>
  <Override PartName="/ppt/notesSlides/notesSlide1355.xml" ContentType="application/vnd.openxmlformats-officedocument.presentationml.notesSlide+xml"/>
  <Override PartName="/ppt/notesSlides/notesSlide1356.xml" ContentType="application/vnd.openxmlformats-officedocument.presentationml.notesSlide+xml"/>
  <Override PartName="/ppt/notesSlides/notesSlide1357.xml" ContentType="application/vnd.openxmlformats-officedocument.presentationml.notesSlide+xml"/>
  <Override PartName="/ppt/notesSlides/notesSlide1358.xml" ContentType="application/vnd.openxmlformats-officedocument.presentationml.notesSlide+xml"/>
  <Override PartName="/ppt/notesSlides/notesSlide1359.xml" ContentType="application/vnd.openxmlformats-officedocument.presentationml.notesSlide+xml"/>
  <Override PartName="/ppt/notesSlides/notesSlide1360.xml" ContentType="application/vnd.openxmlformats-officedocument.presentationml.notesSlide+xml"/>
  <Override PartName="/ppt/notesSlides/notesSlide1361.xml" ContentType="application/vnd.openxmlformats-officedocument.presentationml.notesSlide+xml"/>
  <Override PartName="/ppt/notesSlides/notesSlide1362.xml" ContentType="application/vnd.openxmlformats-officedocument.presentationml.notesSlide+xml"/>
  <Override PartName="/ppt/notesSlides/notesSlide1363.xml" ContentType="application/vnd.openxmlformats-officedocument.presentationml.notesSlide+xml"/>
  <Override PartName="/ppt/notesSlides/notesSlide1364.xml" ContentType="application/vnd.openxmlformats-officedocument.presentationml.notesSlide+xml"/>
  <Override PartName="/ppt/notesSlides/notesSlide1365.xml" ContentType="application/vnd.openxmlformats-officedocument.presentationml.notesSlide+xml"/>
  <Override PartName="/ppt/notesSlides/notesSlide1366.xml" ContentType="application/vnd.openxmlformats-officedocument.presentationml.notesSlide+xml"/>
  <Override PartName="/ppt/notesSlides/notesSlide1367.xml" ContentType="application/vnd.openxmlformats-officedocument.presentationml.notesSlide+xml"/>
  <Override PartName="/ppt/notesSlides/notesSlide1368.xml" ContentType="application/vnd.openxmlformats-officedocument.presentationml.notesSlide+xml"/>
  <Override PartName="/ppt/notesSlides/notesSlide1369.xml" ContentType="application/vnd.openxmlformats-officedocument.presentationml.notesSlide+xml"/>
  <Override PartName="/ppt/notesSlides/notesSlide1370.xml" ContentType="application/vnd.openxmlformats-officedocument.presentationml.notesSlide+xml"/>
  <Override PartName="/ppt/notesSlides/notesSlide1371.xml" ContentType="application/vnd.openxmlformats-officedocument.presentationml.notesSlide+xml"/>
  <Override PartName="/ppt/notesSlides/notesSlide1372.xml" ContentType="application/vnd.openxmlformats-officedocument.presentationml.notesSlide+xml"/>
  <Override PartName="/ppt/notesSlides/notesSlide1373.xml" ContentType="application/vnd.openxmlformats-officedocument.presentationml.notesSlide+xml"/>
  <Override PartName="/ppt/notesSlides/notesSlide1374.xml" ContentType="application/vnd.openxmlformats-officedocument.presentationml.notesSlide+xml"/>
  <Override PartName="/ppt/notesSlides/notesSlide1375.xml" ContentType="application/vnd.openxmlformats-officedocument.presentationml.notesSlide+xml"/>
  <Override PartName="/ppt/notesSlides/notesSlide1376.xml" ContentType="application/vnd.openxmlformats-officedocument.presentationml.notesSlide+xml"/>
  <Override PartName="/ppt/notesSlides/notesSlide1377.xml" ContentType="application/vnd.openxmlformats-officedocument.presentationml.notesSlide+xml"/>
  <Override PartName="/ppt/notesSlides/notesSlide1378.xml" ContentType="application/vnd.openxmlformats-officedocument.presentationml.notesSlide+xml"/>
  <Override PartName="/ppt/notesSlides/notesSlide1379.xml" ContentType="application/vnd.openxmlformats-officedocument.presentationml.notesSlide+xml"/>
  <Override PartName="/ppt/notesSlides/notesSlide1380.xml" ContentType="application/vnd.openxmlformats-officedocument.presentationml.notesSlide+xml"/>
  <Override PartName="/ppt/notesSlides/notesSlide1381.xml" ContentType="application/vnd.openxmlformats-officedocument.presentationml.notesSlide+xml"/>
  <Override PartName="/ppt/notesSlides/notesSlide1382.xml" ContentType="application/vnd.openxmlformats-officedocument.presentationml.notesSlide+xml"/>
  <Override PartName="/ppt/notesSlides/notesSlide1383.xml" ContentType="application/vnd.openxmlformats-officedocument.presentationml.notesSlide+xml"/>
  <Override PartName="/ppt/notesSlides/notesSlide1384.xml" ContentType="application/vnd.openxmlformats-officedocument.presentationml.notesSlide+xml"/>
  <Override PartName="/ppt/notesSlides/notesSlide1385.xml" ContentType="application/vnd.openxmlformats-officedocument.presentationml.notesSlide+xml"/>
  <Override PartName="/ppt/notesSlides/notesSlide1386.xml" ContentType="application/vnd.openxmlformats-officedocument.presentationml.notesSlide+xml"/>
  <Override PartName="/ppt/notesSlides/notesSlide1387.xml" ContentType="application/vnd.openxmlformats-officedocument.presentationml.notesSlide+xml"/>
  <Override PartName="/ppt/notesSlides/notesSlide1388.xml" ContentType="application/vnd.openxmlformats-officedocument.presentationml.notesSlide+xml"/>
  <Override PartName="/ppt/notesSlides/notesSlide1389.xml" ContentType="application/vnd.openxmlformats-officedocument.presentationml.notesSlide+xml"/>
  <Override PartName="/ppt/notesSlides/notesSlide1390.xml" ContentType="application/vnd.openxmlformats-officedocument.presentationml.notesSlide+xml"/>
  <Override PartName="/ppt/notesSlides/notesSlide1391.xml" ContentType="application/vnd.openxmlformats-officedocument.presentationml.notesSlide+xml"/>
  <Override PartName="/ppt/notesSlides/notesSlide1392.xml" ContentType="application/vnd.openxmlformats-officedocument.presentationml.notesSlide+xml"/>
  <Override PartName="/ppt/notesSlides/notesSlide1393.xml" ContentType="application/vnd.openxmlformats-officedocument.presentationml.notesSlide+xml"/>
  <Override PartName="/ppt/notesSlides/notesSlide1394.xml" ContentType="application/vnd.openxmlformats-officedocument.presentationml.notesSlide+xml"/>
  <Override PartName="/ppt/notesSlides/notesSlide1395.xml" ContentType="application/vnd.openxmlformats-officedocument.presentationml.notesSlide+xml"/>
  <Override PartName="/ppt/notesSlides/notesSlide1396.xml" ContentType="application/vnd.openxmlformats-officedocument.presentationml.notesSlide+xml"/>
  <Override PartName="/ppt/notesSlides/notesSlide1397.xml" ContentType="application/vnd.openxmlformats-officedocument.presentationml.notesSlide+xml"/>
  <Override PartName="/ppt/notesSlides/notesSlide1398.xml" ContentType="application/vnd.openxmlformats-officedocument.presentationml.notesSlide+xml"/>
  <Override PartName="/ppt/notesSlides/notesSlide1399.xml" ContentType="application/vnd.openxmlformats-officedocument.presentationml.notesSlide+xml"/>
  <Override PartName="/ppt/notesSlides/notesSlide1400.xml" ContentType="application/vnd.openxmlformats-officedocument.presentationml.notesSlide+xml"/>
  <Override PartName="/ppt/notesSlides/notesSlide1401.xml" ContentType="application/vnd.openxmlformats-officedocument.presentationml.notesSlide+xml"/>
  <Override PartName="/ppt/notesSlides/notesSlide1402.xml" ContentType="application/vnd.openxmlformats-officedocument.presentationml.notesSlide+xml"/>
  <Override PartName="/ppt/notesSlides/notesSlide1403.xml" ContentType="application/vnd.openxmlformats-officedocument.presentationml.notesSlide+xml"/>
  <Override PartName="/ppt/notesSlides/notesSlide1404.xml" ContentType="application/vnd.openxmlformats-officedocument.presentationml.notesSlide+xml"/>
  <Override PartName="/ppt/notesSlides/notesSlide1405.xml" ContentType="application/vnd.openxmlformats-officedocument.presentationml.notesSlide+xml"/>
  <Override PartName="/ppt/notesSlides/notesSlide1406.xml" ContentType="application/vnd.openxmlformats-officedocument.presentationml.notesSlide+xml"/>
  <Override PartName="/ppt/notesSlides/notesSlide1407.xml" ContentType="application/vnd.openxmlformats-officedocument.presentationml.notesSlide+xml"/>
  <Override PartName="/ppt/notesSlides/notesSlide1408.xml" ContentType="application/vnd.openxmlformats-officedocument.presentationml.notesSlide+xml"/>
  <Override PartName="/ppt/notesSlides/notesSlide1409.xml" ContentType="application/vnd.openxmlformats-officedocument.presentationml.notesSlide+xml"/>
  <Override PartName="/ppt/notesSlides/notesSlide1410.xml" ContentType="application/vnd.openxmlformats-officedocument.presentationml.notesSlide+xml"/>
  <Override PartName="/ppt/notesSlides/notesSlide1411.xml" ContentType="application/vnd.openxmlformats-officedocument.presentationml.notesSlide+xml"/>
  <Override PartName="/ppt/notesSlides/notesSlide1412.xml" ContentType="application/vnd.openxmlformats-officedocument.presentationml.notesSlide+xml"/>
  <Override PartName="/ppt/notesSlides/notesSlide1413.xml" ContentType="application/vnd.openxmlformats-officedocument.presentationml.notesSlide+xml"/>
  <Override PartName="/ppt/notesSlides/notesSlide1414.xml" ContentType="application/vnd.openxmlformats-officedocument.presentationml.notesSlide+xml"/>
  <Override PartName="/ppt/notesSlides/notesSlide1415.xml" ContentType="application/vnd.openxmlformats-officedocument.presentationml.notesSlide+xml"/>
  <Override PartName="/ppt/notesSlides/notesSlide1416.xml" ContentType="application/vnd.openxmlformats-officedocument.presentationml.notesSlide+xml"/>
  <Override PartName="/ppt/notesSlides/notesSlide1417.xml" ContentType="application/vnd.openxmlformats-officedocument.presentationml.notesSlide+xml"/>
  <Override PartName="/ppt/notesSlides/notesSlide1418.xml" ContentType="application/vnd.openxmlformats-officedocument.presentationml.notesSlide+xml"/>
  <Override PartName="/ppt/notesSlides/notesSlide1419.xml" ContentType="application/vnd.openxmlformats-officedocument.presentationml.notesSlide+xml"/>
  <Override PartName="/ppt/notesSlides/notesSlide1420.xml" ContentType="application/vnd.openxmlformats-officedocument.presentationml.notesSlide+xml"/>
  <Override PartName="/ppt/notesSlides/notesSlide1421.xml" ContentType="application/vnd.openxmlformats-officedocument.presentationml.notesSlide+xml"/>
  <Override PartName="/ppt/notesSlides/notesSlide1422.xml" ContentType="application/vnd.openxmlformats-officedocument.presentationml.notesSlide+xml"/>
  <Override PartName="/ppt/notesSlides/notesSlide1423.xml" ContentType="application/vnd.openxmlformats-officedocument.presentationml.notesSlide+xml"/>
  <Override PartName="/ppt/notesSlides/notesSlide1424.xml" ContentType="application/vnd.openxmlformats-officedocument.presentationml.notesSlide+xml"/>
  <Override PartName="/ppt/notesSlides/notesSlide1425.xml" ContentType="application/vnd.openxmlformats-officedocument.presentationml.notesSlide+xml"/>
  <Override PartName="/ppt/notesSlides/notesSlide1426.xml" ContentType="application/vnd.openxmlformats-officedocument.presentationml.notesSlide+xml"/>
  <Override PartName="/ppt/notesSlides/notesSlide1427.xml" ContentType="application/vnd.openxmlformats-officedocument.presentationml.notesSlide+xml"/>
  <Override PartName="/ppt/notesSlides/notesSlide1428.xml" ContentType="application/vnd.openxmlformats-officedocument.presentationml.notesSlide+xml"/>
  <Override PartName="/ppt/notesSlides/notesSlide1429.xml" ContentType="application/vnd.openxmlformats-officedocument.presentationml.notesSlide+xml"/>
  <Override PartName="/ppt/notesSlides/notesSlide1430.xml" ContentType="application/vnd.openxmlformats-officedocument.presentationml.notesSlide+xml"/>
  <Override PartName="/ppt/notesSlides/notesSlide1431.xml" ContentType="application/vnd.openxmlformats-officedocument.presentationml.notesSlide+xml"/>
  <Override PartName="/ppt/notesSlides/notesSlide1432.xml" ContentType="application/vnd.openxmlformats-officedocument.presentationml.notesSlide+xml"/>
  <Override PartName="/ppt/notesSlides/notesSlide1433.xml" ContentType="application/vnd.openxmlformats-officedocument.presentationml.notesSlide+xml"/>
  <Override PartName="/ppt/notesSlides/notesSlide1434.xml" ContentType="application/vnd.openxmlformats-officedocument.presentationml.notesSlide+xml"/>
  <Override PartName="/ppt/notesSlides/notesSlide1435.xml" ContentType="application/vnd.openxmlformats-officedocument.presentationml.notesSlide+xml"/>
  <Override PartName="/ppt/notesSlides/notesSlide1436.xml" ContentType="application/vnd.openxmlformats-officedocument.presentationml.notesSlide+xml"/>
  <Override PartName="/ppt/notesSlides/notesSlide1437.xml" ContentType="application/vnd.openxmlformats-officedocument.presentationml.notesSlide+xml"/>
  <Override PartName="/ppt/notesSlides/notesSlide1438.xml" ContentType="application/vnd.openxmlformats-officedocument.presentationml.notesSlide+xml"/>
  <Override PartName="/ppt/notesSlides/notesSlide1439.xml" ContentType="application/vnd.openxmlformats-officedocument.presentationml.notesSlide+xml"/>
  <Override PartName="/ppt/notesSlides/notesSlide1440.xml" ContentType="application/vnd.openxmlformats-officedocument.presentationml.notesSlide+xml"/>
  <Override PartName="/ppt/notesSlides/notesSlide1441.xml" ContentType="application/vnd.openxmlformats-officedocument.presentationml.notesSlide+xml"/>
  <Override PartName="/ppt/notesSlides/notesSlide1442.xml" ContentType="application/vnd.openxmlformats-officedocument.presentationml.notesSlide+xml"/>
  <Override PartName="/ppt/notesSlides/notesSlide1443.xml" ContentType="application/vnd.openxmlformats-officedocument.presentationml.notesSlide+xml"/>
  <Override PartName="/ppt/notesSlides/notesSlide1444.xml" ContentType="application/vnd.openxmlformats-officedocument.presentationml.notesSlide+xml"/>
  <Override PartName="/ppt/notesSlides/notesSlide1445.xml" ContentType="application/vnd.openxmlformats-officedocument.presentationml.notesSlide+xml"/>
  <Override PartName="/ppt/notesSlides/notesSlide1446.xml" ContentType="application/vnd.openxmlformats-officedocument.presentationml.notesSlide+xml"/>
  <Override PartName="/ppt/notesSlides/notesSlide1447.xml" ContentType="application/vnd.openxmlformats-officedocument.presentationml.notesSlide+xml"/>
  <Override PartName="/ppt/notesSlides/notesSlide1448.xml" ContentType="application/vnd.openxmlformats-officedocument.presentationml.notesSlide+xml"/>
  <Override PartName="/ppt/notesSlides/notesSlide1449.xml" ContentType="application/vnd.openxmlformats-officedocument.presentationml.notesSlide+xml"/>
  <Override PartName="/ppt/notesSlides/notesSlide1450.xml" ContentType="application/vnd.openxmlformats-officedocument.presentationml.notesSlide+xml"/>
  <Override PartName="/ppt/notesSlides/notesSlide1451.xml" ContentType="application/vnd.openxmlformats-officedocument.presentationml.notesSlide+xml"/>
  <Override PartName="/ppt/notesSlides/notesSlide1452.xml" ContentType="application/vnd.openxmlformats-officedocument.presentationml.notesSlide+xml"/>
  <Override PartName="/ppt/notesSlides/notesSlide1453.xml" ContentType="application/vnd.openxmlformats-officedocument.presentationml.notesSlide+xml"/>
  <Override PartName="/ppt/notesSlides/notesSlide1454.xml" ContentType="application/vnd.openxmlformats-officedocument.presentationml.notesSlide+xml"/>
  <Override PartName="/ppt/notesSlides/notesSlide1455.xml" ContentType="application/vnd.openxmlformats-officedocument.presentationml.notesSlide+xml"/>
  <Override PartName="/ppt/notesSlides/notesSlide1456.xml" ContentType="application/vnd.openxmlformats-officedocument.presentationml.notesSlide+xml"/>
  <Override PartName="/ppt/notesSlides/notesSlide1457.xml" ContentType="application/vnd.openxmlformats-officedocument.presentationml.notesSlide+xml"/>
  <Override PartName="/ppt/notesSlides/notesSlide1458.xml" ContentType="application/vnd.openxmlformats-officedocument.presentationml.notesSlide+xml"/>
  <Override PartName="/ppt/notesSlides/notesSlide1459.xml" ContentType="application/vnd.openxmlformats-officedocument.presentationml.notesSlide+xml"/>
  <Override PartName="/ppt/notesSlides/notesSlide1460.xml" ContentType="application/vnd.openxmlformats-officedocument.presentationml.notesSlide+xml"/>
  <Override PartName="/ppt/notesSlides/notesSlide1461.xml" ContentType="application/vnd.openxmlformats-officedocument.presentationml.notesSlide+xml"/>
  <Override PartName="/ppt/notesSlides/notesSlide1462.xml" ContentType="application/vnd.openxmlformats-officedocument.presentationml.notesSlide+xml"/>
  <Override PartName="/ppt/notesSlides/notesSlide1463.xml" ContentType="application/vnd.openxmlformats-officedocument.presentationml.notesSlide+xml"/>
  <Override PartName="/ppt/notesSlides/notesSlide1464.xml" ContentType="application/vnd.openxmlformats-officedocument.presentationml.notesSlide+xml"/>
  <Override PartName="/ppt/notesSlides/notesSlide1465.xml" ContentType="application/vnd.openxmlformats-officedocument.presentationml.notesSlide+xml"/>
  <Override PartName="/ppt/notesSlides/notesSlide1466.xml" ContentType="application/vnd.openxmlformats-officedocument.presentationml.notesSlide+xml"/>
  <Override PartName="/ppt/notesSlides/notesSlide1467.xml" ContentType="application/vnd.openxmlformats-officedocument.presentationml.notesSlide+xml"/>
  <Override PartName="/ppt/notesSlides/notesSlide1468.xml" ContentType="application/vnd.openxmlformats-officedocument.presentationml.notesSlide+xml"/>
  <Override PartName="/ppt/notesSlides/notesSlide1469.xml" ContentType="application/vnd.openxmlformats-officedocument.presentationml.notesSlide+xml"/>
  <Override PartName="/ppt/notesSlides/notesSlide1470.xml" ContentType="application/vnd.openxmlformats-officedocument.presentationml.notesSlide+xml"/>
  <Override PartName="/ppt/notesSlides/notesSlide1471.xml" ContentType="application/vnd.openxmlformats-officedocument.presentationml.notesSlide+xml"/>
  <Override PartName="/ppt/notesSlides/notesSlide1472.xml" ContentType="application/vnd.openxmlformats-officedocument.presentationml.notesSlide+xml"/>
  <Override PartName="/ppt/notesSlides/notesSlide1473.xml" ContentType="application/vnd.openxmlformats-officedocument.presentationml.notesSlide+xml"/>
  <Override PartName="/ppt/notesSlides/notesSlide1474.xml" ContentType="application/vnd.openxmlformats-officedocument.presentationml.notesSlide+xml"/>
  <Override PartName="/ppt/notesSlides/notesSlide1475.xml" ContentType="application/vnd.openxmlformats-officedocument.presentationml.notesSlide+xml"/>
  <Override PartName="/ppt/notesSlides/notesSlide1476.xml" ContentType="application/vnd.openxmlformats-officedocument.presentationml.notesSlide+xml"/>
  <Override PartName="/ppt/notesSlides/notesSlide1477.xml" ContentType="application/vnd.openxmlformats-officedocument.presentationml.notesSlide+xml"/>
  <Override PartName="/ppt/notesSlides/notesSlide1478.xml" ContentType="application/vnd.openxmlformats-officedocument.presentationml.notesSlide+xml"/>
  <Override PartName="/ppt/notesSlides/notesSlide1479.xml" ContentType="application/vnd.openxmlformats-officedocument.presentationml.notesSlide+xml"/>
  <Override PartName="/ppt/notesSlides/notesSlide1480.xml" ContentType="application/vnd.openxmlformats-officedocument.presentationml.notesSlide+xml"/>
  <Override PartName="/ppt/notesSlides/notesSlide1481.xml" ContentType="application/vnd.openxmlformats-officedocument.presentationml.notesSlide+xml"/>
  <Override PartName="/ppt/notesSlides/notesSlide1482.xml" ContentType="application/vnd.openxmlformats-officedocument.presentationml.notesSlide+xml"/>
  <Override PartName="/ppt/notesSlides/notesSlide1483.xml" ContentType="application/vnd.openxmlformats-officedocument.presentationml.notesSlide+xml"/>
  <Override PartName="/ppt/notesSlides/notesSlide1484.xml" ContentType="application/vnd.openxmlformats-officedocument.presentationml.notesSlide+xml"/>
  <Override PartName="/ppt/notesSlides/notesSlide1485.xml" ContentType="application/vnd.openxmlformats-officedocument.presentationml.notesSlide+xml"/>
  <Override PartName="/ppt/notesSlides/notesSlide1486.xml" ContentType="application/vnd.openxmlformats-officedocument.presentationml.notesSlide+xml"/>
  <Override PartName="/ppt/notesSlides/notesSlide1487.xml" ContentType="application/vnd.openxmlformats-officedocument.presentationml.notesSlide+xml"/>
  <Override PartName="/ppt/notesSlides/notesSlide1488.xml" ContentType="application/vnd.openxmlformats-officedocument.presentationml.notesSlide+xml"/>
  <Override PartName="/ppt/notesSlides/notesSlide1489.xml" ContentType="application/vnd.openxmlformats-officedocument.presentationml.notesSlide+xml"/>
  <Override PartName="/ppt/notesSlides/notesSlide1490.xml" ContentType="application/vnd.openxmlformats-officedocument.presentationml.notesSlide+xml"/>
  <Override PartName="/ppt/notesSlides/notesSlide1491.xml" ContentType="application/vnd.openxmlformats-officedocument.presentationml.notesSlide+xml"/>
  <Override PartName="/ppt/notesSlides/notesSlide1492.xml" ContentType="application/vnd.openxmlformats-officedocument.presentationml.notesSlide+xml"/>
  <Override PartName="/ppt/notesSlides/notesSlide1493.xml" ContentType="application/vnd.openxmlformats-officedocument.presentationml.notesSlide+xml"/>
  <Override PartName="/ppt/notesSlides/notesSlide1494.xml" ContentType="application/vnd.openxmlformats-officedocument.presentationml.notesSlide+xml"/>
  <Override PartName="/ppt/notesSlides/notesSlide1495.xml" ContentType="application/vnd.openxmlformats-officedocument.presentationml.notesSlide+xml"/>
  <Override PartName="/ppt/notesSlides/notesSlide1496.xml" ContentType="application/vnd.openxmlformats-officedocument.presentationml.notesSlide+xml"/>
  <Override PartName="/ppt/notesSlides/notesSlide1497.xml" ContentType="application/vnd.openxmlformats-officedocument.presentationml.notesSlide+xml"/>
  <Override PartName="/ppt/notesSlides/notesSlide1498.xml" ContentType="application/vnd.openxmlformats-officedocument.presentationml.notesSlide+xml"/>
  <Override PartName="/ppt/notesSlides/notesSlide1499.xml" ContentType="application/vnd.openxmlformats-officedocument.presentationml.notesSlide+xml"/>
  <Override PartName="/ppt/notesSlides/notesSlide1500.xml" ContentType="application/vnd.openxmlformats-officedocument.presentationml.notesSlide+xml"/>
  <Override PartName="/ppt/notesSlides/notesSlide1501.xml" ContentType="application/vnd.openxmlformats-officedocument.presentationml.notesSlide+xml"/>
  <Override PartName="/ppt/notesSlides/notesSlide1502.xml" ContentType="application/vnd.openxmlformats-officedocument.presentationml.notesSlide+xml"/>
  <Override PartName="/ppt/notesSlides/notesSlide1503.xml" ContentType="application/vnd.openxmlformats-officedocument.presentationml.notesSlide+xml"/>
  <Override PartName="/ppt/notesSlides/notesSlide1504.xml" ContentType="application/vnd.openxmlformats-officedocument.presentationml.notesSlide+xml"/>
  <Override PartName="/ppt/notesSlides/notesSlide1505.xml" ContentType="application/vnd.openxmlformats-officedocument.presentationml.notesSlide+xml"/>
  <Override PartName="/ppt/notesSlides/notesSlide1506.xml" ContentType="application/vnd.openxmlformats-officedocument.presentationml.notesSlide+xml"/>
  <Override PartName="/ppt/notesSlides/notesSlide1507.xml" ContentType="application/vnd.openxmlformats-officedocument.presentationml.notesSlide+xml"/>
  <Override PartName="/ppt/notesSlides/notesSlide1508.xml" ContentType="application/vnd.openxmlformats-officedocument.presentationml.notesSlide+xml"/>
  <Override PartName="/ppt/notesSlides/notesSlide1509.xml" ContentType="application/vnd.openxmlformats-officedocument.presentationml.notesSlide+xml"/>
  <Override PartName="/ppt/notesSlides/notesSlide1510.xml" ContentType="application/vnd.openxmlformats-officedocument.presentationml.notesSlide+xml"/>
  <Override PartName="/ppt/notesSlides/notesSlide1511.xml" ContentType="application/vnd.openxmlformats-officedocument.presentationml.notesSlide+xml"/>
  <Override PartName="/ppt/notesSlides/notesSlide1512.xml" ContentType="application/vnd.openxmlformats-officedocument.presentationml.notesSlide+xml"/>
  <Override PartName="/ppt/notesSlides/notesSlide1513.xml" ContentType="application/vnd.openxmlformats-officedocument.presentationml.notesSlide+xml"/>
  <Override PartName="/ppt/notesSlides/notesSlide1514.xml" ContentType="application/vnd.openxmlformats-officedocument.presentationml.notesSlide+xml"/>
  <Override PartName="/ppt/notesSlides/notesSlide1515.xml" ContentType="application/vnd.openxmlformats-officedocument.presentationml.notesSlide+xml"/>
  <Override PartName="/ppt/notesSlides/notesSlide1516.xml" ContentType="application/vnd.openxmlformats-officedocument.presentationml.notesSlide+xml"/>
  <Override PartName="/ppt/notesSlides/notesSlide1517.xml" ContentType="application/vnd.openxmlformats-officedocument.presentationml.notesSlide+xml"/>
  <Override PartName="/ppt/notesSlides/notesSlide1518.xml" ContentType="application/vnd.openxmlformats-officedocument.presentationml.notesSlide+xml"/>
  <Override PartName="/ppt/notesSlides/notesSlide1519.xml" ContentType="application/vnd.openxmlformats-officedocument.presentationml.notesSlide+xml"/>
  <Override PartName="/ppt/notesSlides/notesSlide1520.xml" ContentType="application/vnd.openxmlformats-officedocument.presentationml.notesSlide+xml"/>
  <Override PartName="/ppt/notesSlides/notesSlide1521.xml" ContentType="application/vnd.openxmlformats-officedocument.presentationml.notesSlide+xml"/>
  <Override PartName="/ppt/notesSlides/notesSlide1522.xml" ContentType="application/vnd.openxmlformats-officedocument.presentationml.notesSlide+xml"/>
  <Override PartName="/ppt/notesSlides/notesSlide1523.xml" ContentType="application/vnd.openxmlformats-officedocument.presentationml.notesSlide+xml"/>
  <Override PartName="/ppt/notesSlides/notesSlide1524.xml" ContentType="application/vnd.openxmlformats-officedocument.presentationml.notesSlide+xml"/>
  <Override PartName="/ppt/notesSlides/notesSlide1525.xml" ContentType="application/vnd.openxmlformats-officedocument.presentationml.notesSlide+xml"/>
  <Override PartName="/ppt/notesSlides/notesSlide1526.xml" ContentType="application/vnd.openxmlformats-officedocument.presentationml.notesSlide+xml"/>
  <Override PartName="/ppt/notesSlides/notesSlide1527.xml" ContentType="application/vnd.openxmlformats-officedocument.presentationml.notesSlide+xml"/>
  <Override PartName="/ppt/notesSlides/notesSlide1528.xml" ContentType="application/vnd.openxmlformats-officedocument.presentationml.notesSlide+xml"/>
  <Override PartName="/ppt/notesSlides/notesSlide1529.xml" ContentType="application/vnd.openxmlformats-officedocument.presentationml.notesSlide+xml"/>
  <Override PartName="/ppt/notesSlides/notesSlide1530.xml" ContentType="application/vnd.openxmlformats-officedocument.presentationml.notesSlide+xml"/>
  <Override PartName="/ppt/notesSlides/notesSlide1531.xml" ContentType="application/vnd.openxmlformats-officedocument.presentationml.notesSlide+xml"/>
  <Override PartName="/ppt/notesSlides/notesSlide1532.xml" ContentType="application/vnd.openxmlformats-officedocument.presentationml.notesSlide+xml"/>
  <Override PartName="/ppt/notesSlides/notesSlide1533.xml" ContentType="application/vnd.openxmlformats-officedocument.presentationml.notesSlide+xml"/>
  <Override PartName="/ppt/notesSlides/notesSlide1534.xml" ContentType="application/vnd.openxmlformats-officedocument.presentationml.notesSlide+xml"/>
  <Override PartName="/ppt/notesSlides/notesSlide1535.xml" ContentType="application/vnd.openxmlformats-officedocument.presentationml.notesSlide+xml"/>
  <Override PartName="/ppt/notesSlides/notesSlide1536.xml" ContentType="application/vnd.openxmlformats-officedocument.presentationml.notesSlide+xml"/>
  <Override PartName="/ppt/notesSlides/notesSlide1537.xml" ContentType="application/vnd.openxmlformats-officedocument.presentationml.notesSlide+xml"/>
  <Override PartName="/ppt/notesSlides/notesSlide1538.xml" ContentType="application/vnd.openxmlformats-officedocument.presentationml.notesSlide+xml"/>
  <Override PartName="/ppt/notesSlides/notesSlide1539.xml" ContentType="application/vnd.openxmlformats-officedocument.presentationml.notesSlide+xml"/>
  <Override PartName="/ppt/notesSlides/notesSlide1540.xml" ContentType="application/vnd.openxmlformats-officedocument.presentationml.notesSlide+xml"/>
  <Override PartName="/ppt/notesSlides/notesSlide1541.xml" ContentType="application/vnd.openxmlformats-officedocument.presentationml.notesSlide+xml"/>
  <Override PartName="/ppt/notesSlides/notesSlide1542.xml" ContentType="application/vnd.openxmlformats-officedocument.presentationml.notesSlide+xml"/>
  <Override PartName="/ppt/notesSlides/notesSlide1543.xml" ContentType="application/vnd.openxmlformats-officedocument.presentationml.notesSlide+xml"/>
  <Override PartName="/ppt/notesSlides/notesSlide1544.xml" ContentType="application/vnd.openxmlformats-officedocument.presentationml.notesSlide+xml"/>
  <Override PartName="/ppt/notesSlides/notesSlide1545.xml" ContentType="application/vnd.openxmlformats-officedocument.presentationml.notesSlide+xml"/>
  <Override PartName="/ppt/notesSlides/notesSlide1546.xml" ContentType="application/vnd.openxmlformats-officedocument.presentationml.notesSlide+xml"/>
  <Override PartName="/ppt/notesSlides/notesSlide1547.xml" ContentType="application/vnd.openxmlformats-officedocument.presentationml.notesSlide+xml"/>
  <Override PartName="/ppt/notesSlides/notesSlide1548.xml" ContentType="application/vnd.openxmlformats-officedocument.presentationml.notesSlide+xml"/>
  <Override PartName="/ppt/notesSlides/notesSlide1549.xml" ContentType="application/vnd.openxmlformats-officedocument.presentationml.notesSlide+xml"/>
  <Override PartName="/ppt/notesSlides/notesSlide1550.xml" ContentType="application/vnd.openxmlformats-officedocument.presentationml.notesSlide+xml"/>
  <Override PartName="/ppt/notesSlides/notesSlide1551.xml" ContentType="application/vnd.openxmlformats-officedocument.presentationml.notesSlide+xml"/>
  <Override PartName="/ppt/notesSlides/notesSlide1552.xml" ContentType="application/vnd.openxmlformats-officedocument.presentationml.notesSlide+xml"/>
  <Override PartName="/ppt/notesSlides/notesSlide1553.xml" ContentType="application/vnd.openxmlformats-officedocument.presentationml.notesSlide+xml"/>
  <Override PartName="/ppt/notesSlides/notesSlide1554.xml" ContentType="application/vnd.openxmlformats-officedocument.presentationml.notesSlide+xml"/>
  <Override PartName="/ppt/notesSlides/notesSlide1555.xml" ContentType="application/vnd.openxmlformats-officedocument.presentationml.notesSlide+xml"/>
  <Override PartName="/ppt/notesSlides/notesSlide1556.xml" ContentType="application/vnd.openxmlformats-officedocument.presentationml.notesSlide+xml"/>
  <Override PartName="/ppt/notesSlides/notesSlide1557.xml" ContentType="application/vnd.openxmlformats-officedocument.presentationml.notesSlide+xml"/>
  <Override PartName="/ppt/notesSlides/notesSlide1558.xml" ContentType="application/vnd.openxmlformats-officedocument.presentationml.notesSlide+xml"/>
  <Override PartName="/ppt/notesSlides/notesSlide1559.xml" ContentType="application/vnd.openxmlformats-officedocument.presentationml.notesSlide+xml"/>
  <Override PartName="/ppt/notesSlides/notesSlide1560.xml" ContentType="application/vnd.openxmlformats-officedocument.presentationml.notesSlide+xml"/>
  <Override PartName="/ppt/notesSlides/notesSlide1561.xml" ContentType="application/vnd.openxmlformats-officedocument.presentationml.notesSlide+xml"/>
  <Override PartName="/ppt/notesSlides/notesSlide1562.xml" ContentType="application/vnd.openxmlformats-officedocument.presentationml.notesSlide+xml"/>
  <Override PartName="/ppt/notesSlides/notesSlide1563.xml" ContentType="application/vnd.openxmlformats-officedocument.presentationml.notesSlide+xml"/>
  <Override PartName="/ppt/notesSlides/notesSlide1564.xml" ContentType="application/vnd.openxmlformats-officedocument.presentationml.notesSlide+xml"/>
  <Override PartName="/ppt/notesSlides/notesSlide1565.xml" ContentType="application/vnd.openxmlformats-officedocument.presentationml.notesSlide+xml"/>
  <Override PartName="/ppt/notesSlides/notesSlide1566.xml" ContentType="application/vnd.openxmlformats-officedocument.presentationml.notesSlide+xml"/>
  <Override PartName="/ppt/notesSlides/notesSlide1567.xml" ContentType="application/vnd.openxmlformats-officedocument.presentationml.notesSlide+xml"/>
  <Override PartName="/ppt/notesSlides/notesSlide1568.xml" ContentType="application/vnd.openxmlformats-officedocument.presentationml.notesSlide+xml"/>
  <Override PartName="/ppt/notesSlides/notesSlide1569.xml" ContentType="application/vnd.openxmlformats-officedocument.presentationml.notesSlide+xml"/>
  <Override PartName="/ppt/notesSlides/notesSlide1570.xml" ContentType="application/vnd.openxmlformats-officedocument.presentationml.notesSlide+xml"/>
  <Override PartName="/ppt/notesSlides/notesSlide1571.xml" ContentType="application/vnd.openxmlformats-officedocument.presentationml.notesSlide+xml"/>
  <Override PartName="/ppt/notesSlides/notesSlide1572.xml" ContentType="application/vnd.openxmlformats-officedocument.presentationml.notesSlide+xml"/>
  <Override PartName="/ppt/notesSlides/notesSlide1573.xml" ContentType="application/vnd.openxmlformats-officedocument.presentationml.notesSlide+xml"/>
  <Override PartName="/ppt/notesSlides/notesSlide1574.xml" ContentType="application/vnd.openxmlformats-officedocument.presentationml.notesSlide+xml"/>
  <Override PartName="/ppt/notesSlides/notesSlide1575.xml" ContentType="application/vnd.openxmlformats-officedocument.presentationml.notesSlide+xml"/>
  <Override PartName="/ppt/notesSlides/notesSlide1576.xml" ContentType="application/vnd.openxmlformats-officedocument.presentationml.notesSlide+xml"/>
  <Override PartName="/ppt/notesSlides/notesSlide1577.xml" ContentType="application/vnd.openxmlformats-officedocument.presentationml.notesSlide+xml"/>
  <Override PartName="/ppt/notesSlides/notesSlide1578.xml" ContentType="application/vnd.openxmlformats-officedocument.presentationml.notesSlide+xml"/>
  <Override PartName="/ppt/notesSlides/notesSlide1579.xml" ContentType="application/vnd.openxmlformats-officedocument.presentationml.notesSlide+xml"/>
  <Override PartName="/ppt/notesSlides/notesSlide1580.xml" ContentType="application/vnd.openxmlformats-officedocument.presentationml.notesSlide+xml"/>
  <Override PartName="/ppt/notesSlides/notesSlide1581.xml" ContentType="application/vnd.openxmlformats-officedocument.presentationml.notesSlide+xml"/>
  <Override PartName="/ppt/notesSlides/notesSlide1582.xml" ContentType="application/vnd.openxmlformats-officedocument.presentationml.notesSlide+xml"/>
  <Override PartName="/ppt/notesSlides/notesSlide1583.xml" ContentType="application/vnd.openxmlformats-officedocument.presentationml.notesSlide+xml"/>
  <Override PartName="/ppt/notesSlides/notesSlide1584.xml" ContentType="application/vnd.openxmlformats-officedocument.presentationml.notesSlide+xml"/>
  <Override PartName="/ppt/notesSlides/notesSlide1585.xml" ContentType="application/vnd.openxmlformats-officedocument.presentationml.notesSlide+xml"/>
  <Override PartName="/ppt/notesSlides/notesSlide1586.xml" ContentType="application/vnd.openxmlformats-officedocument.presentationml.notesSlide+xml"/>
  <Override PartName="/ppt/notesSlides/notesSlide1587.xml" ContentType="application/vnd.openxmlformats-officedocument.presentationml.notesSlide+xml"/>
  <Override PartName="/ppt/notesSlides/notesSlide1588.xml" ContentType="application/vnd.openxmlformats-officedocument.presentationml.notesSlide+xml"/>
  <Override PartName="/ppt/notesSlides/notesSlide1589.xml" ContentType="application/vnd.openxmlformats-officedocument.presentationml.notesSlide+xml"/>
  <Override PartName="/ppt/notesSlides/notesSlide1590.xml" ContentType="application/vnd.openxmlformats-officedocument.presentationml.notesSlide+xml"/>
  <Override PartName="/ppt/notesSlides/notesSlide1591.xml" ContentType="application/vnd.openxmlformats-officedocument.presentationml.notesSlide+xml"/>
  <Override PartName="/ppt/notesSlides/notesSlide1592.xml" ContentType="application/vnd.openxmlformats-officedocument.presentationml.notesSlide+xml"/>
  <Override PartName="/ppt/notesSlides/notesSlide1593.xml" ContentType="application/vnd.openxmlformats-officedocument.presentationml.notesSlide+xml"/>
  <Override PartName="/ppt/notesSlides/notesSlide1594.xml" ContentType="application/vnd.openxmlformats-officedocument.presentationml.notesSlide+xml"/>
  <Override PartName="/ppt/notesSlides/notesSlide1595.xml" ContentType="application/vnd.openxmlformats-officedocument.presentationml.notesSlide+xml"/>
  <Override PartName="/ppt/notesSlides/notesSlide1596.xml" ContentType="application/vnd.openxmlformats-officedocument.presentationml.notesSlide+xml"/>
  <Override PartName="/ppt/notesSlides/notesSlide1597.xml" ContentType="application/vnd.openxmlformats-officedocument.presentationml.notesSlide+xml"/>
  <Override PartName="/ppt/notesSlides/notesSlide1598.xml" ContentType="application/vnd.openxmlformats-officedocument.presentationml.notesSlide+xml"/>
  <Override PartName="/ppt/notesSlides/notesSlide1599.xml" ContentType="application/vnd.openxmlformats-officedocument.presentationml.notesSlide+xml"/>
  <Override PartName="/ppt/notesSlides/notesSlide1600.xml" ContentType="application/vnd.openxmlformats-officedocument.presentationml.notesSlide+xml"/>
  <Override PartName="/ppt/notesSlides/notesSlide1601.xml" ContentType="application/vnd.openxmlformats-officedocument.presentationml.notesSlide+xml"/>
  <Override PartName="/ppt/notesSlides/notesSlide1602.xml" ContentType="application/vnd.openxmlformats-officedocument.presentationml.notesSlide+xml"/>
  <Override PartName="/ppt/notesSlides/notesSlide1603.xml" ContentType="application/vnd.openxmlformats-officedocument.presentationml.notesSlide+xml"/>
  <Override PartName="/ppt/notesSlides/notesSlide1604.xml" ContentType="application/vnd.openxmlformats-officedocument.presentationml.notesSlide+xml"/>
  <Override PartName="/ppt/notesSlides/notesSlide1605.xml" ContentType="application/vnd.openxmlformats-officedocument.presentationml.notesSlide+xml"/>
  <Override PartName="/ppt/notesSlides/notesSlide1606.xml" ContentType="application/vnd.openxmlformats-officedocument.presentationml.notesSlide+xml"/>
  <Override PartName="/ppt/notesSlides/notesSlide1607.xml" ContentType="application/vnd.openxmlformats-officedocument.presentationml.notesSlide+xml"/>
  <Override PartName="/ppt/notesSlides/notesSlide1608.xml" ContentType="application/vnd.openxmlformats-officedocument.presentationml.notesSlide+xml"/>
  <Override PartName="/ppt/notesSlides/notesSlide1609.xml" ContentType="application/vnd.openxmlformats-officedocument.presentationml.notesSlide+xml"/>
  <Override PartName="/ppt/notesSlides/notesSlide1610.xml" ContentType="application/vnd.openxmlformats-officedocument.presentationml.notesSlide+xml"/>
  <Override PartName="/ppt/notesSlides/notesSlide1611.xml" ContentType="application/vnd.openxmlformats-officedocument.presentationml.notesSlide+xml"/>
  <Override PartName="/ppt/notesSlides/notesSlide1612.xml" ContentType="application/vnd.openxmlformats-officedocument.presentationml.notesSlide+xml"/>
  <Override PartName="/ppt/notesSlides/notesSlide1613.xml" ContentType="application/vnd.openxmlformats-officedocument.presentationml.notesSlide+xml"/>
  <Override PartName="/ppt/notesSlides/notesSlide1614.xml" ContentType="application/vnd.openxmlformats-officedocument.presentationml.notesSlide+xml"/>
  <Override PartName="/ppt/notesSlides/notesSlide1615.xml" ContentType="application/vnd.openxmlformats-officedocument.presentationml.notesSlide+xml"/>
  <Override PartName="/ppt/notesSlides/notesSlide1616.xml" ContentType="application/vnd.openxmlformats-officedocument.presentationml.notesSlide+xml"/>
  <Override PartName="/ppt/notesSlides/notesSlide1617.xml" ContentType="application/vnd.openxmlformats-officedocument.presentationml.notesSlide+xml"/>
  <Override PartName="/ppt/notesSlides/notesSlide1618.xml" ContentType="application/vnd.openxmlformats-officedocument.presentationml.notesSlide+xml"/>
  <Override PartName="/ppt/notesSlides/notesSlide1619.xml" ContentType="application/vnd.openxmlformats-officedocument.presentationml.notesSlide+xml"/>
  <Override PartName="/ppt/notesSlides/notesSlide1620.xml" ContentType="application/vnd.openxmlformats-officedocument.presentationml.notesSlide+xml"/>
  <Override PartName="/ppt/notesSlides/notesSlide1621.xml" ContentType="application/vnd.openxmlformats-officedocument.presentationml.notesSlide+xml"/>
  <Override PartName="/ppt/notesSlides/notesSlide1622.xml" ContentType="application/vnd.openxmlformats-officedocument.presentationml.notesSlide+xml"/>
  <Override PartName="/ppt/notesSlides/notesSlide1623.xml" ContentType="application/vnd.openxmlformats-officedocument.presentationml.notesSlide+xml"/>
  <Override PartName="/ppt/notesSlides/notesSlide1624.xml" ContentType="application/vnd.openxmlformats-officedocument.presentationml.notesSlide+xml"/>
  <Override PartName="/ppt/notesSlides/notesSlide1625.xml" ContentType="application/vnd.openxmlformats-officedocument.presentationml.notesSlide+xml"/>
  <Override PartName="/ppt/notesSlides/notesSlide1626.xml" ContentType="application/vnd.openxmlformats-officedocument.presentationml.notesSlide+xml"/>
  <Override PartName="/ppt/notesSlides/notesSlide1627.xml" ContentType="application/vnd.openxmlformats-officedocument.presentationml.notesSlide+xml"/>
  <Override PartName="/ppt/notesSlides/notesSlide1628.xml" ContentType="application/vnd.openxmlformats-officedocument.presentationml.notesSlide+xml"/>
  <Override PartName="/ppt/notesSlides/notesSlide1629.xml" ContentType="application/vnd.openxmlformats-officedocument.presentationml.notesSlide+xml"/>
  <Override PartName="/ppt/notesSlides/notesSlide1630.xml" ContentType="application/vnd.openxmlformats-officedocument.presentationml.notesSlide+xml"/>
  <Override PartName="/ppt/notesSlides/notesSlide1631.xml" ContentType="application/vnd.openxmlformats-officedocument.presentationml.notesSlide+xml"/>
  <Override PartName="/ppt/notesSlides/notesSlide1632.xml" ContentType="application/vnd.openxmlformats-officedocument.presentationml.notesSlide+xml"/>
  <Override PartName="/ppt/notesSlides/notesSlide1633.xml" ContentType="application/vnd.openxmlformats-officedocument.presentationml.notesSlide+xml"/>
  <Override PartName="/ppt/notesSlides/notesSlide1634.xml" ContentType="application/vnd.openxmlformats-officedocument.presentationml.notesSlide+xml"/>
  <Override PartName="/ppt/notesSlides/notesSlide1635.xml" ContentType="application/vnd.openxmlformats-officedocument.presentationml.notesSlide+xml"/>
  <Override PartName="/ppt/notesSlides/notesSlide1636.xml" ContentType="application/vnd.openxmlformats-officedocument.presentationml.notesSlide+xml"/>
  <Override PartName="/ppt/notesSlides/notesSlide1637.xml" ContentType="application/vnd.openxmlformats-officedocument.presentationml.notesSlide+xml"/>
  <Override PartName="/ppt/notesSlides/notesSlide1638.xml" ContentType="application/vnd.openxmlformats-officedocument.presentationml.notesSlide+xml"/>
  <Override PartName="/ppt/notesSlides/notesSlide1639.xml" ContentType="application/vnd.openxmlformats-officedocument.presentationml.notesSlide+xml"/>
  <Override PartName="/ppt/notesSlides/notesSlide1640.xml" ContentType="application/vnd.openxmlformats-officedocument.presentationml.notesSlide+xml"/>
  <Override PartName="/ppt/notesSlides/notesSlide1641.xml" ContentType="application/vnd.openxmlformats-officedocument.presentationml.notesSlide+xml"/>
  <Override PartName="/ppt/notesSlides/notesSlide1642.xml" ContentType="application/vnd.openxmlformats-officedocument.presentationml.notesSlide+xml"/>
  <Override PartName="/ppt/notesSlides/notesSlide1643.xml" ContentType="application/vnd.openxmlformats-officedocument.presentationml.notesSlide+xml"/>
  <Override PartName="/ppt/notesSlides/notesSlide1644.xml" ContentType="application/vnd.openxmlformats-officedocument.presentationml.notesSlide+xml"/>
  <Override PartName="/ppt/notesSlides/notesSlide1645.xml" ContentType="application/vnd.openxmlformats-officedocument.presentationml.notesSlide+xml"/>
  <Override PartName="/ppt/notesSlides/notesSlide1646.xml" ContentType="application/vnd.openxmlformats-officedocument.presentationml.notesSlide+xml"/>
  <Override PartName="/ppt/notesSlides/notesSlide1647.xml" ContentType="application/vnd.openxmlformats-officedocument.presentationml.notesSlide+xml"/>
  <Override PartName="/ppt/notesSlides/notesSlide1648.xml" ContentType="application/vnd.openxmlformats-officedocument.presentationml.notesSlide+xml"/>
  <Override PartName="/ppt/notesSlides/notesSlide1649.xml" ContentType="application/vnd.openxmlformats-officedocument.presentationml.notesSlide+xml"/>
  <Override PartName="/ppt/notesSlides/notesSlide1650.xml" ContentType="application/vnd.openxmlformats-officedocument.presentationml.notesSlide+xml"/>
  <Override PartName="/ppt/notesSlides/notesSlide1651.xml" ContentType="application/vnd.openxmlformats-officedocument.presentationml.notesSlide+xml"/>
  <Override PartName="/ppt/notesSlides/notesSlide1652.xml" ContentType="application/vnd.openxmlformats-officedocument.presentationml.notesSlide+xml"/>
  <Override PartName="/ppt/notesSlides/notesSlide1653.xml" ContentType="application/vnd.openxmlformats-officedocument.presentationml.notesSlide+xml"/>
  <Override PartName="/ppt/notesSlides/notesSlide1654.xml" ContentType="application/vnd.openxmlformats-officedocument.presentationml.notesSlide+xml"/>
  <Override PartName="/ppt/notesSlides/notesSlide1655.xml" ContentType="application/vnd.openxmlformats-officedocument.presentationml.notesSlide+xml"/>
  <Override PartName="/ppt/notesSlides/notesSlide1656.xml" ContentType="application/vnd.openxmlformats-officedocument.presentationml.notesSlide+xml"/>
  <Override PartName="/ppt/notesSlides/notesSlide1657.xml" ContentType="application/vnd.openxmlformats-officedocument.presentationml.notesSlide+xml"/>
  <Override PartName="/ppt/notesSlides/notesSlide1658.xml" ContentType="application/vnd.openxmlformats-officedocument.presentationml.notesSlide+xml"/>
  <Override PartName="/ppt/notesSlides/notesSlide1659.xml" ContentType="application/vnd.openxmlformats-officedocument.presentationml.notesSlide+xml"/>
  <Override PartName="/ppt/notesSlides/notesSlide1660.xml" ContentType="application/vnd.openxmlformats-officedocument.presentationml.notesSlide+xml"/>
  <Override PartName="/ppt/notesSlides/notesSlide1661.xml" ContentType="application/vnd.openxmlformats-officedocument.presentationml.notesSlide+xml"/>
  <Override PartName="/ppt/notesSlides/notesSlide1662.xml" ContentType="application/vnd.openxmlformats-officedocument.presentationml.notesSlide+xml"/>
  <Override PartName="/ppt/notesSlides/notesSlide1663.xml" ContentType="application/vnd.openxmlformats-officedocument.presentationml.notesSlide+xml"/>
  <Override PartName="/ppt/notesSlides/notesSlide1664.xml" ContentType="application/vnd.openxmlformats-officedocument.presentationml.notesSlide+xml"/>
  <Override PartName="/ppt/notesSlides/notesSlide1665.xml" ContentType="application/vnd.openxmlformats-officedocument.presentationml.notesSlide+xml"/>
  <Override PartName="/ppt/notesSlides/notesSlide1666.xml" ContentType="application/vnd.openxmlformats-officedocument.presentationml.notesSlide+xml"/>
  <Override PartName="/ppt/notesSlides/notesSlide1667.xml" ContentType="application/vnd.openxmlformats-officedocument.presentationml.notesSlide+xml"/>
  <Override PartName="/ppt/notesSlides/notesSlide1668.xml" ContentType="application/vnd.openxmlformats-officedocument.presentationml.notesSlide+xml"/>
  <Override PartName="/ppt/notesSlides/notesSlide1669.xml" ContentType="application/vnd.openxmlformats-officedocument.presentationml.notesSlide+xml"/>
  <Override PartName="/ppt/notesSlides/notesSlide1670.xml" ContentType="application/vnd.openxmlformats-officedocument.presentationml.notesSlide+xml"/>
  <Override PartName="/ppt/notesSlides/notesSlide1671.xml" ContentType="application/vnd.openxmlformats-officedocument.presentationml.notesSlide+xml"/>
  <Override PartName="/ppt/notesSlides/notesSlide1672.xml" ContentType="application/vnd.openxmlformats-officedocument.presentationml.notesSlide+xml"/>
  <Override PartName="/ppt/notesSlides/notesSlide1673.xml" ContentType="application/vnd.openxmlformats-officedocument.presentationml.notesSlide+xml"/>
  <Override PartName="/ppt/notesSlides/notesSlide1674.xml" ContentType="application/vnd.openxmlformats-officedocument.presentationml.notesSlide+xml"/>
  <Override PartName="/ppt/notesSlides/notesSlide1675.xml" ContentType="application/vnd.openxmlformats-officedocument.presentationml.notesSlide+xml"/>
  <Override PartName="/ppt/notesSlides/notesSlide1676.xml" ContentType="application/vnd.openxmlformats-officedocument.presentationml.notesSlide+xml"/>
  <Override PartName="/ppt/notesSlides/notesSlide1677.xml" ContentType="application/vnd.openxmlformats-officedocument.presentationml.notesSlide+xml"/>
  <Override PartName="/ppt/notesSlides/notesSlide1678.xml" ContentType="application/vnd.openxmlformats-officedocument.presentationml.notesSlide+xml"/>
  <Override PartName="/ppt/notesSlides/notesSlide1679.xml" ContentType="application/vnd.openxmlformats-officedocument.presentationml.notesSlide+xml"/>
  <Override PartName="/ppt/notesSlides/notesSlide1680.xml" ContentType="application/vnd.openxmlformats-officedocument.presentationml.notesSlide+xml"/>
  <Override PartName="/ppt/notesSlides/notesSlide1681.xml" ContentType="application/vnd.openxmlformats-officedocument.presentationml.notesSlide+xml"/>
  <Override PartName="/ppt/notesSlides/notesSlide1682.xml" ContentType="application/vnd.openxmlformats-officedocument.presentationml.notesSlide+xml"/>
  <Override PartName="/ppt/notesSlides/notesSlide1683.xml" ContentType="application/vnd.openxmlformats-officedocument.presentationml.notesSlide+xml"/>
  <Override PartName="/ppt/notesSlides/notesSlide1684.xml" ContentType="application/vnd.openxmlformats-officedocument.presentationml.notesSlide+xml"/>
  <Override PartName="/ppt/notesSlides/notesSlide1685.xml" ContentType="application/vnd.openxmlformats-officedocument.presentationml.notesSlide+xml"/>
  <Override PartName="/ppt/notesSlides/notesSlide1686.xml" ContentType="application/vnd.openxmlformats-officedocument.presentationml.notesSlide+xml"/>
  <Override PartName="/ppt/notesSlides/notesSlide1687.xml" ContentType="application/vnd.openxmlformats-officedocument.presentationml.notesSlide+xml"/>
  <Override PartName="/ppt/notesSlides/notesSlide1688.xml" ContentType="application/vnd.openxmlformats-officedocument.presentationml.notesSlide+xml"/>
  <Override PartName="/ppt/notesSlides/notesSlide1689.xml" ContentType="application/vnd.openxmlformats-officedocument.presentationml.notesSlide+xml"/>
  <Override PartName="/ppt/notesSlides/notesSlide1690.xml" ContentType="application/vnd.openxmlformats-officedocument.presentationml.notesSlide+xml"/>
  <Override PartName="/ppt/notesSlides/notesSlide1691.xml" ContentType="application/vnd.openxmlformats-officedocument.presentationml.notesSlide+xml"/>
  <Override PartName="/ppt/notesSlides/notesSlide1692.xml" ContentType="application/vnd.openxmlformats-officedocument.presentationml.notesSlide+xml"/>
  <Override PartName="/ppt/notesSlides/notesSlide1693.xml" ContentType="application/vnd.openxmlformats-officedocument.presentationml.notesSlide+xml"/>
  <Override PartName="/ppt/notesSlides/notesSlide1694.xml" ContentType="application/vnd.openxmlformats-officedocument.presentationml.notesSlide+xml"/>
  <Override PartName="/ppt/notesSlides/notesSlide1695.xml" ContentType="application/vnd.openxmlformats-officedocument.presentationml.notesSlide+xml"/>
  <Override PartName="/ppt/notesSlides/notesSlide1696.xml" ContentType="application/vnd.openxmlformats-officedocument.presentationml.notesSlide+xml"/>
  <Override PartName="/ppt/notesSlides/notesSlide1697.xml" ContentType="application/vnd.openxmlformats-officedocument.presentationml.notesSlide+xml"/>
  <Override PartName="/ppt/notesSlides/notesSlide1698.xml" ContentType="application/vnd.openxmlformats-officedocument.presentationml.notesSlide+xml"/>
  <Override PartName="/ppt/notesSlides/notesSlide1699.xml" ContentType="application/vnd.openxmlformats-officedocument.presentationml.notesSlide+xml"/>
  <Override PartName="/ppt/notesSlides/notesSlide1700.xml" ContentType="application/vnd.openxmlformats-officedocument.presentationml.notesSlide+xml"/>
  <Override PartName="/ppt/notesSlides/notesSlide1701.xml" ContentType="application/vnd.openxmlformats-officedocument.presentationml.notesSlide+xml"/>
  <Override PartName="/ppt/notesSlides/notesSlide1702.xml" ContentType="application/vnd.openxmlformats-officedocument.presentationml.notesSlide+xml"/>
  <Override PartName="/ppt/notesSlides/notesSlide1703.xml" ContentType="application/vnd.openxmlformats-officedocument.presentationml.notesSlide+xml"/>
  <Override PartName="/ppt/notesSlides/notesSlide1704.xml" ContentType="application/vnd.openxmlformats-officedocument.presentationml.notesSlide+xml"/>
  <Override PartName="/ppt/notesSlides/notesSlide1705.xml" ContentType="application/vnd.openxmlformats-officedocument.presentationml.notesSlide+xml"/>
  <Override PartName="/ppt/notesSlides/notesSlide1706.xml" ContentType="application/vnd.openxmlformats-officedocument.presentationml.notesSlide+xml"/>
  <Override PartName="/ppt/notesSlides/notesSlide1707.xml" ContentType="application/vnd.openxmlformats-officedocument.presentationml.notesSlide+xml"/>
  <Override PartName="/ppt/notesSlides/notesSlide1708.xml" ContentType="application/vnd.openxmlformats-officedocument.presentationml.notesSlide+xml"/>
  <Override PartName="/ppt/notesSlides/notesSlide1709.xml" ContentType="application/vnd.openxmlformats-officedocument.presentationml.notesSlide+xml"/>
  <Override PartName="/ppt/notesSlides/notesSlide1710.xml" ContentType="application/vnd.openxmlformats-officedocument.presentationml.notesSlide+xml"/>
  <Override PartName="/ppt/notesSlides/notesSlide1711.xml" ContentType="application/vnd.openxmlformats-officedocument.presentationml.notesSlide+xml"/>
  <Override PartName="/ppt/notesSlides/notesSlide1712.xml" ContentType="application/vnd.openxmlformats-officedocument.presentationml.notesSlide+xml"/>
  <Override PartName="/ppt/notesSlides/notesSlide1713.xml" ContentType="application/vnd.openxmlformats-officedocument.presentationml.notesSlide+xml"/>
  <Override PartName="/ppt/notesSlides/notesSlide1714.xml" ContentType="application/vnd.openxmlformats-officedocument.presentationml.notesSlide+xml"/>
  <Override PartName="/ppt/notesSlides/notesSlide1715.xml" ContentType="application/vnd.openxmlformats-officedocument.presentationml.notesSlide+xml"/>
  <Override PartName="/ppt/notesSlides/notesSlide1716.xml" ContentType="application/vnd.openxmlformats-officedocument.presentationml.notesSlide+xml"/>
  <Override PartName="/ppt/notesSlides/notesSlide1717.xml" ContentType="application/vnd.openxmlformats-officedocument.presentationml.notesSlide+xml"/>
  <Override PartName="/ppt/notesSlides/notesSlide1718.xml" ContentType="application/vnd.openxmlformats-officedocument.presentationml.notesSlide+xml"/>
  <Override PartName="/ppt/notesSlides/notesSlide1719.xml" ContentType="application/vnd.openxmlformats-officedocument.presentationml.notesSlide+xml"/>
  <Override PartName="/ppt/notesSlides/notesSlide1720.xml" ContentType="application/vnd.openxmlformats-officedocument.presentationml.notesSlide+xml"/>
  <Override PartName="/ppt/notesSlides/notesSlide1721.xml" ContentType="application/vnd.openxmlformats-officedocument.presentationml.notesSlide+xml"/>
  <Override PartName="/ppt/notesSlides/notesSlide1722.xml" ContentType="application/vnd.openxmlformats-officedocument.presentationml.notesSlide+xml"/>
  <Override PartName="/ppt/notesSlides/notesSlide1723.xml" ContentType="application/vnd.openxmlformats-officedocument.presentationml.notesSlide+xml"/>
  <Override PartName="/ppt/notesSlides/notesSlide1724.xml" ContentType="application/vnd.openxmlformats-officedocument.presentationml.notesSlide+xml"/>
  <Override PartName="/ppt/notesSlides/notesSlide1725.xml" ContentType="application/vnd.openxmlformats-officedocument.presentationml.notesSlide+xml"/>
  <Override PartName="/ppt/notesSlides/notesSlide1726.xml" ContentType="application/vnd.openxmlformats-officedocument.presentationml.notesSlide+xml"/>
  <Override PartName="/ppt/notesSlides/notesSlide1727.xml" ContentType="application/vnd.openxmlformats-officedocument.presentationml.notesSlide+xml"/>
  <Override PartName="/ppt/notesSlides/notesSlide1728.xml" ContentType="application/vnd.openxmlformats-officedocument.presentationml.notesSlide+xml"/>
  <Override PartName="/ppt/notesSlides/notesSlide1729.xml" ContentType="application/vnd.openxmlformats-officedocument.presentationml.notesSlide+xml"/>
  <Override PartName="/ppt/notesSlides/notesSlide1730.xml" ContentType="application/vnd.openxmlformats-officedocument.presentationml.notesSlide+xml"/>
  <Override PartName="/ppt/notesSlides/notesSlide1731.xml" ContentType="application/vnd.openxmlformats-officedocument.presentationml.notesSlide+xml"/>
  <Override PartName="/ppt/notesSlides/notesSlide1732.xml" ContentType="application/vnd.openxmlformats-officedocument.presentationml.notesSlide+xml"/>
  <Override PartName="/ppt/notesSlides/notesSlide1733.xml" ContentType="application/vnd.openxmlformats-officedocument.presentationml.notesSlide+xml"/>
  <Override PartName="/ppt/notesSlides/notesSlide1734.xml" ContentType="application/vnd.openxmlformats-officedocument.presentationml.notesSlide+xml"/>
  <Override PartName="/ppt/notesSlides/notesSlide1735.xml" ContentType="application/vnd.openxmlformats-officedocument.presentationml.notesSlide+xml"/>
  <Override PartName="/ppt/notesSlides/notesSlide1736.xml" ContentType="application/vnd.openxmlformats-officedocument.presentationml.notesSlide+xml"/>
  <Override PartName="/ppt/notesSlides/notesSlide1737.xml" ContentType="application/vnd.openxmlformats-officedocument.presentationml.notesSlide+xml"/>
  <Override PartName="/ppt/notesSlides/notesSlide1738.xml" ContentType="application/vnd.openxmlformats-officedocument.presentationml.notesSlide+xml"/>
  <Override PartName="/ppt/notesSlides/notesSlide1739.xml" ContentType="application/vnd.openxmlformats-officedocument.presentationml.notesSlide+xml"/>
  <Override PartName="/ppt/notesSlides/notesSlide1740.xml" ContentType="application/vnd.openxmlformats-officedocument.presentationml.notesSlide+xml"/>
  <Override PartName="/ppt/notesSlides/notesSlide1741.xml" ContentType="application/vnd.openxmlformats-officedocument.presentationml.notesSlide+xml"/>
  <Override PartName="/ppt/notesSlides/notesSlide1742.xml" ContentType="application/vnd.openxmlformats-officedocument.presentationml.notesSlide+xml"/>
  <Override PartName="/ppt/notesSlides/notesSlide1743.xml" ContentType="application/vnd.openxmlformats-officedocument.presentationml.notesSlide+xml"/>
  <Override PartName="/ppt/notesSlides/notesSlide1744.xml" ContentType="application/vnd.openxmlformats-officedocument.presentationml.notesSlide+xml"/>
  <Override PartName="/ppt/notesSlides/notesSlide1745.xml" ContentType="application/vnd.openxmlformats-officedocument.presentationml.notesSlide+xml"/>
  <Override PartName="/ppt/notesSlides/notesSlide1746.xml" ContentType="application/vnd.openxmlformats-officedocument.presentationml.notesSlide+xml"/>
  <Override PartName="/ppt/notesSlides/notesSlide1747.xml" ContentType="application/vnd.openxmlformats-officedocument.presentationml.notesSlide+xml"/>
  <Override PartName="/ppt/notesSlides/notesSlide1748.xml" ContentType="application/vnd.openxmlformats-officedocument.presentationml.notesSlide+xml"/>
  <Override PartName="/ppt/notesSlides/notesSlide1749.xml" ContentType="application/vnd.openxmlformats-officedocument.presentationml.notesSlide+xml"/>
  <Override PartName="/ppt/notesSlides/notesSlide1750.xml" ContentType="application/vnd.openxmlformats-officedocument.presentationml.notesSlide+xml"/>
  <Override PartName="/ppt/notesSlides/notesSlide1751.xml" ContentType="application/vnd.openxmlformats-officedocument.presentationml.notesSlide+xml"/>
  <Override PartName="/ppt/notesSlides/notesSlide1752.xml" ContentType="application/vnd.openxmlformats-officedocument.presentationml.notesSlide+xml"/>
  <Override PartName="/ppt/notesSlides/notesSlide1753.xml" ContentType="application/vnd.openxmlformats-officedocument.presentationml.notesSlide+xml"/>
  <Override PartName="/ppt/notesSlides/notesSlide1754.xml" ContentType="application/vnd.openxmlformats-officedocument.presentationml.notesSlide+xml"/>
  <Override PartName="/ppt/notesSlides/notesSlide1755.xml" ContentType="application/vnd.openxmlformats-officedocument.presentationml.notesSlide+xml"/>
  <Override PartName="/ppt/notesSlides/notesSlide1756.xml" ContentType="application/vnd.openxmlformats-officedocument.presentationml.notesSlide+xml"/>
  <Override PartName="/ppt/notesSlides/notesSlide1757.xml" ContentType="application/vnd.openxmlformats-officedocument.presentationml.notesSlide+xml"/>
  <Override PartName="/ppt/notesSlides/notesSlide1758.xml" ContentType="application/vnd.openxmlformats-officedocument.presentationml.notesSlide+xml"/>
  <Override PartName="/ppt/notesSlides/notesSlide1759.xml" ContentType="application/vnd.openxmlformats-officedocument.presentationml.notesSlide+xml"/>
  <Override PartName="/ppt/notesSlides/notesSlide1760.xml" ContentType="application/vnd.openxmlformats-officedocument.presentationml.notesSlide+xml"/>
  <Override PartName="/ppt/notesSlides/notesSlide1761.xml" ContentType="application/vnd.openxmlformats-officedocument.presentationml.notesSlide+xml"/>
  <Override PartName="/ppt/notesSlides/notesSlide1762.xml" ContentType="application/vnd.openxmlformats-officedocument.presentationml.notesSlide+xml"/>
  <Override PartName="/ppt/notesSlides/notesSlide1763.xml" ContentType="application/vnd.openxmlformats-officedocument.presentationml.notesSlide+xml"/>
  <Override PartName="/ppt/notesSlides/notesSlide1764.xml" ContentType="application/vnd.openxmlformats-officedocument.presentationml.notesSlide+xml"/>
  <Override PartName="/ppt/notesSlides/notesSlide1765.xml" ContentType="application/vnd.openxmlformats-officedocument.presentationml.notesSlide+xml"/>
  <Override PartName="/ppt/notesSlides/notesSlide1766.xml" ContentType="application/vnd.openxmlformats-officedocument.presentationml.notesSlide+xml"/>
  <Override PartName="/ppt/notesSlides/notesSlide1767.xml" ContentType="application/vnd.openxmlformats-officedocument.presentationml.notesSlide+xml"/>
  <Override PartName="/ppt/notesSlides/notesSlide1768.xml" ContentType="application/vnd.openxmlformats-officedocument.presentationml.notesSlide+xml"/>
  <Override PartName="/ppt/notesSlides/notesSlide1769.xml" ContentType="application/vnd.openxmlformats-officedocument.presentationml.notesSlide+xml"/>
  <Override PartName="/ppt/notesSlides/notesSlide1770.xml" ContentType="application/vnd.openxmlformats-officedocument.presentationml.notesSlide+xml"/>
  <Override PartName="/ppt/notesSlides/notesSlide1771.xml" ContentType="application/vnd.openxmlformats-officedocument.presentationml.notesSlide+xml"/>
  <Override PartName="/ppt/notesSlides/notesSlide1772.xml" ContentType="application/vnd.openxmlformats-officedocument.presentationml.notesSlide+xml"/>
  <Override PartName="/ppt/notesSlides/notesSlide1773.xml" ContentType="application/vnd.openxmlformats-officedocument.presentationml.notesSlide+xml"/>
  <Override PartName="/ppt/notesSlides/notesSlide1774.xml" ContentType="application/vnd.openxmlformats-officedocument.presentationml.notesSlide+xml"/>
  <Override PartName="/ppt/notesSlides/notesSlide1775.xml" ContentType="application/vnd.openxmlformats-officedocument.presentationml.notesSlide+xml"/>
  <Override PartName="/ppt/notesSlides/notesSlide1776.xml" ContentType="application/vnd.openxmlformats-officedocument.presentationml.notesSlide+xml"/>
  <Override PartName="/ppt/notesSlides/notesSlide1777.xml" ContentType="application/vnd.openxmlformats-officedocument.presentationml.notesSlide+xml"/>
  <Override PartName="/ppt/notesSlides/notesSlide1778.xml" ContentType="application/vnd.openxmlformats-officedocument.presentationml.notesSlide+xml"/>
  <Override PartName="/ppt/notesSlides/notesSlide1779.xml" ContentType="application/vnd.openxmlformats-officedocument.presentationml.notesSlide+xml"/>
  <Override PartName="/ppt/notesSlides/notesSlide1780.xml" ContentType="application/vnd.openxmlformats-officedocument.presentationml.notesSlide+xml"/>
  <Override PartName="/ppt/notesSlides/notesSlide1781.xml" ContentType="application/vnd.openxmlformats-officedocument.presentationml.notesSlide+xml"/>
  <Override PartName="/ppt/notesSlides/notesSlide1782.xml" ContentType="application/vnd.openxmlformats-officedocument.presentationml.notesSlide+xml"/>
  <Override PartName="/ppt/notesSlides/notesSlide1783.xml" ContentType="application/vnd.openxmlformats-officedocument.presentationml.notesSlide+xml"/>
  <Override PartName="/ppt/notesSlides/notesSlide1784.xml" ContentType="application/vnd.openxmlformats-officedocument.presentationml.notesSlide+xml"/>
  <Override PartName="/ppt/notesSlides/notesSlide1785.xml" ContentType="application/vnd.openxmlformats-officedocument.presentationml.notesSlide+xml"/>
  <Override PartName="/ppt/notesSlides/notesSlide1786.xml" ContentType="application/vnd.openxmlformats-officedocument.presentationml.notesSlide+xml"/>
  <Override PartName="/ppt/notesSlides/notesSlide1787.xml" ContentType="application/vnd.openxmlformats-officedocument.presentationml.notesSlide+xml"/>
  <Override PartName="/ppt/notesSlides/notesSlide1788.xml" ContentType="application/vnd.openxmlformats-officedocument.presentationml.notesSlide+xml"/>
  <Override PartName="/ppt/notesSlides/notesSlide1789.xml" ContentType="application/vnd.openxmlformats-officedocument.presentationml.notesSlide+xml"/>
  <Override PartName="/ppt/notesSlides/notesSlide1790.xml" ContentType="application/vnd.openxmlformats-officedocument.presentationml.notesSlide+xml"/>
  <Override PartName="/ppt/notesSlides/notesSlide1791.xml" ContentType="application/vnd.openxmlformats-officedocument.presentationml.notesSlide+xml"/>
  <Override PartName="/ppt/notesSlides/notesSlide1792.xml" ContentType="application/vnd.openxmlformats-officedocument.presentationml.notesSlide+xml"/>
  <Override PartName="/ppt/notesSlides/notesSlide1793.xml" ContentType="application/vnd.openxmlformats-officedocument.presentationml.notesSlide+xml"/>
  <Override PartName="/ppt/notesSlides/notesSlide1794.xml" ContentType="application/vnd.openxmlformats-officedocument.presentationml.notesSlide+xml"/>
  <Override PartName="/ppt/notesSlides/notesSlide1795.xml" ContentType="application/vnd.openxmlformats-officedocument.presentationml.notesSlide+xml"/>
  <Override PartName="/ppt/notesSlides/notesSlide1796.xml" ContentType="application/vnd.openxmlformats-officedocument.presentationml.notesSlide+xml"/>
  <Override PartName="/ppt/notesSlides/notesSlide1797.xml" ContentType="application/vnd.openxmlformats-officedocument.presentationml.notesSlide+xml"/>
  <Override PartName="/ppt/notesSlides/notesSlide1798.xml" ContentType="application/vnd.openxmlformats-officedocument.presentationml.notesSlide+xml"/>
  <Override PartName="/ppt/notesSlides/notesSlide1799.xml" ContentType="application/vnd.openxmlformats-officedocument.presentationml.notesSlide+xml"/>
  <Override PartName="/ppt/notesSlides/notesSlide1800.xml" ContentType="application/vnd.openxmlformats-officedocument.presentationml.notesSlide+xml"/>
  <Override PartName="/ppt/notesSlides/notesSlide1801.xml" ContentType="application/vnd.openxmlformats-officedocument.presentationml.notesSlide+xml"/>
  <Override PartName="/ppt/notesSlides/notesSlide1802.xml" ContentType="application/vnd.openxmlformats-officedocument.presentationml.notesSlide+xml"/>
  <Override PartName="/ppt/notesSlides/notesSlide1803.xml" ContentType="application/vnd.openxmlformats-officedocument.presentationml.notesSlide+xml"/>
  <Override PartName="/ppt/notesSlides/notesSlide1804.xml" ContentType="application/vnd.openxmlformats-officedocument.presentationml.notesSlide+xml"/>
  <Override PartName="/ppt/notesSlides/notesSlide1805.xml" ContentType="application/vnd.openxmlformats-officedocument.presentationml.notesSlide+xml"/>
  <Override PartName="/ppt/notesSlides/notesSlide1806.xml" ContentType="application/vnd.openxmlformats-officedocument.presentationml.notesSlide+xml"/>
  <Override PartName="/ppt/notesSlides/notesSlide1807.xml" ContentType="application/vnd.openxmlformats-officedocument.presentationml.notesSlide+xml"/>
  <Override PartName="/ppt/notesSlides/notesSlide1808.xml" ContentType="application/vnd.openxmlformats-officedocument.presentationml.notesSlide+xml"/>
  <Override PartName="/ppt/notesSlides/notesSlide1809.xml" ContentType="application/vnd.openxmlformats-officedocument.presentationml.notesSlide+xml"/>
  <Override PartName="/ppt/notesSlides/notesSlide1810.xml" ContentType="application/vnd.openxmlformats-officedocument.presentationml.notesSlide+xml"/>
  <Override PartName="/ppt/notesSlides/notesSlide1811.xml" ContentType="application/vnd.openxmlformats-officedocument.presentationml.notesSlide+xml"/>
  <Override PartName="/ppt/notesSlides/notesSlide1812.xml" ContentType="application/vnd.openxmlformats-officedocument.presentationml.notesSlide+xml"/>
  <Override PartName="/ppt/notesSlides/notesSlide1813.xml" ContentType="application/vnd.openxmlformats-officedocument.presentationml.notesSlide+xml"/>
  <Override PartName="/ppt/notesSlides/notesSlide1814.xml" ContentType="application/vnd.openxmlformats-officedocument.presentationml.notesSlide+xml"/>
  <Override PartName="/ppt/notesSlides/notesSlide1815.xml" ContentType="application/vnd.openxmlformats-officedocument.presentationml.notesSlide+xml"/>
  <Override PartName="/ppt/notesSlides/notesSlide1816.xml" ContentType="application/vnd.openxmlformats-officedocument.presentationml.notesSlide+xml"/>
  <Override PartName="/ppt/notesSlides/notesSlide1817.xml" ContentType="application/vnd.openxmlformats-officedocument.presentationml.notesSlide+xml"/>
  <Override PartName="/ppt/notesSlides/notesSlide1818.xml" ContentType="application/vnd.openxmlformats-officedocument.presentationml.notesSlide+xml"/>
  <Override PartName="/ppt/notesSlides/notesSlide1819.xml" ContentType="application/vnd.openxmlformats-officedocument.presentationml.notesSlide+xml"/>
  <Override PartName="/ppt/notesSlides/notesSlide1820.xml" ContentType="application/vnd.openxmlformats-officedocument.presentationml.notesSlide+xml"/>
  <Override PartName="/ppt/notesSlides/notesSlide1821.xml" ContentType="application/vnd.openxmlformats-officedocument.presentationml.notesSlide+xml"/>
  <Override PartName="/ppt/notesSlides/notesSlide1822.xml" ContentType="application/vnd.openxmlformats-officedocument.presentationml.notesSlide+xml"/>
  <Override PartName="/ppt/notesSlides/notesSlide1823.xml" ContentType="application/vnd.openxmlformats-officedocument.presentationml.notesSlide+xml"/>
  <Override PartName="/ppt/notesSlides/notesSlide1824.xml" ContentType="application/vnd.openxmlformats-officedocument.presentationml.notesSlide+xml"/>
  <Override PartName="/ppt/notesSlides/notesSlide1825.xml" ContentType="application/vnd.openxmlformats-officedocument.presentationml.notesSlide+xml"/>
  <Override PartName="/ppt/notesSlides/notesSlide1826.xml" ContentType="application/vnd.openxmlformats-officedocument.presentationml.notesSlide+xml"/>
  <Override PartName="/ppt/notesSlides/notesSlide1827.xml" ContentType="application/vnd.openxmlformats-officedocument.presentationml.notesSlide+xml"/>
  <Override PartName="/ppt/notesSlides/notesSlide1828.xml" ContentType="application/vnd.openxmlformats-officedocument.presentationml.notesSlide+xml"/>
  <Override PartName="/ppt/notesSlides/notesSlide1829.xml" ContentType="application/vnd.openxmlformats-officedocument.presentationml.notesSlide+xml"/>
  <Override PartName="/ppt/notesSlides/notesSlide1830.xml" ContentType="application/vnd.openxmlformats-officedocument.presentationml.notesSlide+xml"/>
  <Override PartName="/ppt/notesSlides/notesSlide1831.xml" ContentType="application/vnd.openxmlformats-officedocument.presentationml.notesSlide+xml"/>
  <Override PartName="/ppt/notesSlides/notesSlide1832.xml" ContentType="application/vnd.openxmlformats-officedocument.presentationml.notesSlide+xml"/>
  <Override PartName="/ppt/notesSlides/notesSlide1833.xml" ContentType="application/vnd.openxmlformats-officedocument.presentationml.notesSlide+xml"/>
  <Override PartName="/ppt/notesSlides/notesSlide1834.xml" ContentType="application/vnd.openxmlformats-officedocument.presentationml.notesSlide+xml"/>
  <Override PartName="/ppt/notesSlides/notesSlide1835.xml" ContentType="application/vnd.openxmlformats-officedocument.presentationml.notesSlide+xml"/>
  <Override PartName="/ppt/notesSlides/notesSlide1836.xml" ContentType="application/vnd.openxmlformats-officedocument.presentationml.notesSlide+xml"/>
  <Override PartName="/ppt/notesSlides/notesSlide1837.xml" ContentType="application/vnd.openxmlformats-officedocument.presentationml.notesSlide+xml"/>
  <Override PartName="/ppt/notesSlides/notesSlide1838.xml" ContentType="application/vnd.openxmlformats-officedocument.presentationml.notesSlide+xml"/>
  <Override PartName="/ppt/notesSlides/notesSlide1839.xml" ContentType="application/vnd.openxmlformats-officedocument.presentationml.notesSlide+xml"/>
  <Override PartName="/ppt/notesSlides/notesSlide1840.xml" ContentType="application/vnd.openxmlformats-officedocument.presentationml.notesSlide+xml"/>
  <Override PartName="/ppt/notesSlides/notesSlide1841.xml" ContentType="application/vnd.openxmlformats-officedocument.presentationml.notesSlide+xml"/>
  <Override PartName="/ppt/notesSlides/notesSlide1842.xml" ContentType="application/vnd.openxmlformats-officedocument.presentationml.notesSlide+xml"/>
  <Override PartName="/ppt/notesSlides/notesSlide1843.xml" ContentType="application/vnd.openxmlformats-officedocument.presentationml.notesSlide+xml"/>
  <Override PartName="/ppt/notesSlides/notesSlide1844.xml" ContentType="application/vnd.openxmlformats-officedocument.presentationml.notesSlide+xml"/>
  <Override PartName="/ppt/notesSlides/notesSlide1845.xml" ContentType="application/vnd.openxmlformats-officedocument.presentationml.notesSlide+xml"/>
  <Override PartName="/ppt/notesSlides/notesSlide1846.xml" ContentType="application/vnd.openxmlformats-officedocument.presentationml.notesSlide+xml"/>
  <Override PartName="/ppt/notesSlides/notesSlide1847.xml" ContentType="application/vnd.openxmlformats-officedocument.presentationml.notesSlide+xml"/>
  <Override PartName="/ppt/notesSlides/notesSlide1848.xml" ContentType="application/vnd.openxmlformats-officedocument.presentationml.notesSlide+xml"/>
  <Override PartName="/ppt/notesSlides/notesSlide1849.xml" ContentType="application/vnd.openxmlformats-officedocument.presentationml.notesSlide+xml"/>
  <Override PartName="/ppt/notesSlides/notesSlide1850.xml" ContentType="application/vnd.openxmlformats-officedocument.presentationml.notesSlide+xml"/>
  <Override PartName="/ppt/notesSlides/notesSlide1851.xml" ContentType="application/vnd.openxmlformats-officedocument.presentationml.notesSlide+xml"/>
  <Override PartName="/ppt/notesSlides/notesSlide1852.xml" ContentType="application/vnd.openxmlformats-officedocument.presentationml.notesSlide+xml"/>
  <Override PartName="/ppt/notesSlides/notesSlide1853.xml" ContentType="application/vnd.openxmlformats-officedocument.presentationml.notesSlide+xml"/>
  <Override PartName="/ppt/notesSlides/notesSlide1854.xml" ContentType="application/vnd.openxmlformats-officedocument.presentationml.notesSlide+xml"/>
  <Override PartName="/ppt/notesSlides/notesSlide1855.xml" ContentType="application/vnd.openxmlformats-officedocument.presentationml.notesSlide+xml"/>
  <Override PartName="/ppt/notesSlides/notesSlide1856.xml" ContentType="application/vnd.openxmlformats-officedocument.presentationml.notesSlide+xml"/>
  <Override PartName="/ppt/notesSlides/notesSlide1857.xml" ContentType="application/vnd.openxmlformats-officedocument.presentationml.notesSlide+xml"/>
  <Override PartName="/ppt/notesSlides/notesSlide1858.xml" ContentType="application/vnd.openxmlformats-officedocument.presentationml.notesSlide+xml"/>
  <Override PartName="/ppt/notesSlides/notesSlide1859.xml" ContentType="application/vnd.openxmlformats-officedocument.presentationml.notesSlide+xml"/>
  <Override PartName="/ppt/notesSlides/notesSlide1860.xml" ContentType="application/vnd.openxmlformats-officedocument.presentationml.notesSlide+xml"/>
  <Override PartName="/ppt/notesSlides/notesSlide1861.xml" ContentType="application/vnd.openxmlformats-officedocument.presentationml.notesSlide+xml"/>
  <Override PartName="/ppt/notesSlides/notesSlide1862.xml" ContentType="application/vnd.openxmlformats-officedocument.presentationml.notesSlide+xml"/>
  <Override PartName="/ppt/notesSlides/notesSlide1863.xml" ContentType="application/vnd.openxmlformats-officedocument.presentationml.notesSlide+xml"/>
  <Override PartName="/ppt/notesSlides/notesSlide1864.xml" ContentType="application/vnd.openxmlformats-officedocument.presentationml.notesSlide+xml"/>
  <Override PartName="/ppt/notesSlides/notesSlide1865.xml" ContentType="application/vnd.openxmlformats-officedocument.presentationml.notesSlide+xml"/>
  <Override PartName="/ppt/notesSlides/notesSlide1866.xml" ContentType="application/vnd.openxmlformats-officedocument.presentationml.notesSlide+xml"/>
  <Override PartName="/ppt/notesSlides/notesSlide1867.xml" ContentType="application/vnd.openxmlformats-officedocument.presentationml.notesSlide+xml"/>
  <Override PartName="/ppt/notesSlides/notesSlide1868.xml" ContentType="application/vnd.openxmlformats-officedocument.presentationml.notesSlide+xml"/>
  <Override PartName="/ppt/notesSlides/notesSlide1869.xml" ContentType="application/vnd.openxmlformats-officedocument.presentationml.notesSlide+xml"/>
  <Override PartName="/ppt/notesSlides/notesSlide1870.xml" ContentType="application/vnd.openxmlformats-officedocument.presentationml.notesSlide+xml"/>
  <Override PartName="/ppt/notesSlides/notesSlide1871.xml" ContentType="application/vnd.openxmlformats-officedocument.presentationml.notesSlide+xml"/>
  <Override PartName="/ppt/notesSlides/notesSlide1872.xml" ContentType="application/vnd.openxmlformats-officedocument.presentationml.notesSlide+xml"/>
  <Override PartName="/ppt/notesSlides/notesSlide1873.xml" ContentType="application/vnd.openxmlformats-officedocument.presentationml.notesSlide+xml"/>
  <Override PartName="/ppt/notesSlides/notesSlide1874.xml" ContentType="application/vnd.openxmlformats-officedocument.presentationml.notesSlide+xml"/>
  <Override PartName="/ppt/notesSlides/notesSlide1875.xml" ContentType="application/vnd.openxmlformats-officedocument.presentationml.notesSlide+xml"/>
  <Override PartName="/ppt/notesSlides/notesSlide1876.xml" ContentType="application/vnd.openxmlformats-officedocument.presentationml.notesSlide+xml"/>
  <Override PartName="/ppt/notesSlides/notesSlide1877.xml" ContentType="application/vnd.openxmlformats-officedocument.presentationml.notesSlide+xml"/>
  <Override PartName="/ppt/notesSlides/notesSlide1878.xml" ContentType="application/vnd.openxmlformats-officedocument.presentationml.notesSlide+xml"/>
  <Override PartName="/ppt/notesSlides/notesSlide1879.xml" ContentType="application/vnd.openxmlformats-officedocument.presentationml.notesSlide+xml"/>
  <Override PartName="/ppt/notesSlides/notesSlide1880.xml" ContentType="application/vnd.openxmlformats-officedocument.presentationml.notesSlide+xml"/>
  <Override PartName="/ppt/notesSlides/notesSlide1881.xml" ContentType="application/vnd.openxmlformats-officedocument.presentationml.notesSlide+xml"/>
  <Override PartName="/ppt/notesSlides/notesSlide1882.xml" ContentType="application/vnd.openxmlformats-officedocument.presentationml.notesSlide+xml"/>
  <Override PartName="/ppt/notesSlides/notesSlide1883.xml" ContentType="application/vnd.openxmlformats-officedocument.presentationml.notesSlide+xml"/>
  <Override PartName="/ppt/notesSlides/notesSlide1884.xml" ContentType="application/vnd.openxmlformats-officedocument.presentationml.notesSlide+xml"/>
  <Override PartName="/ppt/notesSlides/notesSlide1885.xml" ContentType="application/vnd.openxmlformats-officedocument.presentationml.notesSlide+xml"/>
  <Override PartName="/ppt/notesSlides/notesSlide1886.xml" ContentType="application/vnd.openxmlformats-officedocument.presentationml.notesSlide+xml"/>
  <Override PartName="/ppt/notesSlides/notesSlide1887.xml" ContentType="application/vnd.openxmlformats-officedocument.presentationml.notesSlide+xml"/>
  <Override PartName="/ppt/notesSlides/notesSlide1888.xml" ContentType="application/vnd.openxmlformats-officedocument.presentationml.notesSlide+xml"/>
  <Override PartName="/ppt/notesSlides/notesSlide1889.xml" ContentType="application/vnd.openxmlformats-officedocument.presentationml.notesSlide+xml"/>
  <Override PartName="/ppt/notesSlides/notesSlide1890.xml" ContentType="application/vnd.openxmlformats-officedocument.presentationml.notesSlide+xml"/>
  <Override PartName="/ppt/notesSlides/notesSlide1891.xml" ContentType="application/vnd.openxmlformats-officedocument.presentationml.notesSlide+xml"/>
  <Override PartName="/ppt/notesSlides/notesSlide1892.xml" ContentType="application/vnd.openxmlformats-officedocument.presentationml.notesSlide+xml"/>
  <Override PartName="/ppt/notesSlides/notesSlide1893.xml" ContentType="application/vnd.openxmlformats-officedocument.presentationml.notesSlide+xml"/>
  <Override PartName="/ppt/notesSlides/notesSlide1894.xml" ContentType="application/vnd.openxmlformats-officedocument.presentationml.notesSlide+xml"/>
  <Override PartName="/ppt/notesSlides/notesSlide1895.xml" ContentType="application/vnd.openxmlformats-officedocument.presentationml.notesSlide+xml"/>
  <Override PartName="/ppt/notesSlides/notesSlide1896.xml" ContentType="application/vnd.openxmlformats-officedocument.presentationml.notesSlide+xml"/>
  <Override PartName="/ppt/notesSlides/notesSlide1897.xml" ContentType="application/vnd.openxmlformats-officedocument.presentationml.notesSlide+xml"/>
  <Override PartName="/ppt/notesSlides/notesSlide1898.xml" ContentType="application/vnd.openxmlformats-officedocument.presentationml.notesSlide+xml"/>
  <Override PartName="/ppt/notesSlides/notesSlide1899.xml" ContentType="application/vnd.openxmlformats-officedocument.presentationml.notesSlide+xml"/>
  <Override PartName="/ppt/notesSlides/notesSlide1900.xml" ContentType="application/vnd.openxmlformats-officedocument.presentationml.notesSlide+xml"/>
  <Override PartName="/ppt/notesSlides/notesSlide1901.xml" ContentType="application/vnd.openxmlformats-officedocument.presentationml.notesSlide+xml"/>
  <Override PartName="/ppt/notesSlides/notesSlide1902.xml" ContentType="application/vnd.openxmlformats-officedocument.presentationml.notesSlide+xml"/>
  <Override PartName="/ppt/notesSlides/notesSlide1903.xml" ContentType="application/vnd.openxmlformats-officedocument.presentationml.notesSlide+xml"/>
  <Override PartName="/ppt/notesSlides/notesSlide1904.xml" ContentType="application/vnd.openxmlformats-officedocument.presentationml.notesSlide+xml"/>
  <Override PartName="/ppt/notesSlides/notesSlide1905.xml" ContentType="application/vnd.openxmlformats-officedocument.presentationml.notesSlide+xml"/>
  <Override PartName="/ppt/notesSlides/notesSlide1906.xml" ContentType="application/vnd.openxmlformats-officedocument.presentationml.notesSlide+xml"/>
  <Override PartName="/ppt/notesSlides/notesSlide1907.xml" ContentType="application/vnd.openxmlformats-officedocument.presentationml.notesSlide+xml"/>
  <Override PartName="/ppt/notesSlides/notesSlide1908.xml" ContentType="application/vnd.openxmlformats-officedocument.presentationml.notesSlide+xml"/>
  <Override PartName="/ppt/notesSlides/notesSlide1909.xml" ContentType="application/vnd.openxmlformats-officedocument.presentationml.notesSlide+xml"/>
  <Override PartName="/ppt/notesSlides/notesSlide1910.xml" ContentType="application/vnd.openxmlformats-officedocument.presentationml.notesSlide+xml"/>
  <Override PartName="/ppt/notesSlides/notesSlide1911.xml" ContentType="application/vnd.openxmlformats-officedocument.presentationml.notesSlide+xml"/>
  <Override PartName="/ppt/notesSlides/notesSlide1912.xml" ContentType="application/vnd.openxmlformats-officedocument.presentationml.notesSlide+xml"/>
  <Override PartName="/ppt/notesSlides/notesSlide1913.xml" ContentType="application/vnd.openxmlformats-officedocument.presentationml.notesSlide+xml"/>
  <Override PartName="/ppt/notesSlides/notesSlide1914.xml" ContentType="application/vnd.openxmlformats-officedocument.presentationml.notesSlide+xml"/>
  <Override PartName="/ppt/notesSlides/notesSlide1915.xml" ContentType="application/vnd.openxmlformats-officedocument.presentationml.notesSlide+xml"/>
  <Override PartName="/ppt/notesSlides/notesSlide1916.xml" ContentType="application/vnd.openxmlformats-officedocument.presentationml.notesSlide+xml"/>
  <Override PartName="/ppt/notesSlides/notesSlide1917.xml" ContentType="application/vnd.openxmlformats-officedocument.presentationml.notesSlide+xml"/>
  <Override PartName="/ppt/notesSlides/notesSlide1918.xml" ContentType="application/vnd.openxmlformats-officedocument.presentationml.notesSlide+xml"/>
  <Override PartName="/ppt/notesSlides/notesSlide1919.xml" ContentType="application/vnd.openxmlformats-officedocument.presentationml.notesSlide+xml"/>
  <Override PartName="/ppt/notesSlides/notesSlide1920.xml" ContentType="application/vnd.openxmlformats-officedocument.presentationml.notesSlide+xml"/>
  <Override PartName="/ppt/notesSlides/notesSlide1921.xml" ContentType="application/vnd.openxmlformats-officedocument.presentationml.notesSlide+xml"/>
  <Override PartName="/ppt/notesSlides/notesSlide1922.xml" ContentType="application/vnd.openxmlformats-officedocument.presentationml.notesSlide+xml"/>
  <Override PartName="/ppt/notesSlides/notesSlide1923.xml" ContentType="application/vnd.openxmlformats-officedocument.presentationml.notesSlide+xml"/>
  <Override PartName="/ppt/notesSlides/notesSlide1924.xml" ContentType="application/vnd.openxmlformats-officedocument.presentationml.notesSlide+xml"/>
  <Override PartName="/ppt/notesSlides/notesSlide1925.xml" ContentType="application/vnd.openxmlformats-officedocument.presentationml.notesSlide+xml"/>
  <Override PartName="/ppt/notesSlides/notesSlide1926.xml" ContentType="application/vnd.openxmlformats-officedocument.presentationml.notesSlide+xml"/>
  <Override PartName="/ppt/notesSlides/notesSlide1927.xml" ContentType="application/vnd.openxmlformats-officedocument.presentationml.notesSlide+xml"/>
  <Override PartName="/ppt/notesSlides/notesSlide1928.xml" ContentType="application/vnd.openxmlformats-officedocument.presentationml.notesSlide+xml"/>
  <Override PartName="/ppt/notesSlides/notesSlide1929.xml" ContentType="application/vnd.openxmlformats-officedocument.presentationml.notesSlide+xml"/>
  <Override PartName="/ppt/notesSlides/notesSlide1930.xml" ContentType="application/vnd.openxmlformats-officedocument.presentationml.notesSlide+xml"/>
  <Override PartName="/ppt/notesSlides/notesSlide1931.xml" ContentType="application/vnd.openxmlformats-officedocument.presentationml.notesSlide+xml"/>
  <Override PartName="/ppt/notesSlides/notesSlide1932.xml" ContentType="application/vnd.openxmlformats-officedocument.presentationml.notesSlide+xml"/>
  <Override PartName="/ppt/notesSlides/notesSlide1933.xml" ContentType="application/vnd.openxmlformats-officedocument.presentationml.notesSlide+xml"/>
  <Override PartName="/ppt/notesSlides/notesSlide1934.xml" ContentType="application/vnd.openxmlformats-officedocument.presentationml.notesSlide+xml"/>
  <Override PartName="/ppt/notesSlides/notesSlide1935.xml" ContentType="application/vnd.openxmlformats-officedocument.presentationml.notesSlide+xml"/>
  <Override PartName="/ppt/notesSlides/notesSlide1936.xml" ContentType="application/vnd.openxmlformats-officedocument.presentationml.notesSlide+xml"/>
  <Override PartName="/ppt/notesSlides/notesSlide1937.xml" ContentType="application/vnd.openxmlformats-officedocument.presentationml.notesSlide+xml"/>
  <Override PartName="/ppt/notesSlides/notesSlide1938.xml" ContentType="application/vnd.openxmlformats-officedocument.presentationml.notesSlide+xml"/>
  <Override PartName="/ppt/notesSlides/notesSlide1939.xml" ContentType="application/vnd.openxmlformats-officedocument.presentationml.notesSlide+xml"/>
  <Override PartName="/ppt/notesSlides/notesSlide1940.xml" ContentType="application/vnd.openxmlformats-officedocument.presentationml.notesSlide+xml"/>
  <Override PartName="/ppt/notesSlides/notesSlide1941.xml" ContentType="application/vnd.openxmlformats-officedocument.presentationml.notesSlide+xml"/>
  <Override PartName="/ppt/notesSlides/notesSlide1942.xml" ContentType="application/vnd.openxmlformats-officedocument.presentationml.notesSlide+xml"/>
  <Override PartName="/ppt/notesSlides/notesSlide1943.xml" ContentType="application/vnd.openxmlformats-officedocument.presentationml.notesSlide+xml"/>
  <Override PartName="/ppt/notesSlides/notesSlide1944.xml" ContentType="application/vnd.openxmlformats-officedocument.presentationml.notesSlide+xml"/>
  <Override PartName="/ppt/notesSlides/notesSlide1945.xml" ContentType="application/vnd.openxmlformats-officedocument.presentationml.notesSlide+xml"/>
  <Override PartName="/ppt/notesSlides/notesSlide1946.xml" ContentType="application/vnd.openxmlformats-officedocument.presentationml.notesSlide+xml"/>
  <Override PartName="/ppt/notesSlides/notesSlide1947.xml" ContentType="application/vnd.openxmlformats-officedocument.presentationml.notesSlide+xml"/>
  <Override PartName="/ppt/notesSlides/notesSlide1948.xml" ContentType="application/vnd.openxmlformats-officedocument.presentationml.notesSlide+xml"/>
  <Override PartName="/ppt/notesSlides/notesSlide1949.xml" ContentType="application/vnd.openxmlformats-officedocument.presentationml.notesSlide+xml"/>
  <Override PartName="/ppt/notesSlides/notesSlide1950.xml" ContentType="application/vnd.openxmlformats-officedocument.presentationml.notesSlide+xml"/>
  <Override PartName="/ppt/notesSlides/notesSlide1951.xml" ContentType="application/vnd.openxmlformats-officedocument.presentationml.notesSlide+xml"/>
  <Override PartName="/ppt/notesSlides/notesSlide1952.xml" ContentType="application/vnd.openxmlformats-officedocument.presentationml.notesSlide+xml"/>
  <Override PartName="/ppt/notesSlides/notesSlide1953.xml" ContentType="application/vnd.openxmlformats-officedocument.presentationml.notesSlide+xml"/>
  <Override PartName="/ppt/notesSlides/notesSlide1954.xml" ContentType="application/vnd.openxmlformats-officedocument.presentationml.notesSlide+xml"/>
  <Override PartName="/ppt/notesSlides/notesSlide1955.xml" ContentType="application/vnd.openxmlformats-officedocument.presentationml.notesSlide+xml"/>
  <Override PartName="/ppt/notesSlides/notesSlide1956.xml" ContentType="application/vnd.openxmlformats-officedocument.presentationml.notesSlide+xml"/>
  <Override PartName="/ppt/notesSlides/notesSlide1957.xml" ContentType="application/vnd.openxmlformats-officedocument.presentationml.notesSlide+xml"/>
  <Override PartName="/ppt/notesSlides/notesSlide1958.xml" ContentType="application/vnd.openxmlformats-officedocument.presentationml.notesSlide+xml"/>
  <Override PartName="/ppt/notesSlides/notesSlide1959.xml" ContentType="application/vnd.openxmlformats-officedocument.presentationml.notesSlide+xml"/>
  <Override PartName="/ppt/notesSlides/notesSlide1960.xml" ContentType="application/vnd.openxmlformats-officedocument.presentationml.notesSlide+xml"/>
  <Override PartName="/ppt/notesSlides/notesSlide1961.xml" ContentType="application/vnd.openxmlformats-officedocument.presentationml.notesSlide+xml"/>
  <Override PartName="/ppt/notesSlides/notesSlide1962.xml" ContentType="application/vnd.openxmlformats-officedocument.presentationml.notesSlide+xml"/>
  <Override PartName="/ppt/notesSlides/notesSlide1963.xml" ContentType="application/vnd.openxmlformats-officedocument.presentationml.notesSlide+xml"/>
  <Override PartName="/ppt/notesSlides/notesSlide1964.xml" ContentType="application/vnd.openxmlformats-officedocument.presentationml.notesSlide+xml"/>
  <Override PartName="/ppt/notesSlides/notesSlide1965.xml" ContentType="application/vnd.openxmlformats-officedocument.presentationml.notesSlide+xml"/>
  <Override PartName="/ppt/notesSlides/notesSlide1966.xml" ContentType="application/vnd.openxmlformats-officedocument.presentationml.notesSlide+xml"/>
  <Override PartName="/ppt/notesSlides/notesSlide1967.xml" ContentType="application/vnd.openxmlformats-officedocument.presentationml.notesSlide+xml"/>
  <Override PartName="/ppt/notesSlides/notesSlide1968.xml" ContentType="application/vnd.openxmlformats-officedocument.presentationml.notesSlide+xml"/>
  <Override PartName="/ppt/notesSlides/notesSlide1969.xml" ContentType="application/vnd.openxmlformats-officedocument.presentationml.notesSlide+xml"/>
  <Override PartName="/ppt/notesSlides/notesSlide1970.xml" ContentType="application/vnd.openxmlformats-officedocument.presentationml.notesSlide+xml"/>
  <Override PartName="/ppt/notesSlides/notesSlide1971.xml" ContentType="application/vnd.openxmlformats-officedocument.presentationml.notesSlide+xml"/>
  <Override PartName="/ppt/notesSlides/notesSlide1972.xml" ContentType="application/vnd.openxmlformats-officedocument.presentationml.notesSlide+xml"/>
  <Override PartName="/ppt/notesSlides/notesSlide1973.xml" ContentType="application/vnd.openxmlformats-officedocument.presentationml.notesSlide+xml"/>
  <Override PartName="/ppt/notesSlides/notesSlide1974.xml" ContentType="application/vnd.openxmlformats-officedocument.presentationml.notesSlide+xml"/>
  <Override PartName="/ppt/notesSlides/notesSlide1975.xml" ContentType="application/vnd.openxmlformats-officedocument.presentationml.notesSlide+xml"/>
  <Override PartName="/ppt/notesSlides/notesSlide1976.xml" ContentType="application/vnd.openxmlformats-officedocument.presentationml.notesSlide+xml"/>
  <Override PartName="/ppt/notesSlides/notesSlide1977.xml" ContentType="application/vnd.openxmlformats-officedocument.presentationml.notesSlide+xml"/>
  <Override PartName="/ppt/notesSlides/notesSlide1978.xml" ContentType="application/vnd.openxmlformats-officedocument.presentationml.notesSlide+xml"/>
  <Override PartName="/ppt/notesSlides/notesSlide1979.xml" ContentType="application/vnd.openxmlformats-officedocument.presentationml.notesSlide+xml"/>
  <Override PartName="/ppt/notesSlides/notesSlide1980.xml" ContentType="application/vnd.openxmlformats-officedocument.presentationml.notesSlide+xml"/>
  <Override PartName="/ppt/notesSlides/notesSlide1981.xml" ContentType="application/vnd.openxmlformats-officedocument.presentationml.notesSlide+xml"/>
  <Override PartName="/ppt/notesSlides/notesSlide1982.xml" ContentType="application/vnd.openxmlformats-officedocument.presentationml.notesSlide+xml"/>
  <Override PartName="/ppt/notesSlides/notesSlide1983.xml" ContentType="application/vnd.openxmlformats-officedocument.presentationml.notesSlide+xml"/>
  <Override PartName="/ppt/notesSlides/notesSlide1984.xml" ContentType="application/vnd.openxmlformats-officedocument.presentationml.notesSlide+xml"/>
  <Override PartName="/ppt/notesSlides/notesSlide1985.xml" ContentType="application/vnd.openxmlformats-officedocument.presentationml.notesSlide+xml"/>
  <Override PartName="/ppt/notesSlides/notesSlide1986.xml" ContentType="application/vnd.openxmlformats-officedocument.presentationml.notesSlide+xml"/>
  <Override PartName="/ppt/notesSlides/notesSlide1987.xml" ContentType="application/vnd.openxmlformats-officedocument.presentationml.notesSlide+xml"/>
  <Override PartName="/ppt/notesSlides/notesSlide1988.xml" ContentType="application/vnd.openxmlformats-officedocument.presentationml.notesSlide+xml"/>
  <Override PartName="/ppt/notesSlides/notesSlide1989.xml" ContentType="application/vnd.openxmlformats-officedocument.presentationml.notesSlide+xml"/>
  <Override PartName="/ppt/notesSlides/notesSlide1990.xml" ContentType="application/vnd.openxmlformats-officedocument.presentationml.notesSlide+xml"/>
  <Override PartName="/ppt/notesSlides/notesSlide1991.xml" ContentType="application/vnd.openxmlformats-officedocument.presentationml.notesSlide+xml"/>
  <Override PartName="/ppt/notesSlides/notesSlide1992.xml" ContentType="application/vnd.openxmlformats-officedocument.presentationml.notesSlide+xml"/>
  <Override PartName="/ppt/notesSlides/notesSlide1993.xml" ContentType="application/vnd.openxmlformats-officedocument.presentationml.notesSlide+xml"/>
  <Override PartName="/ppt/notesSlides/notesSlide1994.xml" ContentType="application/vnd.openxmlformats-officedocument.presentationml.notesSlide+xml"/>
  <Override PartName="/ppt/notesSlides/notesSlide1995.xml" ContentType="application/vnd.openxmlformats-officedocument.presentationml.notesSlide+xml"/>
  <Override PartName="/ppt/notesSlides/notesSlide1996.xml" ContentType="application/vnd.openxmlformats-officedocument.presentationml.notesSlide+xml"/>
  <Override PartName="/ppt/notesSlides/notesSlide1997.xml" ContentType="application/vnd.openxmlformats-officedocument.presentationml.notesSlide+xml"/>
  <Override PartName="/ppt/notesSlides/notesSlide1998.xml" ContentType="application/vnd.openxmlformats-officedocument.presentationml.notesSlide+xml"/>
  <Override PartName="/ppt/notesSlides/notesSlide1999.xml" ContentType="application/vnd.openxmlformats-officedocument.presentationml.notesSlide+xml"/>
  <Override PartName="/ppt/notesSlides/notesSlide2000.xml" ContentType="application/vnd.openxmlformats-officedocument.presentationml.notesSlide+xml"/>
  <Override PartName="/ppt/notesSlides/notesSlide2001.xml" ContentType="application/vnd.openxmlformats-officedocument.presentationml.notesSlide+xml"/>
  <Override PartName="/ppt/notesSlides/notesSlide2002.xml" ContentType="application/vnd.openxmlformats-officedocument.presentationml.notesSlide+xml"/>
  <Override PartName="/ppt/notesSlides/notesSlide2003.xml" ContentType="application/vnd.openxmlformats-officedocument.presentationml.notesSlide+xml"/>
  <Override PartName="/ppt/notesSlides/notesSlide2004.xml" ContentType="application/vnd.openxmlformats-officedocument.presentationml.notesSlide+xml"/>
  <Override PartName="/ppt/notesSlides/notesSlide2005.xml" ContentType="application/vnd.openxmlformats-officedocument.presentationml.notesSlide+xml"/>
  <Override PartName="/ppt/notesSlides/notesSlide2006.xml" ContentType="application/vnd.openxmlformats-officedocument.presentationml.notesSlide+xml"/>
  <Override PartName="/ppt/notesSlides/notesSlide2007.xml" ContentType="application/vnd.openxmlformats-officedocument.presentationml.notesSlide+xml"/>
  <Override PartName="/ppt/notesSlides/notesSlide2008.xml" ContentType="application/vnd.openxmlformats-officedocument.presentationml.notesSlide+xml"/>
  <Override PartName="/ppt/notesSlides/notesSlide2009.xml" ContentType="application/vnd.openxmlformats-officedocument.presentationml.notesSlide+xml"/>
  <Override PartName="/ppt/notesSlides/notesSlide2010.xml" ContentType="application/vnd.openxmlformats-officedocument.presentationml.notesSlide+xml"/>
  <Override PartName="/ppt/notesSlides/notesSlide2011.xml" ContentType="application/vnd.openxmlformats-officedocument.presentationml.notesSlide+xml"/>
  <Override PartName="/ppt/notesSlides/notesSlide2012.xml" ContentType="application/vnd.openxmlformats-officedocument.presentationml.notesSlide+xml"/>
  <Override PartName="/ppt/notesSlides/notesSlide2013.xml" ContentType="application/vnd.openxmlformats-officedocument.presentationml.notesSlide+xml"/>
  <Override PartName="/ppt/notesSlides/notesSlide2014.xml" ContentType="application/vnd.openxmlformats-officedocument.presentationml.notesSlide+xml"/>
  <Override PartName="/ppt/notesSlides/notesSlide2015.xml" ContentType="application/vnd.openxmlformats-officedocument.presentationml.notesSlide+xml"/>
  <Override PartName="/ppt/notesSlides/notesSlide2016.xml" ContentType="application/vnd.openxmlformats-officedocument.presentationml.notesSlide+xml"/>
  <Override PartName="/ppt/notesSlides/notesSlide2017.xml" ContentType="application/vnd.openxmlformats-officedocument.presentationml.notesSlide+xml"/>
  <Override PartName="/ppt/notesSlides/notesSlide2018.xml" ContentType="application/vnd.openxmlformats-officedocument.presentationml.notesSlide+xml"/>
  <Override PartName="/ppt/notesSlides/notesSlide2019.xml" ContentType="application/vnd.openxmlformats-officedocument.presentationml.notesSlide+xml"/>
  <Override PartName="/ppt/notesSlides/notesSlide2020.xml" ContentType="application/vnd.openxmlformats-officedocument.presentationml.notesSlide+xml"/>
  <Override PartName="/ppt/notesSlides/notesSlide2021.xml" ContentType="application/vnd.openxmlformats-officedocument.presentationml.notesSlide+xml"/>
  <Override PartName="/ppt/notesSlides/notesSlide2022.xml" ContentType="application/vnd.openxmlformats-officedocument.presentationml.notesSlide+xml"/>
  <Override PartName="/ppt/notesSlides/notesSlide2023.xml" ContentType="application/vnd.openxmlformats-officedocument.presentationml.notesSlide+xml"/>
  <Override PartName="/ppt/notesSlides/notesSlide2024.xml" ContentType="application/vnd.openxmlformats-officedocument.presentationml.notesSlide+xml"/>
  <Override PartName="/ppt/notesSlides/notesSlide2025.xml" ContentType="application/vnd.openxmlformats-officedocument.presentationml.notesSlide+xml"/>
  <Override PartName="/ppt/notesSlides/notesSlide2026.xml" ContentType="application/vnd.openxmlformats-officedocument.presentationml.notesSlide+xml"/>
  <Override PartName="/ppt/notesSlides/notesSlide2027.xml" ContentType="application/vnd.openxmlformats-officedocument.presentationml.notesSlide+xml"/>
  <Override PartName="/ppt/notesSlides/notesSlide2028.xml" ContentType="application/vnd.openxmlformats-officedocument.presentationml.notesSlide+xml"/>
  <Override PartName="/ppt/notesSlides/notesSlide2029.xml" ContentType="application/vnd.openxmlformats-officedocument.presentationml.notesSlide+xml"/>
  <Override PartName="/ppt/notesSlides/notesSlide2030.xml" ContentType="application/vnd.openxmlformats-officedocument.presentationml.notesSlide+xml"/>
  <Override PartName="/ppt/notesSlides/notesSlide2031.xml" ContentType="application/vnd.openxmlformats-officedocument.presentationml.notesSlide+xml"/>
  <Override PartName="/ppt/notesSlides/notesSlide2032.xml" ContentType="application/vnd.openxmlformats-officedocument.presentationml.notesSlide+xml"/>
  <Override PartName="/ppt/notesSlides/notesSlide2033.xml" ContentType="application/vnd.openxmlformats-officedocument.presentationml.notesSlide+xml"/>
  <Override PartName="/ppt/notesSlides/notesSlide2034.xml" ContentType="application/vnd.openxmlformats-officedocument.presentationml.notesSlide+xml"/>
  <Override PartName="/ppt/notesSlides/notesSlide2035.xml" ContentType="application/vnd.openxmlformats-officedocument.presentationml.notesSlide+xml"/>
  <Override PartName="/ppt/notesSlides/notesSlide2036.xml" ContentType="application/vnd.openxmlformats-officedocument.presentationml.notesSlide+xml"/>
  <Override PartName="/ppt/notesSlides/notesSlide2037.xml" ContentType="application/vnd.openxmlformats-officedocument.presentationml.notesSlide+xml"/>
  <Override PartName="/ppt/notesSlides/notesSlide2038.xml" ContentType="application/vnd.openxmlformats-officedocument.presentationml.notesSlide+xml"/>
  <Override PartName="/ppt/notesSlides/notesSlide2039.xml" ContentType="application/vnd.openxmlformats-officedocument.presentationml.notesSlide+xml"/>
  <Override PartName="/ppt/notesSlides/notesSlide2040.xml" ContentType="application/vnd.openxmlformats-officedocument.presentationml.notesSlide+xml"/>
  <Override PartName="/ppt/notesSlides/notesSlide2041.xml" ContentType="application/vnd.openxmlformats-officedocument.presentationml.notesSlide+xml"/>
  <Override PartName="/ppt/notesSlides/notesSlide2042.xml" ContentType="application/vnd.openxmlformats-officedocument.presentationml.notesSlide+xml"/>
  <Override PartName="/ppt/notesSlides/notesSlide2043.xml" ContentType="application/vnd.openxmlformats-officedocument.presentationml.notesSlide+xml"/>
  <Override PartName="/ppt/notesSlides/notesSlide2044.xml" ContentType="application/vnd.openxmlformats-officedocument.presentationml.notesSlide+xml"/>
  <Override PartName="/ppt/notesSlides/notesSlide2045.xml" ContentType="application/vnd.openxmlformats-officedocument.presentationml.notesSlide+xml"/>
  <Override PartName="/ppt/notesSlides/notesSlide2046.xml" ContentType="application/vnd.openxmlformats-officedocument.presentationml.notesSlide+xml"/>
  <Override PartName="/ppt/notesSlides/notesSlide2047.xml" ContentType="application/vnd.openxmlformats-officedocument.presentationml.notesSlide+xml"/>
  <Override PartName="/ppt/notesSlides/notesSlide2048.xml" ContentType="application/vnd.openxmlformats-officedocument.presentationml.notesSlide+xml"/>
  <Override PartName="/ppt/notesSlides/notesSlide2049.xml" ContentType="application/vnd.openxmlformats-officedocument.presentationml.notesSlide+xml"/>
  <Override PartName="/ppt/notesSlides/notesSlide2050.xml" ContentType="application/vnd.openxmlformats-officedocument.presentationml.notesSlide+xml"/>
  <Override PartName="/ppt/notesSlides/notesSlide2051.xml" ContentType="application/vnd.openxmlformats-officedocument.presentationml.notesSlide+xml"/>
  <Override PartName="/ppt/notesSlides/notesSlide2052.xml" ContentType="application/vnd.openxmlformats-officedocument.presentationml.notesSlide+xml"/>
  <Override PartName="/ppt/notesSlides/notesSlide2053.xml" ContentType="application/vnd.openxmlformats-officedocument.presentationml.notesSlide+xml"/>
  <Override PartName="/ppt/notesSlides/notesSlide2054.xml" ContentType="application/vnd.openxmlformats-officedocument.presentationml.notesSlide+xml"/>
  <Override PartName="/ppt/notesSlides/notesSlide2055.xml" ContentType="application/vnd.openxmlformats-officedocument.presentationml.notesSlide+xml"/>
  <Override PartName="/ppt/notesSlides/notesSlide2056.xml" ContentType="application/vnd.openxmlformats-officedocument.presentationml.notesSlide+xml"/>
  <Override PartName="/ppt/notesSlides/notesSlide2057.xml" ContentType="application/vnd.openxmlformats-officedocument.presentationml.notesSlide+xml"/>
  <Override PartName="/ppt/notesSlides/notesSlide2058.xml" ContentType="application/vnd.openxmlformats-officedocument.presentationml.notesSlide+xml"/>
  <Override PartName="/ppt/notesSlides/notesSlide2059.xml" ContentType="application/vnd.openxmlformats-officedocument.presentationml.notesSlide+xml"/>
  <Override PartName="/ppt/notesSlides/notesSlide2060.xml" ContentType="application/vnd.openxmlformats-officedocument.presentationml.notesSlide+xml"/>
  <Override PartName="/ppt/notesSlides/notesSlide2061.xml" ContentType="application/vnd.openxmlformats-officedocument.presentationml.notesSlide+xml"/>
  <Override PartName="/ppt/notesSlides/notesSlide2062.xml" ContentType="application/vnd.openxmlformats-officedocument.presentationml.notesSlide+xml"/>
  <Override PartName="/ppt/notesSlides/notesSlide2063.xml" ContentType="application/vnd.openxmlformats-officedocument.presentationml.notesSlide+xml"/>
  <Override PartName="/ppt/notesSlides/notesSlide2064.xml" ContentType="application/vnd.openxmlformats-officedocument.presentationml.notesSlide+xml"/>
  <Override PartName="/ppt/notesSlides/notesSlide2065.xml" ContentType="application/vnd.openxmlformats-officedocument.presentationml.notesSlide+xml"/>
  <Override PartName="/ppt/notesSlides/notesSlide2066.xml" ContentType="application/vnd.openxmlformats-officedocument.presentationml.notesSlide+xml"/>
  <Override PartName="/ppt/notesSlides/notesSlide2067.xml" ContentType="application/vnd.openxmlformats-officedocument.presentationml.notesSlide+xml"/>
  <Override PartName="/ppt/notesSlides/notesSlide2068.xml" ContentType="application/vnd.openxmlformats-officedocument.presentationml.notesSlide+xml"/>
  <Override PartName="/ppt/notesSlides/notesSlide2069.xml" ContentType="application/vnd.openxmlformats-officedocument.presentationml.notesSlide+xml"/>
  <Override PartName="/ppt/notesSlides/notesSlide2070.xml" ContentType="application/vnd.openxmlformats-officedocument.presentationml.notesSlide+xml"/>
  <Override PartName="/ppt/notesSlides/notesSlide2071.xml" ContentType="application/vnd.openxmlformats-officedocument.presentationml.notesSlide+xml"/>
  <Override PartName="/ppt/notesSlides/notesSlide2072.xml" ContentType="application/vnd.openxmlformats-officedocument.presentationml.notesSlide+xml"/>
  <Override PartName="/ppt/notesSlides/notesSlide2073.xml" ContentType="application/vnd.openxmlformats-officedocument.presentationml.notesSlide+xml"/>
  <Override PartName="/ppt/notesSlides/notesSlide2074.xml" ContentType="application/vnd.openxmlformats-officedocument.presentationml.notesSlide+xml"/>
  <Override PartName="/ppt/notesSlides/notesSlide2075.xml" ContentType="application/vnd.openxmlformats-officedocument.presentationml.notesSlide+xml"/>
  <Override PartName="/ppt/notesSlides/notesSlide2076.xml" ContentType="application/vnd.openxmlformats-officedocument.presentationml.notesSlide+xml"/>
  <Override PartName="/ppt/notesSlides/notesSlide2077.xml" ContentType="application/vnd.openxmlformats-officedocument.presentationml.notesSlide+xml"/>
  <Override PartName="/ppt/notesSlides/notesSlide2078.xml" ContentType="application/vnd.openxmlformats-officedocument.presentationml.notesSlide+xml"/>
  <Override PartName="/ppt/notesSlides/notesSlide2079.xml" ContentType="application/vnd.openxmlformats-officedocument.presentationml.notesSlide+xml"/>
  <Override PartName="/ppt/notesSlides/notesSlide2080.xml" ContentType="application/vnd.openxmlformats-officedocument.presentationml.notesSlide+xml"/>
  <Override PartName="/ppt/notesSlides/notesSlide2081.xml" ContentType="application/vnd.openxmlformats-officedocument.presentationml.notesSlide+xml"/>
  <Override PartName="/ppt/notesSlides/notesSlide2082.xml" ContentType="application/vnd.openxmlformats-officedocument.presentationml.notesSlide+xml"/>
  <Override PartName="/ppt/notesSlides/notesSlide2083.xml" ContentType="application/vnd.openxmlformats-officedocument.presentationml.notesSlide+xml"/>
  <Override PartName="/ppt/notesSlides/notesSlide2084.xml" ContentType="application/vnd.openxmlformats-officedocument.presentationml.notesSlide+xml"/>
  <Override PartName="/ppt/notesSlides/notesSlide2085.xml" ContentType="application/vnd.openxmlformats-officedocument.presentationml.notesSlide+xml"/>
  <Override PartName="/ppt/notesSlides/notesSlide2086.xml" ContentType="application/vnd.openxmlformats-officedocument.presentationml.notesSlide+xml"/>
  <Override PartName="/ppt/notesSlides/notesSlide2087.xml" ContentType="application/vnd.openxmlformats-officedocument.presentationml.notesSlide+xml"/>
  <Override PartName="/ppt/notesSlides/notesSlide2088.xml" ContentType="application/vnd.openxmlformats-officedocument.presentationml.notesSlide+xml"/>
  <Override PartName="/ppt/notesSlides/notesSlide2089.xml" ContentType="application/vnd.openxmlformats-officedocument.presentationml.notesSlide+xml"/>
  <Override PartName="/ppt/notesSlides/notesSlide2090.xml" ContentType="application/vnd.openxmlformats-officedocument.presentationml.notesSlide+xml"/>
  <Override PartName="/ppt/notesSlides/notesSlide2091.xml" ContentType="application/vnd.openxmlformats-officedocument.presentationml.notesSlide+xml"/>
  <Override PartName="/ppt/notesSlides/notesSlide2092.xml" ContentType="application/vnd.openxmlformats-officedocument.presentationml.notesSlide+xml"/>
  <Override PartName="/ppt/notesSlides/notesSlide2093.xml" ContentType="application/vnd.openxmlformats-officedocument.presentationml.notesSlide+xml"/>
  <Override PartName="/ppt/notesSlides/notesSlide2094.xml" ContentType="application/vnd.openxmlformats-officedocument.presentationml.notesSlide+xml"/>
  <Override PartName="/ppt/notesSlides/notesSlide2095.xml" ContentType="application/vnd.openxmlformats-officedocument.presentationml.notesSlide+xml"/>
  <Override PartName="/ppt/notesSlides/notesSlide2096.xml" ContentType="application/vnd.openxmlformats-officedocument.presentationml.notesSlide+xml"/>
  <Override PartName="/ppt/notesSlides/notesSlide2097.xml" ContentType="application/vnd.openxmlformats-officedocument.presentationml.notesSlide+xml"/>
  <Override PartName="/ppt/notesSlides/notesSlide2098.xml" ContentType="application/vnd.openxmlformats-officedocument.presentationml.notesSlide+xml"/>
  <Override PartName="/ppt/notesSlides/notesSlide2099.xml" ContentType="application/vnd.openxmlformats-officedocument.presentationml.notesSlide+xml"/>
  <Override PartName="/ppt/notesSlides/notesSlide2100.xml" ContentType="application/vnd.openxmlformats-officedocument.presentationml.notesSlide+xml"/>
  <Override PartName="/ppt/notesSlides/notesSlide2101.xml" ContentType="application/vnd.openxmlformats-officedocument.presentationml.notesSlide+xml"/>
  <Override PartName="/ppt/notesSlides/notesSlide2102.xml" ContentType="application/vnd.openxmlformats-officedocument.presentationml.notesSlide+xml"/>
  <Override PartName="/ppt/notesSlides/notesSlide2103.xml" ContentType="application/vnd.openxmlformats-officedocument.presentationml.notesSlide+xml"/>
  <Override PartName="/ppt/notesSlides/notesSlide2104.xml" ContentType="application/vnd.openxmlformats-officedocument.presentationml.notesSlide+xml"/>
  <Override PartName="/ppt/notesSlides/notesSlide2105.xml" ContentType="application/vnd.openxmlformats-officedocument.presentationml.notesSlide+xml"/>
  <Override PartName="/ppt/notesSlides/notesSlide2106.xml" ContentType="application/vnd.openxmlformats-officedocument.presentationml.notesSlide+xml"/>
  <Override PartName="/ppt/notesSlides/notesSlide2107.xml" ContentType="application/vnd.openxmlformats-officedocument.presentationml.notesSlide+xml"/>
  <Override PartName="/ppt/notesSlides/notesSlide2108.xml" ContentType="application/vnd.openxmlformats-officedocument.presentationml.notesSlide+xml"/>
  <Override PartName="/ppt/notesSlides/notesSlide2109.xml" ContentType="application/vnd.openxmlformats-officedocument.presentationml.notesSlide+xml"/>
  <Override PartName="/ppt/notesSlides/notesSlide2110.xml" ContentType="application/vnd.openxmlformats-officedocument.presentationml.notesSlide+xml"/>
  <Override PartName="/ppt/notesSlides/notesSlide2111.xml" ContentType="application/vnd.openxmlformats-officedocument.presentationml.notesSlide+xml"/>
  <Override PartName="/ppt/notesSlides/notesSlide2112.xml" ContentType="application/vnd.openxmlformats-officedocument.presentationml.notesSlide+xml"/>
  <Override PartName="/ppt/notesSlides/notesSlide2113.xml" ContentType="application/vnd.openxmlformats-officedocument.presentationml.notesSlide+xml"/>
  <Override PartName="/ppt/notesSlides/notesSlide2114.xml" ContentType="application/vnd.openxmlformats-officedocument.presentationml.notesSlide+xml"/>
  <Override PartName="/ppt/notesSlides/notesSlide2115.xml" ContentType="application/vnd.openxmlformats-officedocument.presentationml.notesSlide+xml"/>
  <Override PartName="/ppt/notesSlides/notesSlide2116.xml" ContentType="application/vnd.openxmlformats-officedocument.presentationml.notesSlide+xml"/>
  <Override PartName="/ppt/notesSlides/notesSlide2117.xml" ContentType="application/vnd.openxmlformats-officedocument.presentationml.notesSlide+xml"/>
  <Override PartName="/ppt/notesSlides/notesSlide2118.xml" ContentType="application/vnd.openxmlformats-officedocument.presentationml.notesSlide+xml"/>
  <Override PartName="/ppt/notesSlides/notesSlide2119.xml" ContentType="application/vnd.openxmlformats-officedocument.presentationml.notesSlide+xml"/>
  <Override PartName="/ppt/notesSlides/notesSlide2120.xml" ContentType="application/vnd.openxmlformats-officedocument.presentationml.notesSlide+xml"/>
  <Override PartName="/ppt/notesSlides/notesSlide2121.xml" ContentType="application/vnd.openxmlformats-officedocument.presentationml.notesSlide+xml"/>
  <Override PartName="/ppt/notesSlides/notesSlide2122.xml" ContentType="application/vnd.openxmlformats-officedocument.presentationml.notesSlide+xml"/>
  <Override PartName="/ppt/notesSlides/notesSlide2123.xml" ContentType="application/vnd.openxmlformats-officedocument.presentationml.notesSlide+xml"/>
  <Override PartName="/ppt/notesSlides/notesSlide2124.xml" ContentType="application/vnd.openxmlformats-officedocument.presentationml.notesSlide+xml"/>
  <Override PartName="/ppt/notesSlides/notesSlide2125.xml" ContentType="application/vnd.openxmlformats-officedocument.presentationml.notesSlide+xml"/>
  <Override PartName="/ppt/notesSlides/notesSlide2126.xml" ContentType="application/vnd.openxmlformats-officedocument.presentationml.notesSlide+xml"/>
  <Override PartName="/ppt/notesSlides/notesSlide2127.xml" ContentType="application/vnd.openxmlformats-officedocument.presentationml.notesSlide+xml"/>
  <Override PartName="/ppt/notesSlides/notesSlide2128.xml" ContentType="application/vnd.openxmlformats-officedocument.presentationml.notesSlide+xml"/>
  <Override PartName="/ppt/notesSlides/notesSlide2129.xml" ContentType="application/vnd.openxmlformats-officedocument.presentationml.notesSlide+xml"/>
  <Override PartName="/ppt/notesSlides/notesSlide2130.xml" ContentType="application/vnd.openxmlformats-officedocument.presentationml.notesSlide+xml"/>
  <Override PartName="/ppt/notesSlides/notesSlide2131.xml" ContentType="application/vnd.openxmlformats-officedocument.presentationml.notesSlide+xml"/>
  <Override PartName="/ppt/notesSlides/notesSlide2132.xml" ContentType="application/vnd.openxmlformats-officedocument.presentationml.notesSlide+xml"/>
  <Override PartName="/ppt/notesSlides/notesSlide2133.xml" ContentType="application/vnd.openxmlformats-officedocument.presentationml.notesSlide+xml"/>
  <Override PartName="/ppt/notesSlides/notesSlide2134.xml" ContentType="application/vnd.openxmlformats-officedocument.presentationml.notesSlide+xml"/>
  <Override PartName="/ppt/notesSlides/notesSlide2135.xml" ContentType="application/vnd.openxmlformats-officedocument.presentationml.notesSlide+xml"/>
  <Override PartName="/ppt/notesSlides/notesSlide2136.xml" ContentType="application/vnd.openxmlformats-officedocument.presentationml.notesSlide+xml"/>
  <Override PartName="/ppt/notesSlides/notesSlide2137.xml" ContentType="application/vnd.openxmlformats-officedocument.presentationml.notesSlide+xml"/>
  <Override PartName="/ppt/notesSlides/notesSlide2138.xml" ContentType="application/vnd.openxmlformats-officedocument.presentationml.notesSlide+xml"/>
  <Override PartName="/ppt/notesSlides/notesSlide2139.xml" ContentType="application/vnd.openxmlformats-officedocument.presentationml.notesSlide+xml"/>
  <Override PartName="/ppt/notesSlides/notesSlide2140.xml" ContentType="application/vnd.openxmlformats-officedocument.presentationml.notesSlide+xml"/>
  <Override PartName="/ppt/notesSlides/notesSlide2141.xml" ContentType="application/vnd.openxmlformats-officedocument.presentationml.notesSlide+xml"/>
  <Override PartName="/ppt/notesSlides/notesSlide2142.xml" ContentType="application/vnd.openxmlformats-officedocument.presentationml.notesSlide+xml"/>
  <Override PartName="/ppt/notesSlides/notesSlide2143.xml" ContentType="application/vnd.openxmlformats-officedocument.presentationml.notesSlide+xml"/>
  <Override PartName="/ppt/notesSlides/notesSlide2144.xml" ContentType="application/vnd.openxmlformats-officedocument.presentationml.notesSlide+xml"/>
  <Override PartName="/ppt/notesSlides/notesSlide2145.xml" ContentType="application/vnd.openxmlformats-officedocument.presentationml.notesSlide+xml"/>
  <Override PartName="/ppt/notesSlides/notesSlide2146.xml" ContentType="application/vnd.openxmlformats-officedocument.presentationml.notesSlide+xml"/>
  <Override PartName="/ppt/notesSlides/notesSlide2147.xml" ContentType="application/vnd.openxmlformats-officedocument.presentationml.notesSlide+xml"/>
  <Override PartName="/ppt/notesSlides/notesSlide2148.xml" ContentType="application/vnd.openxmlformats-officedocument.presentationml.notesSlide+xml"/>
  <Override PartName="/ppt/notesSlides/notesSlide2149.xml" ContentType="application/vnd.openxmlformats-officedocument.presentationml.notesSlide+xml"/>
  <Override PartName="/ppt/notesSlides/notesSlide2150.xml" ContentType="application/vnd.openxmlformats-officedocument.presentationml.notesSlide+xml"/>
  <Override PartName="/ppt/notesSlides/notesSlide2151.xml" ContentType="application/vnd.openxmlformats-officedocument.presentationml.notesSlide+xml"/>
  <Override PartName="/ppt/notesSlides/notesSlide2152.xml" ContentType="application/vnd.openxmlformats-officedocument.presentationml.notesSlide+xml"/>
  <Override PartName="/ppt/notesSlides/notesSlide2153.xml" ContentType="application/vnd.openxmlformats-officedocument.presentationml.notesSlide+xml"/>
  <Override PartName="/ppt/notesSlides/notesSlide2154.xml" ContentType="application/vnd.openxmlformats-officedocument.presentationml.notesSlide+xml"/>
  <Override PartName="/ppt/notesSlides/notesSlide2155.xml" ContentType="application/vnd.openxmlformats-officedocument.presentationml.notesSlide+xml"/>
  <Override PartName="/ppt/notesSlides/notesSlide2156.xml" ContentType="application/vnd.openxmlformats-officedocument.presentationml.notesSlide+xml"/>
  <Override PartName="/ppt/notesSlides/notesSlide2157.xml" ContentType="application/vnd.openxmlformats-officedocument.presentationml.notesSlide+xml"/>
  <Override PartName="/ppt/notesSlides/notesSlide2158.xml" ContentType="application/vnd.openxmlformats-officedocument.presentationml.notesSlide+xml"/>
  <Override PartName="/ppt/notesSlides/notesSlide2159.xml" ContentType="application/vnd.openxmlformats-officedocument.presentationml.notesSlide+xml"/>
  <Override PartName="/ppt/notesSlides/notesSlide2160.xml" ContentType="application/vnd.openxmlformats-officedocument.presentationml.notesSlide+xml"/>
  <Override PartName="/ppt/notesSlides/notesSlide2161.xml" ContentType="application/vnd.openxmlformats-officedocument.presentationml.notesSlide+xml"/>
  <Override PartName="/ppt/notesSlides/notesSlide2162.xml" ContentType="application/vnd.openxmlformats-officedocument.presentationml.notesSlide+xml"/>
  <Override PartName="/ppt/notesSlides/notesSlide2163.xml" ContentType="application/vnd.openxmlformats-officedocument.presentationml.notesSlide+xml"/>
  <Override PartName="/ppt/notesSlides/notesSlide2164.xml" ContentType="application/vnd.openxmlformats-officedocument.presentationml.notesSlide+xml"/>
  <Override PartName="/ppt/notesSlides/notesSlide2165.xml" ContentType="application/vnd.openxmlformats-officedocument.presentationml.notesSlide+xml"/>
  <Override PartName="/ppt/notesSlides/notesSlide2166.xml" ContentType="application/vnd.openxmlformats-officedocument.presentationml.notesSlide+xml"/>
  <Override PartName="/ppt/notesSlides/notesSlide2167.xml" ContentType="application/vnd.openxmlformats-officedocument.presentationml.notesSlide+xml"/>
  <Override PartName="/ppt/notesSlides/notesSlide2168.xml" ContentType="application/vnd.openxmlformats-officedocument.presentationml.notesSlide+xml"/>
  <Override PartName="/ppt/notesSlides/notesSlide2169.xml" ContentType="application/vnd.openxmlformats-officedocument.presentationml.notesSlide+xml"/>
  <Override PartName="/ppt/notesSlides/notesSlide2170.xml" ContentType="application/vnd.openxmlformats-officedocument.presentationml.notesSlide+xml"/>
  <Override PartName="/ppt/notesSlides/notesSlide2171.xml" ContentType="application/vnd.openxmlformats-officedocument.presentationml.notesSlide+xml"/>
  <Override PartName="/ppt/notesSlides/notesSlide2172.xml" ContentType="application/vnd.openxmlformats-officedocument.presentationml.notesSlide+xml"/>
  <Override PartName="/ppt/notesSlides/notesSlide2173.xml" ContentType="application/vnd.openxmlformats-officedocument.presentationml.notesSlide+xml"/>
  <Override PartName="/ppt/notesSlides/notesSlide2174.xml" ContentType="application/vnd.openxmlformats-officedocument.presentationml.notesSlide+xml"/>
  <Override PartName="/ppt/notesSlides/notesSlide2175.xml" ContentType="application/vnd.openxmlformats-officedocument.presentationml.notesSlide+xml"/>
  <Override PartName="/ppt/notesSlides/notesSlide2176.xml" ContentType="application/vnd.openxmlformats-officedocument.presentationml.notesSlide+xml"/>
  <Override PartName="/ppt/notesSlides/notesSlide2177.xml" ContentType="application/vnd.openxmlformats-officedocument.presentationml.notesSlide+xml"/>
  <Override PartName="/ppt/notesSlides/notesSlide2178.xml" ContentType="application/vnd.openxmlformats-officedocument.presentationml.notesSlide+xml"/>
  <Override PartName="/ppt/notesSlides/notesSlide2179.xml" ContentType="application/vnd.openxmlformats-officedocument.presentationml.notesSlide+xml"/>
  <Override PartName="/ppt/notesSlides/notesSlide2180.xml" ContentType="application/vnd.openxmlformats-officedocument.presentationml.notesSlide+xml"/>
  <Override PartName="/ppt/notesSlides/notesSlide2181.xml" ContentType="application/vnd.openxmlformats-officedocument.presentationml.notesSlide+xml"/>
  <Override PartName="/ppt/notesSlides/notesSlide2182.xml" ContentType="application/vnd.openxmlformats-officedocument.presentationml.notesSlide+xml"/>
  <Override PartName="/ppt/notesSlides/notesSlide2183.xml" ContentType="application/vnd.openxmlformats-officedocument.presentationml.notesSlide+xml"/>
  <Override PartName="/ppt/notesSlides/notesSlide2184.xml" ContentType="application/vnd.openxmlformats-officedocument.presentationml.notesSlide+xml"/>
  <Override PartName="/ppt/notesSlides/notesSlide2185.xml" ContentType="application/vnd.openxmlformats-officedocument.presentationml.notesSlide+xml"/>
  <Override PartName="/ppt/notesSlides/notesSlide2186.xml" ContentType="application/vnd.openxmlformats-officedocument.presentationml.notesSlide+xml"/>
  <Override PartName="/ppt/notesSlides/notesSlide2187.xml" ContentType="application/vnd.openxmlformats-officedocument.presentationml.notesSlide+xml"/>
  <Override PartName="/ppt/notesSlides/notesSlide2188.xml" ContentType="application/vnd.openxmlformats-officedocument.presentationml.notesSlide+xml"/>
  <Override PartName="/ppt/notesSlides/notesSlide2189.xml" ContentType="application/vnd.openxmlformats-officedocument.presentationml.notesSlide+xml"/>
  <Override PartName="/ppt/notesSlides/notesSlide2190.xml" ContentType="application/vnd.openxmlformats-officedocument.presentationml.notesSlide+xml"/>
  <Override PartName="/ppt/notesSlides/notesSlide2191.xml" ContentType="application/vnd.openxmlformats-officedocument.presentationml.notesSlide+xml"/>
  <Override PartName="/ppt/notesSlides/notesSlide2192.xml" ContentType="application/vnd.openxmlformats-officedocument.presentationml.notesSlide+xml"/>
  <Override PartName="/ppt/notesSlides/notesSlide2193.xml" ContentType="application/vnd.openxmlformats-officedocument.presentationml.notesSlide+xml"/>
  <Override PartName="/ppt/notesSlides/notesSlide2194.xml" ContentType="application/vnd.openxmlformats-officedocument.presentationml.notesSlide+xml"/>
  <Override PartName="/ppt/notesSlides/notesSlide2195.xml" ContentType="application/vnd.openxmlformats-officedocument.presentationml.notesSlide+xml"/>
  <Override PartName="/ppt/notesSlides/notesSlide2196.xml" ContentType="application/vnd.openxmlformats-officedocument.presentationml.notesSlide+xml"/>
  <Override PartName="/ppt/notesSlides/notesSlide2197.xml" ContentType="application/vnd.openxmlformats-officedocument.presentationml.notesSlide+xml"/>
  <Override PartName="/ppt/notesSlides/notesSlide2198.xml" ContentType="application/vnd.openxmlformats-officedocument.presentationml.notesSlide+xml"/>
  <Override PartName="/ppt/notesSlides/notesSlide2199.xml" ContentType="application/vnd.openxmlformats-officedocument.presentationml.notesSlide+xml"/>
  <Override PartName="/ppt/notesSlides/notesSlide2200.xml" ContentType="application/vnd.openxmlformats-officedocument.presentationml.notesSlide+xml"/>
  <Override PartName="/ppt/notesSlides/notesSlide2201.xml" ContentType="application/vnd.openxmlformats-officedocument.presentationml.notesSlide+xml"/>
  <Override PartName="/ppt/notesSlides/notesSlide2202.xml" ContentType="application/vnd.openxmlformats-officedocument.presentationml.notesSlide+xml"/>
  <Override PartName="/ppt/notesSlides/notesSlide2203.xml" ContentType="application/vnd.openxmlformats-officedocument.presentationml.notesSlide+xml"/>
  <Override PartName="/ppt/notesSlides/notesSlide2204.xml" ContentType="application/vnd.openxmlformats-officedocument.presentationml.notesSlide+xml"/>
  <Override PartName="/ppt/notesSlides/notesSlide2205.xml" ContentType="application/vnd.openxmlformats-officedocument.presentationml.notesSlide+xml"/>
  <Override PartName="/ppt/notesSlides/notesSlide2206.xml" ContentType="application/vnd.openxmlformats-officedocument.presentationml.notesSlide+xml"/>
  <Override PartName="/ppt/notesSlides/notesSlide2207.xml" ContentType="application/vnd.openxmlformats-officedocument.presentationml.notesSlide+xml"/>
  <Override PartName="/ppt/notesSlides/notesSlide2208.xml" ContentType="application/vnd.openxmlformats-officedocument.presentationml.notesSlide+xml"/>
  <Override PartName="/ppt/notesSlides/notesSlide2209.xml" ContentType="application/vnd.openxmlformats-officedocument.presentationml.notesSlide+xml"/>
  <Override PartName="/ppt/notesSlides/notesSlide2210.xml" ContentType="application/vnd.openxmlformats-officedocument.presentationml.notesSlide+xml"/>
  <Override PartName="/ppt/notesSlides/notesSlide2211.xml" ContentType="application/vnd.openxmlformats-officedocument.presentationml.notesSlide+xml"/>
  <Override PartName="/ppt/notesSlides/notesSlide2212.xml" ContentType="application/vnd.openxmlformats-officedocument.presentationml.notesSlide+xml"/>
  <Override PartName="/ppt/notesSlides/notesSlide2213.xml" ContentType="application/vnd.openxmlformats-officedocument.presentationml.notesSlide+xml"/>
  <Override PartName="/ppt/notesSlides/notesSlide2214.xml" ContentType="application/vnd.openxmlformats-officedocument.presentationml.notesSlide+xml"/>
  <Override PartName="/ppt/notesSlides/notesSlide2215.xml" ContentType="application/vnd.openxmlformats-officedocument.presentationml.notesSlide+xml"/>
  <Override PartName="/ppt/notesSlides/notesSlide2216.xml" ContentType="application/vnd.openxmlformats-officedocument.presentationml.notesSlide+xml"/>
  <Override PartName="/ppt/notesSlides/notesSlide2217.xml" ContentType="application/vnd.openxmlformats-officedocument.presentationml.notesSlide+xml"/>
  <Override PartName="/ppt/notesSlides/notesSlide2218.xml" ContentType="application/vnd.openxmlformats-officedocument.presentationml.notesSlide+xml"/>
  <Override PartName="/ppt/notesSlides/notesSlide2219.xml" ContentType="application/vnd.openxmlformats-officedocument.presentationml.notesSlide+xml"/>
  <Override PartName="/ppt/notesSlides/notesSlide2220.xml" ContentType="application/vnd.openxmlformats-officedocument.presentationml.notesSlide+xml"/>
  <Override PartName="/ppt/notesSlides/notesSlide2221.xml" ContentType="application/vnd.openxmlformats-officedocument.presentationml.notesSlide+xml"/>
  <Override PartName="/ppt/notesSlides/notesSlide2222.xml" ContentType="application/vnd.openxmlformats-officedocument.presentationml.notesSlide+xml"/>
  <Override PartName="/ppt/notesSlides/notesSlide2223.xml" ContentType="application/vnd.openxmlformats-officedocument.presentationml.notesSlide+xml"/>
  <Override PartName="/ppt/notesSlides/notesSlide2224.xml" ContentType="application/vnd.openxmlformats-officedocument.presentationml.notesSlide+xml"/>
  <Override PartName="/ppt/notesSlides/notesSlide2225.xml" ContentType="application/vnd.openxmlformats-officedocument.presentationml.notesSlide+xml"/>
  <Override PartName="/ppt/notesSlides/notesSlide2226.xml" ContentType="application/vnd.openxmlformats-officedocument.presentationml.notesSlide+xml"/>
  <Override PartName="/ppt/notesSlides/notesSlide2227.xml" ContentType="application/vnd.openxmlformats-officedocument.presentationml.notesSlide+xml"/>
  <Override PartName="/ppt/notesSlides/notesSlide2228.xml" ContentType="application/vnd.openxmlformats-officedocument.presentationml.notesSlide+xml"/>
  <Override PartName="/ppt/notesSlides/notesSlide2229.xml" ContentType="application/vnd.openxmlformats-officedocument.presentationml.notesSlide+xml"/>
  <Override PartName="/ppt/notesSlides/notesSlide2230.xml" ContentType="application/vnd.openxmlformats-officedocument.presentationml.notesSlide+xml"/>
  <Override PartName="/ppt/notesSlides/notesSlide2231.xml" ContentType="application/vnd.openxmlformats-officedocument.presentationml.notesSlide+xml"/>
  <Override PartName="/ppt/notesSlides/notesSlide2232.xml" ContentType="application/vnd.openxmlformats-officedocument.presentationml.notesSlide+xml"/>
  <Override PartName="/ppt/notesSlides/notesSlide2233.xml" ContentType="application/vnd.openxmlformats-officedocument.presentationml.notesSlide+xml"/>
  <Override PartName="/ppt/notesSlides/notesSlide2234.xml" ContentType="application/vnd.openxmlformats-officedocument.presentationml.notesSlide+xml"/>
  <Override PartName="/ppt/notesSlides/notesSlide2235.xml" ContentType="application/vnd.openxmlformats-officedocument.presentationml.notesSlide+xml"/>
  <Override PartName="/ppt/notesSlides/notesSlide2236.xml" ContentType="application/vnd.openxmlformats-officedocument.presentationml.notesSlide+xml"/>
  <Override PartName="/ppt/notesSlides/notesSlide2237.xml" ContentType="application/vnd.openxmlformats-officedocument.presentationml.notesSlide+xml"/>
  <Override PartName="/ppt/notesSlides/notesSlide2238.xml" ContentType="application/vnd.openxmlformats-officedocument.presentationml.notesSlide+xml"/>
  <Override PartName="/ppt/notesSlides/notesSlide2239.xml" ContentType="application/vnd.openxmlformats-officedocument.presentationml.notesSlide+xml"/>
  <Override PartName="/ppt/notesSlides/notesSlide2240.xml" ContentType="application/vnd.openxmlformats-officedocument.presentationml.notesSlide+xml"/>
  <Override PartName="/ppt/notesSlides/notesSlide2241.xml" ContentType="application/vnd.openxmlformats-officedocument.presentationml.notesSlide+xml"/>
  <Override PartName="/ppt/notesSlides/notesSlide2242.xml" ContentType="application/vnd.openxmlformats-officedocument.presentationml.notesSlide+xml"/>
  <Override PartName="/ppt/notesSlides/notesSlide2243.xml" ContentType="application/vnd.openxmlformats-officedocument.presentationml.notesSlide+xml"/>
  <Override PartName="/ppt/notesSlides/notesSlide2244.xml" ContentType="application/vnd.openxmlformats-officedocument.presentationml.notesSlide+xml"/>
  <Override PartName="/ppt/notesSlides/notesSlide2245.xml" ContentType="application/vnd.openxmlformats-officedocument.presentationml.notesSlide+xml"/>
  <Override PartName="/ppt/notesSlides/notesSlide2246.xml" ContentType="application/vnd.openxmlformats-officedocument.presentationml.notesSlide+xml"/>
  <Override PartName="/ppt/notesSlides/notesSlide2247.xml" ContentType="application/vnd.openxmlformats-officedocument.presentationml.notesSlide+xml"/>
  <Override PartName="/ppt/notesSlides/notesSlide2248.xml" ContentType="application/vnd.openxmlformats-officedocument.presentationml.notesSlide+xml"/>
  <Override PartName="/ppt/notesSlides/notesSlide2249.xml" ContentType="application/vnd.openxmlformats-officedocument.presentationml.notesSlide+xml"/>
  <Override PartName="/ppt/notesSlides/notesSlide2250.xml" ContentType="application/vnd.openxmlformats-officedocument.presentationml.notesSlide+xml"/>
  <Override PartName="/ppt/notesSlides/notesSlide2251.xml" ContentType="application/vnd.openxmlformats-officedocument.presentationml.notesSlide+xml"/>
  <Override PartName="/ppt/notesSlides/notesSlide2252.xml" ContentType="application/vnd.openxmlformats-officedocument.presentationml.notesSlide+xml"/>
  <Override PartName="/ppt/notesSlides/notesSlide2253.xml" ContentType="application/vnd.openxmlformats-officedocument.presentationml.notesSlide+xml"/>
  <Override PartName="/ppt/notesSlides/notesSlide2254.xml" ContentType="application/vnd.openxmlformats-officedocument.presentationml.notesSlide+xml"/>
  <Override PartName="/ppt/notesSlides/notesSlide2255.xml" ContentType="application/vnd.openxmlformats-officedocument.presentationml.notesSlide+xml"/>
  <Override PartName="/ppt/notesSlides/notesSlide2256.xml" ContentType="application/vnd.openxmlformats-officedocument.presentationml.notesSlide+xml"/>
  <Override PartName="/ppt/notesSlides/notesSlide2257.xml" ContentType="application/vnd.openxmlformats-officedocument.presentationml.notesSlide+xml"/>
  <Override PartName="/ppt/notesSlides/notesSlide2258.xml" ContentType="application/vnd.openxmlformats-officedocument.presentationml.notesSlide+xml"/>
  <Override PartName="/ppt/notesSlides/notesSlide2259.xml" ContentType="application/vnd.openxmlformats-officedocument.presentationml.notesSlide+xml"/>
  <Override PartName="/ppt/notesSlides/notesSlide2260.xml" ContentType="application/vnd.openxmlformats-officedocument.presentationml.notesSlide+xml"/>
  <Override PartName="/ppt/notesSlides/notesSlide2261.xml" ContentType="application/vnd.openxmlformats-officedocument.presentationml.notesSlide+xml"/>
  <Override PartName="/ppt/notesSlides/notesSlide2262.xml" ContentType="application/vnd.openxmlformats-officedocument.presentationml.notesSlide+xml"/>
  <Override PartName="/ppt/notesSlides/notesSlide2263.xml" ContentType="application/vnd.openxmlformats-officedocument.presentationml.notesSlide+xml"/>
  <Override PartName="/ppt/notesSlides/notesSlide2264.xml" ContentType="application/vnd.openxmlformats-officedocument.presentationml.notesSlide+xml"/>
  <Override PartName="/ppt/notesSlides/notesSlide2265.xml" ContentType="application/vnd.openxmlformats-officedocument.presentationml.notesSlide+xml"/>
  <Override PartName="/ppt/notesSlides/notesSlide2266.xml" ContentType="application/vnd.openxmlformats-officedocument.presentationml.notesSlide+xml"/>
  <Override PartName="/ppt/notesSlides/notesSlide2267.xml" ContentType="application/vnd.openxmlformats-officedocument.presentationml.notesSlide+xml"/>
  <Override PartName="/ppt/notesSlides/notesSlide2268.xml" ContentType="application/vnd.openxmlformats-officedocument.presentationml.notesSlide+xml"/>
  <Override PartName="/ppt/notesSlides/notesSlide2269.xml" ContentType="application/vnd.openxmlformats-officedocument.presentationml.notesSlide+xml"/>
  <Override PartName="/ppt/notesSlides/notesSlide2270.xml" ContentType="application/vnd.openxmlformats-officedocument.presentationml.notesSlide+xml"/>
  <Override PartName="/ppt/notesSlides/notesSlide2271.xml" ContentType="application/vnd.openxmlformats-officedocument.presentationml.notesSlide+xml"/>
  <Override PartName="/ppt/notesSlides/notesSlide2272.xml" ContentType="application/vnd.openxmlformats-officedocument.presentationml.notesSlide+xml"/>
  <Override PartName="/ppt/notesSlides/notesSlide2273.xml" ContentType="application/vnd.openxmlformats-officedocument.presentationml.notesSlide+xml"/>
  <Override PartName="/ppt/notesSlides/notesSlide2274.xml" ContentType="application/vnd.openxmlformats-officedocument.presentationml.notesSlide+xml"/>
  <Override PartName="/ppt/notesSlides/notesSlide2275.xml" ContentType="application/vnd.openxmlformats-officedocument.presentationml.notesSlide+xml"/>
  <Override PartName="/ppt/notesSlides/notesSlide2276.xml" ContentType="application/vnd.openxmlformats-officedocument.presentationml.notesSlide+xml"/>
  <Override PartName="/ppt/notesSlides/notesSlide2277.xml" ContentType="application/vnd.openxmlformats-officedocument.presentationml.notesSlide+xml"/>
  <Override PartName="/ppt/notesSlides/notesSlide2278.xml" ContentType="application/vnd.openxmlformats-officedocument.presentationml.notesSlide+xml"/>
  <Override PartName="/ppt/notesSlides/notesSlide2279.xml" ContentType="application/vnd.openxmlformats-officedocument.presentationml.notesSlide+xml"/>
  <Override PartName="/ppt/notesSlides/notesSlide2280.xml" ContentType="application/vnd.openxmlformats-officedocument.presentationml.notesSlide+xml"/>
  <Override PartName="/ppt/notesSlides/notesSlide2281.xml" ContentType="application/vnd.openxmlformats-officedocument.presentationml.notesSlide+xml"/>
  <Override PartName="/ppt/notesSlides/notesSlide2282.xml" ContentType="application/vnd.openxmlformats-officedocument.presentationml.notesSlide+xml"/>
  <Override PartName="/ppt/notesSlides/notesSlide2283.xml" ContentType="application/vnd.openxmlformats-officedocument.presentationml.notesSlide+xml"/>
  <Override PartName="/ppt/notesSlides/notesSlide2284.xml" ContentType="application/vnd.openxmlformats-officedocument.presentationml.notesSlide+xml"/>
  <Override PartName="/ppt/notesSlides/notesSlide2285.xml" ContentType="application/vnd.openxmlformats-officedocument.presentationml.notesSlide+xml"/>
  <Override PartName="/ppt/notesSlides/notesSlide2286.xml" ContentType="application/vnd.openxmlformats-officedocument.presentationml.notesSlide+xml"/>
  <Override PartName="/ppt/notesSlides/notesSlide2287.xml" ContentType="application/vnd.openxmlformats-officedocument.presentationml.notesSlide+xml"/>
  <Override PartName="/ppt/notesSlides/notesSlide2288.xml" ContentType="application/vnd.openxmlformats-officedocument.presentationml.notesSlide+xml"/>
  <Override PartName="/ppt/notesSlides/notesSlide2289.xml" ContentType="application/vnd.openxmlformats-officedocument.presentationml.notesSlide+xml"/>
  <Override PartName="/ppt/notesSlides/notesSlide2290.xml" ContentType="application/vnd.openxmlformats-officedocument.presentationml.notesSlide+xml"/>
  <Override PartName="/ppt/notesSlides/notesSlide2291.xml" ContentType="application/vnd.openxmlformats-officedocument.presentationml.notesSlide+xml"/>
  <Override PartName="/ppt/notesSlides/notesSlide2292.xml" ContentType="application/vnd.openxmlformats-officedocument.presentationml.notesSlide+xml"/>
  <Override PartName="/ppt/notesSlides/notesSlide2293.xml" ContentType="application/vnd.openxmlformats-officedocument.presentationml.notesSlide+xml"/>
  <Override PartName="/ppt/notesSlides/notesSlide2294.xml" ContentType="application/vnd.openxmlformats-officedocument.presentationml.notesSlide+xml"/>
  <Override PartName="/ppt/notesSlides/notesSlide2295.xml" ContentType="application/vnd.openxmlformats-officedocument.presentationml.notesSlide+xml"/>
  <Override PartName="/ppt/notesSlides/notesSlide2296.xml" ContentType="application/vnd.openxmlformats-officedocument.presentationml.notesSlide+xml"/>
  <Override PartName="/ppt/notesSlides/notesSlide2297.xml" ContentType="application/vnd.openxmlformats-officedocument.presentationml.notesSlide+xml"/>
  <Override PartName="/ppt/notesSlides/notesSlide2298.xml" ContentType="application/vnd.openxmlformats-officedocument.presentationml.notesSlide+xml"/>
  <Override PartName="/ppt/notesSlides/notesSlide2299.xml" ContentType="application/vnd.openxmlformats-officedocument.presentationml.notesSlide+xml"/>
  <Override PartName="/ppt/notesSlides/notesSlide2300.xml" ContentType="application/vnd.openxmlformats-officedocument.presentationml.notesSlide+xml"/>
  <Override PartName="/ppt/notesSlides/notesSlide2301.xml" ContentType="application/vnd.openxmlformats-officedocument.presentationml.notesSlide+xml"/>
  <Override PartName="/ppt/notesSlides/notesSlide2302.xml" ContentType="application/vnd.openxmlformats-officedocument.presentationml.notesSlide+xml"/>
  <Override PartName="/ppt/notesSlides/notesSlide2303.xml" ContentType="application/vnd.openxmlformats-officedocument.presentationml.notesSlide+xml"/>
  <Override PartName="/ppt/notesSlides/notesSlide2304.xml" ContentType="application/vnd.openxmlformats-officedocument.presentationml.notesSlide+xml"/>
  <Override PartName="/ppt/notesSlides/notesSlide2305.xml" ContentType="application/vnd.openxmlformats-officedocument.presentationml.notesSlide+xml"/>
  <Override PartName="/ppt/notesSlides/notesSlide2306.xml" ContentType="application/vnd.openxmlformats-officedocument.presentationml.notesSlide+xml"/>
  <Override PartName="/ppt/notesSlides/notesSlide2307.xml" ContentType="application/vnd.openxmlformats-officedocument.presentationml.notesSlide+xml"/>
  <Override PartName="/ppt/notesSlides/notesSlide2308.xml" ContentType="application/vnd.openxmlformats-officedocument.presentationml.notesSlide+xml"/>
  <Override PartName="/ppt/notesSlides/notesSlide2309.xml" ContentType="application/vnd.openxmlformats-officedocument.presentationml.notesSlide+xml"/>
  <Override PartName="/ppt/notesSlides/notesSlide2310.xml" ContentType="application/vnd.openxmlformats-officedocument.presentationml.notesSlide+xml"/>
  <Override PartName="/ppt/notesSlides/notesSlide2311.xml" ContentType="application/vnd.openxmlformats-officedocument.presentationml.notesSlide+xml"/>
  <Override PartName="/ppt/notesSlides/notesSlide2312.xml" ContentType="application/vnd.openxmlformats-officedocument.presentationml.notesSlide+xml"/>
  <Override PartName="/ppt/notesSlides/notesSlide2313.xml" ContentType="application/vnd.openxmlformats-officedocument.presentationml.notesSlide+xml"/>
  <Override PartName="/ppt/notesSlides/notesSlide2314.xml" ContentType="application/vnd.openxmlformats-officedocument.presentationml.notesSlide+xml"/>
  <Override PartName="/ppt/notesSlides/notesSlide2315.xml" ContentType="application/vnd.openxmlformats-officedocument.presentationml.notesSlide+xml"/>
  <Override PartName="/ppt/notesSlides/notesSlide2316.xml" ContentType="application/vnd.openxmlformats-officedocument.presentationml.notesSlide+xml"/>
  <Override PartName="/ppt/notesSlides/notesSlide2317.xml" ContentType="application/vnd.openxmlformats-officedocument.presentationml.notesSlide+xml"/>
  <Override PartName="/ppt/notesSlides/notesSlide2318.xml" ContentType="application/vnd.openxmlformats-officedocument.presentationml.notesSlide+xml"/>
  <Override PartName="/ppt/notesSlides/notesSlide2319.xml" ContentType="application/vnd.openxmlformats-officedocument.presentationml.notesSlide+xml"/>
  <Override PartName="/ppt/notesSlides/notesSlide2320.xml" ContentType="application/vnd.openxmlformats-officedocument.presentationml.notesSlide+xml"/>
  <Override PartName="/ppt/notesSlides/notesSlide2321.xml" ContentType="application/vnd.openxmlformats-officedocument.presentationml.notesSlide+xml"/>
  <Override PartName="/ppt/notesSlides/notesSlide2322.xml" ContentType="application/vnd.openxmlformats-officedocument.presentationml.notesSlide+xml"/>
  <Override PartName="/ppt/notesSlides/notesSlide2323.xml" ContentType="application/vnd.openxmlformats-officedocument.presentationml.notesSlide+xml"/>
  <Override PartName="/ppt/notesSlides/notesSlide2324.xml" ContentType="application/vnd.openxmlformats-officedocument.presentationml.notesSlide+xml"/>
  <Override PartName="/ppt/notesSlides/notesSlide2325.xml" ContentType="application/vnd.openxmlformats-officedocument.presentationml.notesSlide+xml"/>
  <Override PartName="/ppt/notesSlides/notesSlide2326.xml" ContentType="application/vnd.openxmlformats-officedocument.presentationml.notesSlide+xml"/>
  <Override PartName="/ppt/notesSlides/notesSlide2327.xml" ContentType="application/vnd.openxmlformats-officedocument.presentationml.notesSlide+xml"/>
  <Override PartName="/ppt/notesSlides/notesSlide2328.xml" ContentType="application/vnd.openxmlformats-officedocument.presentationml.notesSlide+xml"/>
  <Override PartName="/ppt/notesSlides/notesSlide2329.xml" ContentType="application/vnd.openxmlformats-officedocument.presentationml.notesSlide+xml"/>
  <Override PartName="/ppt/notesSlides/notesSlide2330.xml" ContentType="application/vnd.openxmlformats-officedocument.presentationml.notesSlide+xml"/>
  <Override PartName="/ppt/notesSlides/notesSlide2331.xml" ContentType="application/vnd.openxmlformats-officedocument.presentationml.notesSlide+xml"/>
  <Override PartName="/ppt/notesSlides/notesSlide2332.xml" ContentType="application/vnd.openxmlformats-officedocument.presentationml.notesSlide+xml"/>
  <Override PartName="/ppt/notesSlides/notesSlide2333.xml" ContentType="application/vnd.openxmlformats-officedocument.presentationml.notesSlide+xml"/>
  <Override PartName="/ppt/notesSlides/notesSlide2334.xml" ContentType="application/vnd.openxmlformats-officedocument.presentationml.notesSlide+xml"/>
  <Override PartName="/ppt/notesSlides/notesSlide2335.xml" ContentType="application/vnd.openxmlformats-officedocument.presentationml.notesSlide+xml"/>
  <Override PartName="/ppt/notesSlides/notesSlide2336.xml" ContentType="application/vnd.openxmlformats-officedocument.presentationml.notesSlide+xml"/>
  <Override PartName="/ppt/notesSlides/notesSlide2337.xml" ContentType="application/vnd.openxmlformats-officedocument.presentationml.notesSlide+xml"/>
  <Override PartName="/ppt/notesSlides/notesSlide2338.xml" ContentType="application/vnd.openxmlformats-officedocument.presentationml.notesSlide+xml"/>
  <Override PartName="/ppt/notesSlides/notesSlide2339.xml" ContentType="application/vnd.openxmlformats-officedocument.presentationml.notesSlide+xml"/>
  <Override PartName="/ppt/notesSlides/notesSlide2340.xml" ContentType="application/vnd.openxmlformats-officedocument.presentationml.notesSlide+xml"/>
  <Override PartName="/ppt/notesSlides/notesSlide2341.xml" ContentType="application/vnd.openxmlformats-officedocument.presentationml.notesSlide+xml"/>
  <Override PartName="/ppt/notesSlides/notesSlide2342.xml" ContentType="application/vnd.openxmlformats-officedocument.presentationml.notesSlide+xml"/>
  <Override PartName="/ppt/notesSlides/notesSlide2343.xml" ContentType="application/vnd.openxmlformats-officedocument.presentationml.notesSlide+xml"/>
  <Override PartName="/ppt/notesSlides/notesSlide2344.xml" ContentType="application/vnd.openxmlformats-officedocument.presentationml.notesSlide+xml"/>
  <Override PartName="/ppt/notesSlides/notesSlide2345.xml" ContentType="application/vnd.openxmlformats-officedocument.presentationml.notesSlide+xml"/>
  <Override PartName="/ppt/notesSlides/notesSlide2346.xml" ContentType="application/vnd.openxmlformats-officedocument.presentationml.notesSlide+xml"/>
  <Override PartName="/ppt/notesSlides/notesSlide2347.xml" ContentType="application/vnd.openxmlformats-officedocument.presentationml.notesSlide+xml"/>
  <Override PartName="/ppt/notesSlides/notesSlide2348.xml" ContentType="application/vnd.openxmlformats-officedocument.presentationml.notesSlide+xml"/>
  <Override PartName="/ppt/notesSlides/notesSlide2349.xml" ContentType="application/vnd.openxmlformats-officedocument.presentationml.notesSlide+xml"/>
  <Override PartName="/ppt/notesSlides/notesSlide2350.xml" ContentType="application/vnd.openxmlformats-officedocument.presentationml.notesSlide+xml"/>
  <Override PartName="/ppt/notesSlides/notesSlide2351.xml" ContentType="application/vnd.openxmlformats-officedocument.presentationml.notesSlide+xml"/>
  <Override PartName="/ppt/notesSlides/notesSlide2352.xml" ContentType="application/vnd.openxmlformats-officedocument.presentationml.notesSlide+xml"/>
  <Override PartName="/ppt/notesSlides/notesSlide2353.xml" ContentType="application/vnd.openxmlformats-officedocument.presentationml.notesSlide+xml"/>
  <Override PartName="/ppt/notesSlides/notesSlide2354.xml" ContentType="application/vnd.openxmlformats-officedocument.presentationml.notesSlide+xml"/>
  <Override PartName="/ppt/notesSlides/notesSlide2355.xml" ContentType="application/vnd.openxmlformats-officedocument.presentationml.notesSlide+xml"/>
  <Override PartName="/ppt/notesSlides/notesSlide2356.xml" ContentType="application/vnd.openxmlformats-officedocument.presentationml.notesSlide+xml"/>
  <Override PartName="/ppt/notesSlides/notesSlide2357.xml" ContentType="application/vnd.openxmlformats-officedocument.presentationml.notesSlide+xml"/>
  <Override PartName="/ppt/notesSlides/notesSlide2358.xml" ContentType="application/vnd.openxmlformats-officedocument.presentationml.notesSlide+xml"/>
  <Override PartName="/ppt/notesSlides/notesSlide2359.xml" ContentType="application/vnd.openxmlformats-officedocument.presentationml.notesSlide+xml"/>
  <Override PartName="/ppt/notesSlides/notesSlide2360.xml" ContentType="application/vnd.openxmlformats-officedocument.presentationml.notesSlide+xml"/>
  <Override PartName="/ppt/notesSlides/notesSlide2361.xml" ContentType="application/vnd.openxmlformats-officedocument.presentationml.notesSlide+xml"/>
  <Override PartName="/ppt/notesSlides/notesSlide2362.xml" ContentType="application/vnd.openxmlformats-officedocument.presentationml.notesSlide+xml"/>
  <Override PartName="/ppt/notesSlides/notesSlide2363.xml" ContentType="application/vnd.openxmlformats-officedocument.presentationml.notesSlide+xml"/>
  <Override PartName="/ppt/notesSlides/notesSlide2364.xml" ContentType="application/vnd.openxmlformats-officedocument.presentationml.notesSlide+xml"/>
  <Override PartName="/ppt/notesSlides/notesSlide2365.xml" ContentType="application/vnd.openxmlformats-officedocument.presentationml.notesSlide+xml"/>
  <Override PartName="/ppt/notesSlides/notesSlide2366.xml" ContentType="application/vnd.openxmlformats-officedocument.presentationml.notesSlide+xml"/>
  <Override PartName="/ppt/notesSlides/notesSlide2367.xml" ContentType="application/vnd.openxmlformats-officedocument.presentationml.notesSlide+xml"/>
  <Override PartName="/ppt/notesSlides/notesSlide2368.xml" ContentType="application/vnd.openxmlformats-officedocument.presentationml.notesSlide+xml"/>
  <Override PartName="/ppt/notesSlides/notesSlide2369.xml" ContentType="application/vnd.openxmlformats-officedocument.presentationml.notesSlide+xml"/>
  <Override PartName="/ppt/notesSlides/notesSlide2370.xml" ContentType="application/vnd.openxmlformats-officedocument.presentationml.notesSlide+xml"/>
  <Override PartName="/ppt/notesSlides/notesSlide2371.xml" ContentType="application/vnd.openxmlformats-officedocument.presentationml.notesSlide+xml"/>
  <Override PartName="/ppt/notesSlides/notesSlide2372.xml" ContentType="application/vnd.openxmlformats-officedocument.presentationml.notesSlide+xml"/>
  <Override PartName="/ppt/notesSlides/notesSlide2373.xml" ContentType="application/vnd.openxmlformats-officedocument.presentationml.notesSlide+xml"/>
  <Override PartName="/ppt/notesSlides/notesSlide2374.xml" ContentType="application/vnd.openxmlformats-officedocument.presentationml.notesSlide+xml"/>
  <Override PartName="/ppt/notesSlides/notesSlide2375.xml" ContentType="application/vnd.openxmlformats-officedocument.presentationml.notesSlide+xml"/>
  <Override PartName="/ppt/notesSlides/notesSlide2376.xml" ContentType="application/vnd.openxmlformats-officedocument.presentationml.notesSlide+xml"/>
  <Override PartName="/ppt/notesSlides/notesSlide2377.xml" ContentType="application/vnd.openxmlformats-officedocument.presentationml.notesSlide+xml"/>
  <Override PartName="/ppt/notesSlides/notesSlide2378.xml" ContentType="application/vnd.openxmlformats-officedocument.presentationml.notesSlide+xml"/>
  <Override PartName="/ppt/notesSlides/notesSlide2379.xml" ContentType="application/vnd.openxmlformats-officedocument.presentationml.notesSlide+xml"/>
  <Override PartName="/ppt/notesSlides/notesSlide2380.xml" ContentType="application/vnd.openxmlformats-officedocument.presentationml.notesSlide+xml"/>
  <Override PartName="/ppt/notesSlides/notesSlide2381.xml" ContentType="application/vnd.openxmlformats-officedocument.presentationml.notesSlide+xml"/>
  <Override PartName="/ppt/notesSlides/notesSlide2382.xml" ContentType="application/vnd.openxmlformats-officedocument.presentationml.notesSlide+xml"/>
  <Override PartName="/ppt/notesSlides/notesSlide2383.xml" ContentType="application/vnd.openxmlformats-officedocument.presentationml.notesSlide+xml"/>
  <Override PartName="/ppt/notesSlides/notesSlide2384.xml" ContentType="application/vnd.openxmlformats-officedocument.presentationml.notesSlide+xml"/>
  <Override PartName="/ppt/notesSlides/notesSlide2385.xml" ContentType="application/vnd.openxmlformats-officedocument.presentationml.notesSlide+xml"/>
  <Override PartName="/ppt/notesSlides/notesSlide2386.xml" ContentType="application/vnd.openxmlformats-officedocument.presentationml.notesSlide+xml"/>
  <Override PartName="/ppt/notesSlides/notesSlide2387.xml" ContentType="application/vnd.openxmlformats-officedocument.presentationml.notesSlide+xml"/>
  <Override PartName="/ppt/notesSlides/notesSlide2388.xml" ContentType="application/vnd.openxmlformats-officedocument.presentationml.notesSlide+xml"/>
  <Override PartName="/ppt/notesSlides/notesSlide2389.xml" ContentType="application/vnd.openxmlformats-officedocument.presentationml.notesSlide+xml"/>
  <Override PartName="/ppt/notesSlides/notesSlide2390.xml" ContentType="application/vnd.openxmlformats-officedocument.presentationml.notesSlide+xml"/>
  <Override PartName="/ppt/notesSlides/notesSlide2391.xml" ContentType="application/vnd.openxmlformats-officedocument.presentationml.notesSlide+xml"/>
  <Override PartName="/ppt/notesSlides/notesSlide2392.xml" ContentType="application/vnd.openxmlformats-officedocument.presentationml.notesSlide+xml"/>
  <Override PartName="/ppt/notesSlides/notesSlide2393.xml" ContentType="application/vnd.openxmlformats-officedocument.presentationml.notesSlide+xml"/>
  <Override PartName="/ppt/notesSlides/notesSlide2394.xml" ContentType="application/vnd.openxmlformats-officedocument.presentationml.notesSlide+xml"/>
  <Override PartName="/ppt/notesSlides/notesSlide2395.xml" ContentType="application/vnd.openxmlformats-officedocument.presentationml.notesSlide+xml"/>
  <Override PartName="/ppt/notesSlides/notesSlide2396.xml" ContentType="application/vnd.openxmlformats-officedocument.presentationml.notesSlide+xml"/>
  <Override PartName="/ppt/notesSlides/notesSlide2397.xml" ContentType="application/vnd.openxmlformats-officedocument.presentationml.notesSlide+xml"/>
  <Override PartName="/ppt/notesSlides/notesSlide2398.xml" ContentType="application/vnd.openxmlformats-officedocument.presentationml.notesSlide+xml"/>
  <Override PartName="/ppt/notesSlides/notesSlide2399.xml" ContentType="application/vnd.openxmlformats-officedocument.presentationml.notesSlide+xml"/>
  <Override PartName="/ppt/notesSlides/notesSlide2400.xml" ContentType="application/vnd.openxmlformats-officedocument.presentationml.notesSlide+xml"/>
  <Override PartName="/ppt/notesSlides/notesSlide2401.xml" ContentType="application/vnd.openxmlformats-officedocument.presentationml.notesSlide+xml"/>
  <Override PartName="/ppt/notesSlides/notesSlide2402.xml" ContentType="application/vnd.openxmlformats-officedocument.presentationml.notesSlide+xml"/>
  <Override PartName="/ppt/notesSlides/notesSlide2403.xml" ContentType="application/vnd.openxmlformats-officedocument.presentationml.notesSlide+xml"/>
  <Override PartName="/ppt/notesSlides/notesSlide2404.xml" ContentType="application/vnd.openxmlformats-officedocument.presentationml.notesSlide+xml"/>
  <Override PartName="/ppt/notesSlides/notesSlide2405.xml" ContentType="application/vnd.openxmlformats-officedocument.presentationml.notesSlide+xml"/>
  <Override PartName="/ppt/notesSlides/notesSlide2406.xml" ContentType="application/vnd.openxmlformats-officedocument.presentationml.notesSlide+xml"/>
  <Override PartName="/ppt/notesSlides/notesSlide2407.xml" ContentType="application/vnd.openxmlformats-officedocument.presentationml.notesSlide+xml"/>
  <Override PartName="/ppt/notesSlides/notesSlide2408.xml" ContentType="application/vnd.openxmlformats-officedocument.presentationml.notesSlide+xml"/>
  <Override PartName="/ppt/notesSlides/notesSlide2409.xml" ContentType="application/vnd.openxmlformats-officedocument.presentationml.notesSlide+xml"/>
  <Override PartName="/ppt/notesSlides/notesSlide2410.xml" ContentType="application/vnd.openxmlformats-officedocument.presentationml.notesSlide+xml"/>
  <Override PartName="/ppt/notesSlides/notesSlide2411.xml" ContentType="application/vnd.openxmlformats-officedocument.presentationml.notesSlide+xml"/>
  <Override PartName="/ppt/notesSlides/notesSlide2412.xml" ContentType="application/vnd.openxmlformats-officedocument.presentationml.notesSlide+xml"/>
  <Override PartName="/ppt/notesSlides/notesSlide2413.xml" ContentType="application/vnd.openxmlformats-officedocument.presentationml.notesSlide+xml"/>
  <Override PartName="/ppt/notesSlides/notesSlide2414.xml" ContentType="application/vnd.openxmlformats-officedocument.presentationml.notesSlide+xml"/>
  <Override PartName="/ppt/notesSlides/notesSlide2415.xml" ContentType="application/vnd.openxmlformats-officedocument.presentationml.notesSlide+xml"/>
  <Override PartName="/ppt/notesSlides/notesSlide2416.xml" ContentType="application/vnd.openxmlformats-officedocument.presentationml.notesSlide+xml"/>
  <Override PartName="/ppt/notesSlides/notesSlide2417.xml" ContentType="application/vnd.openxmlformats-officedocument.presentationml.notesSlide+xml"/>
  <Override PartName="/ppt/notesSlides/notesSlide2418.xml" ContentType="application/vnd.openxmlformats-officedocument.presentationml.notesSlide+xml"/>
  <Override PartName="/ppt/notesSlides/notesSlide2419.xml" ContentType="application/vnd.openxmlformats-officedocument.presentationml.notesSlide+xml"/>
  <Override PartName="/ppt/notesSlides/notesSlide2420.xml" ContentType="application/vnd.openxmlformats-officedocument.presentationml.notesSlide+xml"/>
  <Override PartName="/ppt/notesSlides/notesSlide2421.xml" ContentType="application/vnd.openxmlformats-officedocument.presentationml.notesSlide+xml"/>
  <Override PartName="/ppt/notesSlides/notesSlide2422.xml" ContentType="application/vnd.openxmlformats-officedocument.presentationml.notesSlide+xml"/>
  <Override PartName="/ppt/notesSlides/notesSlide2423.xml" ContentType="application/vnd.openxmlformats-officedocument.presentationml.notesSlide+xml"/>
  <Override PartName="/ppt/notesSlides/notesSlide2424.xml" ContentType="application/vnd.openxmlformats-officedocument.presentationml.notesSlide+xml"/>
  <Override PartName="/ppt/notesSlides/notesSlide2425.xml" ContentType="application/vnd.openxmlformats-officedocument.presentationml.notesSlide+xml"/>
  <Override PartName="/ppt/notesSlides/notesSlide2426.xml" ContentType="application/vnd.openxmlformats-officedocument.presentationml.notesSlide+xml"/>
  <Override PartName="/ppt/notesSlides/notesSlide2427.xml" ContentType="application/vnd.openxmlformats-officedocument.presentationml.notesSlide+xml"/>
  <Override PartName="/ppt/notesSlides/notesSlide2428.xml" ContentType="application/vnd.openxmlformats-officedocument.presentationml.notesSlide+xml"/>
  <Override PartName="/ppt/notesSlides/notesSlide2429.xml" ContentType="application/vnd.openxmlformats-officedocument.presentationml.notesSlide+xml"/>
  <Override PartName="/ppt/notesSlides/notesSlide2430.xml" ContentType="application/vnd.openxmlformats-officedocument.presentationml.notesSlide+xml"/>
  <Override PartName="/ppt/notesSlides/notesSlide2431.xml" ContentType="application/vnd.openxmlformats-officedocument.presentationml.notesSlide+xml"/>
  <Override PartName="/ppt/notesSlides/notesSlide2432.xml" ContentType="application/vnd.openxmlformats-officedocument.presentationml.notesSlide+xml"/>
  <Override PartName="/ppt/notesSlides/notesSlide2433.xml" ContentType="application/vnd.openxmlformats-officedocument.presentationml.notesSlide+xml"/>
  <Override PartName="/ppt/notesSlides/notesSlide2434.xml" ContentType="application/vnd.openxmlformats-officedocument.presentationml.notesSlide+xml"/>
  <Override PartName="/ppt/notesSlides/notesSlide2435.xml" ContentType="application/vnd.openxmlformats-officedocument.presentationml.notesSlide+xml"/>
  <Override PartName="/ppt/notesSlides/notesSlide2436.xml" ContentType="application/vnd.openxmlformats-officedocument.presentationml.notesSlide+xml"/>
  <Override PartName="/ppt/notesSlides/notesSlide2437.xml" ContentType="application/vnd.openxmlformats-officedocument.presentationml.notesSlide+xml"/>
  <Override PartName="/ppt/notesSlides/notesSlide2438.xml" ContentType="application/vnd.openxmlformats-officedocument.presentationml.notesSlide+xml"/>
  <Override PartName="/ppt/notesSlides/notesSlide2439.xml" ContentType="application/vnd.openxmlformats-officedocument.presentationml.notesSlide+xml"/>
  <Override PartName="/ppt/notesSlides/notesSlide2440.xml" ContentType="application/vnd.openxmlformats-officedocument.presentationml.notesSlide+xml"/>
  <Override PartName="/ppt/notesSlides/notesSlide2441.xml" ContentType="application/vnd.openxmlformats-officedocument.presentationml.notesSlide+xml"/>
  <Override PartName="/ppt/notesSlides/notesSlide2442.xml" ContentType="application/vnd.openxmlformats-officedocument.presentationml.notesSlide+xml"/>
  <Override PartName="/ppt/notesSlides/notesSlide2443.xml" ContentType="application/vnd.openxmlformats-officedocument.presentationml.notesSlide+xml"/>
  <Override PartName="/ppt/notesSlides/notesSlide2444.xml" ContentType="application/vnd.openxmlformats-officedocument.presentationml.notesSlide+xml"/>
  <Override PartName="/ppt/notesSlides/notesSlide2445.xml" ContentType="application/vnd.openxmlformats-officedocument.presentationml.notesSlide+xml"/>
  <Override PartName="/ppt/notesSlides/notesSlide2446.xml" ContentType="application/vnd.openxmlformats-officedocument.presentationml.notesSlide+xml"/>
  <Override PartName="/ppt/notesSlides/notesSlide2447.xml" ContentType="application/vnd.openxmlformats-officedocument.presentationml.notesSlide+xml"/>
  <Override PartName="/ppt/notesSlides/notesSlide2448.xml" ContentType="application/vnd.openxmlformats-officedocument.presentationml.notesSlide+xml"/>
  <Override PartName="/ppt/notesSlides/notesSlide244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  <p:sldId id="613" r:id="rId359"/>
    <p:sldId id="614" r:id="rId360"/>
    <p:sldId id="615" r:id="rId361"/>
    <p:sldId id="616" r:id="rId362"/>
    <p:sldId id="617" r:id="rId363"/>
    <p:sldId id="618" r:id="rId364"/>
    <p:sldId id="619" r:id="rId365"/>
    <p:sldId id="620" r:id="rId366"/>
    <p:sldId id="621" r:id="rId367"/>
    <p:sldId id="622" r:id="rId368"/>
    <p:sldId id="623" r:id="rId369"/>
    <p:sldId id="3190" r:id="rId370"/>
    <p:sldId id="3191" r:id="rId371"/>
    <p:sldId id="3192" r:id="rId372"/>
    <p:sldId id="3193" r:id="rId373"/>
    <p:sldId id="3194" r:id="rId374"/>
    <p:sldId id="3195" r:id="rId375"/>
    <p:sldId id="624" r:id="rId376"/>
    <p:sldId id="625" r:id="rId377"/>
    <p:sldId id="626" r:id="rId378"/>
    <p:sldId id="627" r:id="rId379"/>
    <p:sldId id="628" r:id="rId380"/>
    <p:sldId id="629" r:id="rId381"/>
    <p:sldId id="630" r:id="rId382"/>
    <p:sldId id="631" r:id="rId383"/>
    <p:sldId id="632" r:id="rId384"/>
    <p:sldId id="633" r:id="rId385"/>
    <p:sldId id="634" r:id="rId386"/>
    <p:sldId id="635" r:id="rId387"/>
    <p:sldId id="636" r:id="rId388"/>
    <p:sldId id="637" r:id="rId389"/>
    <p:sldId id="638" r:id="rId390"/>
    <p:sldId id="639" r:id="rId391"/>
    <p:sldId id="640" r:id="rId392"/>
    <p:sldId id="641" r:id="rId393"/>
    <p:sldId id="642" r:id="rId394"/>
    <p:sldId id="643" r:id="rId395"/>
    <p:sldId id="644" r:id="rId396"/>
    <p:sldId id="645" r:id="rId397"/>
    <p:sldId id="646" r:id="rId398"/>
    <p:sldId id="647" r:id="rId399"/>
    <p:sldId id="648" r:id="rId400"/>
    <p:sldId id="649" r:id="rId401"/>
    <p:sldId id="650" r:id="rId402"/>
    <p:sldId id="651" r:id="rId403"/>
    <p:sldId id="652" r:id="rId404"/>
    <p:sldId id="653" r:id="rId405"/>
    <p:sldId id="654" r:id="rId406"/>
    <p:sldId id="655" r:id="rId407"/>
    <p:sldId id="656" r:id="rId408"/>
    <p:sldId id="657" r:id="rId409"/>
    <p:sldId id="658" r:id="rId410"/>
    <p:sldId id="659" r:id="rId411"/>
    <p:sldId id="660" r:id="rId412"/>
    <p:sldId id="661" r:id="rId413"/>
    <p:sldId id="662" r:id="rId414"/>
    <p:sldId id="663" r:id="rId415"/>
    <p:sldId id="664" r:id="rId416"/>
    <p:sldId id="665" r:id="rId417"/>
    <p:sldId id="666" r:id="rId418"/>
    <p:sldId id="667" r:id="rId419"/>
    <p:sldId id="668" r:id="rId420"/>
    <p:sldId id="669" r:id="rId421"/>
    <p:sldId id="670" r:id="rId422"/>
    <p:sldId id="671" r:id="rId423"/>
    <p:sldId id="672" r:id="rId424"/>
    <p:sldId id="673" r:id="rId425"/>
    <p:sldId id="674" r:id="rId426"/>
    <p:sldId id="675" r:id="rId427"/>
    <p:sldId id="676" r:id="rId428"/>
    <p:sldId id="677" r:id="rId429"/>
    <p:sldId id="678" r:id="rId430"/>
    <p:sldId id="679" r:id="rId431"/>
    <p:sldId id="680" r:id="rId432"/>
    <p:sldId id="681" r:id="rId433"/>
    <p:sldId id="682" r:id="rId434"/>
    <p:sldId id="683" r:id="rId435"/>
    <p:sldId id="684" r:id="rId436"/>
    <p:sldId id="685" r:id="rId437"/>
    <p:sldId id="686" r:id="rId438"/>
    <p:sldId id="687" r:id="rId439"/>
    <p:sldId id="688" r:id="rId440"/>
    <p:sldId id="689" r:id="rId441"/>
    <p:sldId id="690" r:id="rId442"/>
    <p:sldId id="691" r:id="rId443"/>
    <p:sldId id="692" r:id="rId444"/>
    <p:sldId id="693" r:id="rId445"/>
    <p:sldId id="694" r:id="rId446"/>
    <p:sldId id="695" r:id="rId447"/>
    <p:sldId id="696" r:id="rId448"/>
    <p:sldId id="697" r:id="rId449"/>
    <p:sldId id="698" r:id="rId450"/>
    <p:sldId id="699" r:id="rId451"/>
    <p:sldId id="700" r:id="rId452"/>
    <p:sldId id="701" r:id="rId453"/>
    <p:sldId id="702" r:id="rId454"/>
    <p:sldId id="703" r:id="rId455"/>
    <p:sldId id="704" r:id="rId456"/>
    <p:sldId id="705" r:id="rId457"/>
    <p:sldId id="706" r:id="rId458"/>
    <p:sldId id="707" r:id="rId459"/>
    <p:sldId id="708" r:id="rId460"/>
    <p:sldId id="709" r:id="rId461"/>
    <p:sldId id="710" r:id="rId462"/>
    <p:sldId id="711" r:id="rId463"/>
    <p:sldId id="712" r:id="rId464"/>
    <p:sldId id="713" r:id="rId465"/>
    <p:sldId id="714" r:id="rId466"/>
    <p:sldId id="715" r:id="rId467"/>
    <p:sldId id="716" r:id="rId468"/>
    <p:sldId id="717" r:id="rId469"/>
    <p:sldId id="718" r:id="rId470"/>
    <p:sldId id="719" r:id="rId471"/>
    <p:sldId id="720" r:id="rId472"/>
    <p:sldId id="721" r:id="rId473"/>
    <p:sldId id="722" r:id="rId474"/>
    <p:sldId id="723" r:id="rId475"/>
    <p:sldId id="724" r:id="rId476"/>
    <p:sldId id="725" r:id="rId477"/>
    <p:sldId id="726" r:id="rId478"/>
    <p:sldId id="727" r:id="rId479"/>
    <p:sldId id="728" r:id="rId480"/>
    <p:sldId id="729" r:id="rId481"/>
    <p:sldId id="730" r:id="rId482"/>
    <p:sldId id="731" r:id="rId483"/>
    <p:sldId id="732" r:id="rId484"/>
    <p:sldId id="733" r:id="rId485"/>
    <p:sldId id="734" r:id="rId486"/>
    <p:sldId id="735" r:id="rId487"/>
    <p:sldId id="736" r:id="rId488"/>
    <p:sldId id="737" r:id="rId489"/>
    <p:sldId id="738" r:id="rId490"/>
    <p:sldId id="739" r:id="rId491"/>
    <p:sldId id="740" r:id="rId492"/>
    <p:sldId id="741" r:id="rId493"/>
    <p:sldId id="742" r:id="rId494"/>
    <p:sldId id="743" r:id="rId495"/>
    <p:sldId id="744" r:id="rId496"/>
    <p:sldId id="745" r:id="rId497"/>
    <p:sldId id="746" r:id="rId498"/>
    <p:sldId id="747" r:id="rId499"/>
    <p:sldId id="748" r:id="rId500"/>
    <p:sldId id="749" r:id="rId501"/>
    <p:sldId id="750" r:id="rId502"/>
    <p:sldId id="751" r:id="rId503"/>
    <p:sldId id="752" r:id="rId504"/>
    <p:sldId id="753" r:id="rId505"/>
    <p:sldId id="754" r:id="rId506"/>
    <p:sldId id="755" r:id="rId507"/>
    <p:sldId id="756" r:id="rId508"/>
    <p:sldId id="757" r:id="rId509"/>
    <p:sldId id="758" r:id="rId510"/>
    <p:sldId id="759" r:id="rId511"/>
    <p:sldId id="760" r:id="rId512"/>
    <p:sldId id="761" r:id="rId513"/>
    <p:sldId id="762" r:id="rId514"/>
    <p:sldId id="763" r:id="rId515"/>
    <p:sldId id="764" r:id="rId516"/>
    <p:sldId id="765" r:id="rId517"/>
    <p:sldId id="766" r:id="rId518"/>
    <p:sldId id="767" r:id="rId519"/>
    <p:sldId id="768" r:id="rId520"/>
    <p:sldId id="769" r:id="rId521"/>
    <p:sldId id="770" r:id="rId522"/>
    <p:sldId id="771" r:id="rId523"/>
    <p:sldId id="772" r:id="rId524"/>
    <p:sldId id="773" r:id="rId525"/>
    <p:sldId id="774" r:id="rId526"/>
    <p:sldId id="775" r:id="rId527"/>
    <p:sldId id="776" r:id="rId528"/>
    <p:sldId id="777" r:id="rId529"/>
    <p:sldId id="778" r:id="rId530"/>
    <p:sldId id="779" r:id="rId531"/>
    <p:sldId id="780" r:id="rId532"/>
    <p:sldId id="781" r:id="rId533"/>
    <p:sldId id="782" r:id="rId534"/>
    <p:sldId id="783" r:id="rId535"/>
    <p:sldId id="784" r:id="rId536"/>
    <p:sldId id="785" r:id="rId537"/>
    <p:sldId id="786" r:id="rId538"/>
    <p:sldId id="787" r:id="rId539"/>
    <p:sldId id="788" r:id="rId540"/>
    <p:sldId id="789" r:id="rId541"/>
    <p:sldId id="790" r:id="rId542"/>
    <p:sldId id="791" r:id="rId543"/>
    <p:sldId id="792" r:id="rId544"/>
    <p:sldId id="793" r:id="rId545"/>
    <p:sldId id="794" r:id="rId546"/>
    <p:sldId id="795" r:id="rId547"/>
    <p:sldId id="796" r:id="rId548"/>
    <p:sldId id="797" r:id="rId549"/>
    <p:sldId id="798" r:id="rId550"/>
    <p:sldId id="799" r:id="rId551"/>
    <p:sldId id="800" r:id="rId552"/>
    <p:sldId id="801" r:id="rId553"/>
    <p:sldId id="802" r:id="rId554"/>
    <p:sldId id="803" r:id="rId555"/>
    <p:sldId id="804" r:id="rId556"/>
    <p:sldId id="805" r:id="rId557"/>
    <p:sldId id="806" r:id="rId558"/>
    <p:sldId id="807" r:id="rId559"/>
    <p:sldId id="808" r:id="rId560"/>
    <p:sldId id="809" r:id="rId561"/>
    <p:sldId id="810" r:id="rId562"/>
    <p:sldId id="811" r:id="rId563"/>
    <p:sldId id="812" r:id="rId564"/>
    <p:sldId id="813" r:id="rId565"/>
    <p:sldId id="814" r:id="rId566"/>
    <p:sldId id="815" r:id="rId567"/>
    <p:sldId id="816" r:id="rId568"/>
    <p:sldId id="817" r:id="rId569"/>
    <p:sldId id="818" r:id="rId570"/>
    <p:sldId id="819" r:id="rId571"/>
    <p:sldId id="820" r:id="rId572"/>
    <p:sldId id="821" r:id="rId573"/>
    <p:sldId id="822" r:id="rId574"/>
    <p:sldId id="823" r:id="rId575"/>
    <p:sldId id="824" r:id="rId576"/>
    <p:sldId id="825" r:id="rId577"/>
    <p:sldId id="826" r:id="rId578"/>
    <p:sldId id="827" r:id="rId579"/>
    <p:sldId id="828" r:id="rId580"/>
    <p:sldId id="829" r:id="rId581"/>
    <p:sldId id="830" r:id="rId582"/>
    <p:sldId id="831" r:id="rId583"/>
    <p:sldId id="832" r:id="rId584"/>
    <p:sldId id="833" r:id="rId585"/>
    <p:sldId id="834" r:id="rId586"/>
    <p:sldId id="835" r:id="rId587"/>
    <p:sldId id="836" r:id="rId588"/>
    <p:sldId id="837" r:id="rId589"/>
    <p:sldId id="838" r:id="rId590"/>
    <p:sldId id="839" r:id="rId591"/>
    <p:sldId id="840" r:id="rId592"/>
    <p:sldId id="841" r:id="rId593"/>
    <p:sldId id="842" r:id="rId594"/>
    <p:sldId id="843" r:id="rId595"/>
    <p:sldId id="844" r:id="rId596"/>
    <p:sldId id="845" r:id="rId597"/>
    <p:sldId id="846" r:id="rId598"/>
    <p:sldId id="847" r:id="rId599"/>
    <p:sldId id="848" r:id="rId600"/>
    <p:sldId id="849" r:id="rId601"/>
    <p:sldId id="850" r:id="rId602"/>
    <p:sldId id="851" r:id="rId603"/>
    <p:sldId id="852" r:id="rId604"/>
    <p:sldId id="853" r:id="rId605"/>
    <p:sldId id="854" r:id="rId606"/>
    <p:sldId id="855" r:id="rId607"/>
    <p:sldId id="856" r:id="rId608"/>
    <p:sldId id="857" r:id="rId609"/>
    <p:sldId id="858" r:id="rId610"/>
    <p:sldId id="859" r:id="rId611"/>
    <p:sldId id="860" r:id="rId612"/>
    <p:sldId id="861" r:id="rId613"/>
    <p:sldId id="862" r:id="rId614"/>
    <p:sldId id="863" r:id="rId615"/>
    <p:sldId id="864" r:id="rId616"/>
    <p:sldId id="865" r:id="rId617"/>
    <p:sldId id="866" r:id="rId618"/>
    <p:sldId id="867" r:id="rId619"/>
    <p:sldId id="868" r:id="rId620"/>
    <p:sldId id="869" r:id="rId621"/>
    <p:sldId id="870" r:id="rId622"/>
    <p:sldId id="871" r:id="rId623"/>
    <p:sldId id="872" r:id="rId624"/>
    <p:sldId id="873" r:id="rId625"/>
    <p:sldId id="874" r:id="rId626"/>
    <p:sldId id="875" r:id="rId627"/>
    <p:sldId id="876" r:id="rId628"/>
    <p:sldId id="877" r:id="rId629"/>
    <p:sldId id="878" r:id="rId630"/>
    <p:sldId id="879" r:id="rId631"/>
    <p:sldId id="880" r:id="rId632"/>
    <p:sldId id="881" r:id="rId633"/>
    <p:sldId id="882" r:id="rId634"/>
    <p:sldId id="883" r:id="rId635"/>
    <p:sldId id="884" r:id="rId636"/>
    <p:sldId id="885" r:id="rId637"/>
    <p:sldId id="886" r:id="rId638"/>
    <p:sldId id="887" r:id="rId639"/>
    <p:sldId id="888" r:id="rId640"/>
    <p:sldId id="889" r:id="rId641"/>
    <p:sldId id="890" r:id="rId642"/>
    <p:sldId id="891" r:id="rId643"/>
    <p:sldId id="892" r:id="rId644"/>
    <p:sldId id="893" r:id="rId645"/>
    <p:sldId id="894" r:id="rId646"/>
    <p:sldId id="895" r:id="rId647"/>
    <p:sldId id="896" r:id="rId648"/>
    <p:sldId id="897" r:id="rId649"/>
    <p:sldId id="898" r:id="rId650"/>
    <p:sldId id="899" r:id="rId651"/>
    <p:sldId id="900" r:id="rId652"/>
    <p:sldId id="901" r:id="rId653"/>
    <p:sldId id="902" r:id="rId654"/>
    <p:sldId id="903" r:id="rId655"/>
    <p:sldId id="904" r:id="rId656"/>
    <p:sldId id="905" r:id="rId657"/>
    <p:sldId id="906" r:id="rId658"/>
    <p:sldId id="907" r:id="rId659"/>
    <p:sldId id="908" r:id="rId660"/>
    <p:sldId id="909" r:id="rId661"/>
    <p:sldId id="910" r:id="rId662"/>
    <p:sldId id="911" r:id="rId663"/>
    <p:sldId id="912" r:id="rId664"/>
    <p:sldId id="913" r:id="rId665"/>
    <p:sldId id="914" r:id="rId666"/>
    <p:sldId id="915" r:id="rId667"/>
    <p:sldId id="916" r:id="rId668"/>
    <p:sldId id="917" r:id="rId669"/>
    <p:sldId id="918" r:id="rId670"/>
    <p:sldId id="919" r:id="rId671"/>
    <p:sldId id="920" r:id="rId672"/>
    <p:sldId id="921" r:id="rId673"/>
    <p:sldId id="922" r:id="rId674"/>
    <p:sldId id="923" r:id="rId675"/>
    <p:sldId id="924" r:id="rId676"/>
    <p:sldId id="925" r:id="rId677"/>
    <p:sldId id="926" r:id="rId678"/>
    <p:sldId id="927" r:id="rId679"/>
    <p:sldId id="928" r:id="rId680"/>
    <p:sldId id="929" r:id="rId681"/>
    <p:sldId id="930" r:id="rId682"/>
    <p:sldId id="931" r:id="rId683"/>
    <p:sldId id="932" r:id="rId684"/>
    <p:sldId id="933" r:id="rId685"/>
    <p:sldId id="934" r:id="rId686"/>
    <p:sldId id="935" r:id="rId687"/>
    <p:sldId id="936" r:id="rId688"/>
    <p:sldId id="937" r:id="rId689"/>
    <p:sldId id="938" r:id="rId690"/>
    <p:sldId id="939" r:id="rId691"/>
    <p:sldId id="940" r:id="rId692"/>
    <p:sldId id="941" r:id="rId693"/>
    <p:sldId id="942" r:id="rId694"/>
    <p:sldId id="943" r:id="rId695"/>
    <p:sldId id="944" r:id="rId696"/>
    <p:sldId id="945" r:id="rId697"/>
    <p:sldId id="946" r:id="rId698"/>
    <p:sldId id="947" r:id="rId699"/>
    <p:sldId id="948" r:id="rId700"/>
    <p:sldId id="949" r:id="rId701"/>
    <p:sldId id="950" r:id="rId702"/>
    <p:sldId id="951" r:id="rId703"/>
    <p:sldId id="952" r:id="rId704"/>
    <p:sldId id="953" r:id="rId705"/>
    <p:sldId id="954" r:id="rId706"/>
    <p:sldId id="955" r:id="rId707"/>
    <p:sldId id="956" r:id="rId708"/>
    <p:sldId id="957" r:id="rId709"/>
    <p:sldId id="958" r:id="rId710"/>
    <p:sldId id="959" r:id="rId711"/>
    <p:sldId id="960" r:id="rId712"/>
    <p:sldId id="961" r:id="rId713"/>
    <p:sldId id="962" r:id="rId714"/>
    <p:sldId id="963" r:id="rId715"/>
    <p:sldId id="964" r:id="rId716"/>
    <p:sldId id="965" r:id="rId717"/>
    <p:sldId id="966" r:id="rId718"/>
    <p:sldId id="967" r:id="rId719"/>
    <p:sldId id="968" r:id="rId720"/>
    <p:sldId id="969" r:id="rId721"/>
    <p:sldId id="970" r:id="rId722"/>
    <p:sldId id="971" r:id="rId723"/>
    <p:sldId id="972" r:id="rId724"/>
    <p:sldId id="973" r:id="rId725"/>
    <p:sldId id="974" r:id="rId726"/>
    <p:sldId id="975" r:id="rId727"/>
    <p:sldId id="976" r:id="rId728"/>
    <p:sldId id="977" r:id="rId729"/>
    <p:sldId id="978" r:id="rId730"/>
    <p:sldId id="979" r:id="rId731"/>
    <p:sldId id="980" r:id="rId732"/>
    <p:sldId id="981" r:id="rId733"/>
    <p:sldId id="982" r:id="rId734"/>
    <p:sldId id="983" r:id="rId735"/>
    <p:sldId id="984" r:id="rId736"/>
    <p:sldId id="985" r:id="rId737"/>
    <p:sldId id="986" r:id="rId738"/>
    <p:sldId id="987" r:id="rId739"/>
    <p:sldId id="988" r:id="rId740"/>
    <p:sldId id="989" r:id="rId741"/>
    <p:sldId id="990" r:id="rId742"/>
    <p:sldId id="991" r:id="rId743"/>
    <p:sldId id="992" r:id="rId744"/>
    <p:sldId id="993" r:id="rId745"/>
    <p:sldId id="994" r:id="rId746"/>
    <p:sldId id="995" r:id="rId747"/>
    <p:sldId id="996" r:id="rId748"/>
    <p:sldId id="997" r:id="rId749"/>
    <p:sldId id="998" r:id="rId750"/>
    <p:sldId id="999" r:id="rId751"/>
    <p:sldId id="1000" r:id="rId752"/>
    <p:sldId id="1001" r:id="rId753"/>
    <p:sldId id="1002" r:id="rId754"/>
    <p:sldId id="1003" r:id="rId755"/>
    <p:sldId id="1004" r:id="rId756"/>
    <p:sldId id="1005" r:id="rId757"/>
    <p:sldId id="1006" r:id="rId758"/>
    <p:sldId id="1007" r:id="rId759"/>
    <p:sldId id="1008" r:id="rId760"/>
    <p:sldId id="1009" r:id="rId761"/>
    <p:sldId id="1010" r:id="rId762"/>
    <p:sldId id="1011" r:id="rId763"/>
    <p:sldId id="1012" r:id="rId764"/>
    <p:sldId id="1013" r:id="rId765"/>
    <p:sldId id="1014" r:id="rId766"/>
    <p:sldId id="1015" r:id="rId767"/>
    <p:sldId id="1016" r:id="rId768"/>
    <p:sldId id="1017" r:id="rId769"/>
    <p:sldId id="1018" r:id="rId770"/>
    <p:sldId id="1019" r:id="rId771"/>
    <p:sldId id="1020" r:id="rId772"/>
    <p:sldId id="1021" r:id="rId773"/>
    <p:sldId id="1022" r:id="rId774"/>
    <p:sldId id="1023" r:id="rId775"/>
    <p:sldId id="1024" r:id="rId776"/>
    <p:sldId id="1025" r:id="rId777"/>
    <p:sldId id="1026" r:id="rId778"/>
    <p:sldId id="1027" r:id="rId779"/>
    <p:sldId id="1028" r:id="rId780"/>
    <p:sldId id="1029" r:id="rId781"/>
    <p:sldId id="1030" r:id="rId782"/>
    <p:sldId id="1031" r:id="rId783"/>
    <p:sldId id="1032" r:id="rId784"/>
    <p:sldId id="1033" r:id="rId785"/>
    <p:sldId id="1034" r:id="rId786"/>
    <p:sldId id="1035" r:id="rId787"/>
    <p:sldId id="1036" r:id="rId788"/>
    <p:sldId id="1037" r:id="rId789"/>
    <p:sldId id="1038" r:id="rId790"/>
    <p:sldId id="1039" r:id="rId791"/>
    <p:sldId id="1040" r:id="rId792"/>
    <p:sldId id="1041" r:id="rId793"/>
    <p:sldId id="1042" r:id="rId794"/>
    <p:sldId id="1043" r:id="rId795"/>
    <p:sldId id="1044" r:id="rId796"/>
    <p:sldId id="1045" r:id="rId797"/>
    <p:sldId id="1046" r:id="rId798"/>
    <p:sldId id="1047" r:id="rId799"/>
    <p:sldId id="1048" r:id="rId800"/>
    <p:sldId id="1049" r:id="rId801"/>
    <p:sldId id="1050" r:id="rId802"/>
    <p:sldId id="1051" r:id="rId803"/>
    <p:sldId id="1052" r:id="rId804"/>
    <p:sldId id="1053" r:id="rId805"/>
    <p:sldId id="1054" r:id="rId806"/>
    <p:sldId id="1055" r:id="rId807"/>
    <p:sldId id="1056" r:id="rId808"/>
    <p:sldId id="1057" r:id="rId809"/>
    <p:sldId id="1058" r:id="rId810"/>
    <p:sldId id="1059" r:id="rId811"/>
    <p:sldId id="1060" r:id="rId812"/>
    <p:sldId id="1061" r:id="rId813"/>
    <p:sldId id="1062" r:id="rId814"/>
    <p:sldId id="1063" r:id="rId815"/>
    <p:sldId id="1064" r:id="rId816"/>
    <p:sldId id="1065" r:id="rId817"/>
    <p:sldId id="1066" r:id="rId818"/>
    <p:sldId id="1067" r:id="rId819"/>
    <p:sldId id="1068" r:id="rId820"/>
    <p:sldId id="1069" r:id="rId821"/>
    <p:sldId id="1070" r:id="rId822"/>
    <p:sldId id="1071" r:id="rId823"/>
    <p:sldId id="1072" r:id="rId824"/>
    <p:sldId id="1073" r:id="rId825"/>
    <p:sldId id="1074" r:id="rId826"/>
    <p:sldId id="1075" r:id="rId827"/>
    <p:sldId id="1076" r:id="rId828"/>
    <p:sldId id="1077" r:id="rId829"/>
    <p:sldId id="1078" r:id="rId830"/>
    <p:sldId id="1079" r:id="rId831"/>
    <p:sldId id="1080" r:id="rId832"/>
    <p:sldId id="1081" r:id="rId833"/>
    <p:sldId id="1082" r:id="rId834"/>
    <p:sldId id="1083" r:id="rId835"/>
    <p:sldId id="1084" r:id="rId836"/>
    <p:sldId id="1085" r:id="rId837"/>
    <p:sldId id="1086" r:id="rId838"/>
    <p:sldId id="1087" r:id="rId839"/>
    <p:sldId id="1088" r:id="rId840"/>
    <p:sldId id="1089" r:id="rId841"/>
    <p:sldId id="1090" r:id="rId842"/>
    <p:sldId id="1091" r:id="rId843"/>
    <p:sldId id="1092" r:id="rId844"/>
    <p:sldId id="1093" r:id="rId845"/>
    <p:sldId id="1094" r:id="rId846"/>
    <p:sldId id="1095" r:id="rId847"/>
    <p:sldId id="1096" r:id="rId848"/>
    <p:sldId id="1097" r:id="rId849"/>
    <p:sldId id="1098" r:id="rId850"/>
    <p:sldId id="1099" r:id="rId851"/>
    <p:sldId id="1100" r:id="rId852"/>
    <p:sldId id="1101" r:id="rId853"/>
    <p:sldId id="1102" r:id="rId854"/>
    <p:sldId id="1103" r:id="rId855"/>
    <p:sldId id="1104" r:id="rId856"/>
    <p:sldId id="1105" r:id="rId857"/>
    <p:sldId id="1106" r:id="rId858"/>
    <p:sldId id="1107" r:id="rId859"/>
    <p:sldId id="1108" r:id="rId860"/>
    <p:sldId id="1109" r:id="rId861"/>
    <p:sldId id="1110" r:id="rId862"/>
    <p:sldId id="1111" r:id="rId863"/>
    <p:sldId id="1112" r:id="rId864"/>
    <p:sldId id="1113" r:id="rId865"/>
    <p:sldId id="1114" r:id="rId866"/>
    <p:sldId id="1115" r:id="rId867"/>
    <p:sldId id="1116" r:id="rId868"/>
    <p:sldId id="1117" r:id="rId869"/>
    <p:sldId id="1118" r:id="rId870"/>
    <p:sldId id="1119" r:id="rId871"/>
    <p:sldId id="1120" r:id="rId872"/>
    <p:sldId id="1121" r:id="rId873"/>
    <p:sldId id="1122" r:id="rId874"/>
    <p:sldId id="1123" r:id="rId875"/>
    <p:sldId id="1124" r:id="rId876"/>
    <p:sldId id="1125" r:id="rId877"/>
    <p:sldId id="1126" r:id="rId878"/>
    <p:sldId id="1127" r:id="rId879"/>
    <p:sldId id="1128" r:id="rId880"/>
    <p:sldId id="1129" r:id="rId881"/>
    <p:sldId id="1130" r:id="rId882"/>
    <p:sldId id="1131" r:id="rId883"/>
    <p:sldId id="1132" r:id="rId884"/>
    <p:sldId id="1133" r:id="rId885"/>
    <p:sldId id="1134" r:id="rId886"/>
    <p:sldId id="1135" r:id="rId887"/>
    <p:sldId id="1136" r:id="rId888"/>
    <p:sldId id="1137" r:id="rId889"/>
    <p:sldId id="1138" r:id="rId890"/>
    <p:sldId id="1139" r:id="rId891"/>
    <p:sldId id="1140" r:id="rId892"/>
    <p:sldId id="1141" r:id="rId893"/>
    <p:sldId id="1142" r:id="rId894"/>
    <p:sldId id="1143" r:id="rId895"/>
    <p:sldId id="1144" r:id="rId896"/>
    <p:sldId id="1145" r:id="rId897"/>
    <p:sldId id="1146" r:id="rId898"/>
    <p:sldId id="1147" r:id="rId899"/>
    <p:sldId id="1148" r:id="rId900"/>
    <p:sldId id="1149" r:id="rId901"/>
    <p:sldId id="1150" r:id="rId902"/>
    <p:sldId id="1151" r:id="rId903"/>
    <p:sldId id="1152" r:id="rId904"/>
    <p:sldId id="1153" r:id="rId905"/>
    <p:sldId id="1154" r:id="rId906"/>
    <p:sldId id="1155" r:id="rId907"/>
    <p:sldId id="1156" r:id="rId908"/>
    <p:sldId id="1157" r:id="rId909"/>
    <p:sldId id="1158" r:id="rId910"/>
    <p:sldId id="1159" r:id="rId911"/>
    <p:sldId id="1160" r:id="rId912"/>
    <p:sldId id="1161" r:id="rId913"/>
    <p:sldId id="1162" r:id="rId914"/>
    <p:sldId id="1163" r:id="rId915"/>
    <p:sldId id="1164" r:id="rId916"/>
    <p:sldId id="1165" r:id="rId917"/>
    <p:sldId id="1166" r:id="rId918"/>
    <p:sldId id="1167" r:id="rId919"/>
    <p:sldId id="1168" r:id="rId920"/>
    <p:sldId id="1169" r:id="rId921"/>
    <p:sldId id="1170" r:id="rId922"/>
    <p:sldId id="1171" r:id="rId923"/>
    <p:sldId id="1172" r:id="rId924"/>
    <p:sldId id="1173" r:id="rId925"/>
    <p:sldId id="1174" r:id="rId926"/>
    <p:sldId id="1175" r:id="rId927"/>
    <p:sldId id="1176" r:id="rId928"/>
    <p:sldId id="1177" r:id="rId929"/>
    <p:sldId id="1178" r:id="rId930"/>
    <p:sldId id="1179" r:id="rId931"/>
    <p:sldId id="1180" r:id="rId932"/>
    <p:sldId id="1181" r:id="rId933"/>
    <p:sldId id="1182" r:id="rId934"/>
    <p:sldId id="1183" r:id="rId935"/>
    <p:sldId id="1184" r:id="rId936"/>
    <p:sldId id="1185" r:id="rId937"/>
    <p:sldId id="1186" r:id="rId938"/>
    <p:sldId id="1187" r:id="rId939"/>
    <p:sldId id="1188" r:id="rId940"/>
    <p:sldId id="1189" r:id="rId941"/>
    <p:sldId id="1190" r:id="rId942"/>
    <p:sldId id="1191" r:id="rId943"/>
    <p:sldId id="1192" r:id="rId944"/>
    <p:sldId id="1193" r:id="rId945"/>
    <p:sldId id="1194" r:id="rId946"/>
    <p:sldId id="1195" r:id="rId947"/>
    <p:sldId id="1196" r:id="rId948"/>
    <p:sldId id="1197" r:id="rId949"/>
    <p:sldId id="1198" r:id="rId950"/>
    <p:sldId id="1199" r:id="rId951"/>
    <p:sldId id="1200" r:id="rId952"/>
    <p:sldId id="1201" r:id="rId953"/>
    <p:sldId id="1202" r:id="rId954"/>
    <p:sldId id="1203" r:id="rId955"/>
    <p:sldId id="1204" r:id="rId956"/>
    <p:sldId id="1205" r:id="rId957"/>
    <p:sldId id="1206" r:id="rId958"/>
    <p:sldId id="1207" r:id="rId959"/>
    <p:sldId id="1208" r:id="rId960"/>
    <p:sldId id="1209" r:id="rId961"/>
    <p:sldId id="1210" r:id="rId962"/>
    <p:sldId id="1211" r:id="rId963"/>
    <p:sldId id="1212" r:id="rId964"/>
    <p:sldId id="1213" r:id="rId965"/>
    <p:sldId id="1214" r:id="rId966"/>
    <p:sldId id="1215" r:id="rId967"/>
    <p:sldId id="1216" r:id="rId968"/>
    <p:sldId id="1217" r:id="rId969"/>
    <p:sldId id="1218" r:id="rId970"/>
    <p:sldId id="1219" r:id="rId971"/>
    <p:sldId id="1220" r:id="rId972"/>
    <p:sldId id="1221" r:id="rId973"/>
    <p:sldId id="1222" r:id="rId974"/>
    <p:sldId id="1223" r:id="rId975"/>
    <p:sldId id="1224" r:id="rId976"/>
    <p:sldId id="1225" r:id="rId977"/>
    <p:sldId id="1226" r:id="rId978"/>
    <p:sldId id="1227" r:id="rId979"/>
    <p:sldId id="1228" r:id="rId980"/>
    <p:sldId id="1229" r:id="rId981"/>
    <p:sldId id="1230" r:id="rId982"/>
    <p:sldId id="1231" r:id="rId983"/>
    <p:sldId id="1232" r:id="rId984"/>
    <p:sldId id="1233" r:id="rId985"/>
    <p:sldId id="1234" r:id="rId986"/>
    <p:sldId id="1235" r:id="rId987"/>
    <p:sldId id="1236" r:id="rId988"/>
    <p:sldId id="1237" r:id="rId989"/>
    <p:sldId id="1238" r:id="rId990"/>
    <p:sldId id="1239" r:id="rId991"/>
    <p:sldId id="1240" r:id="rId992"/>
    <p:sldId id="1241" r:id="rId993"/>
    <p:sldId id="1242" r:id="rId994"/>
    <p:sldId id="1243" r:id="rId995"/>
    <p:sldId id="1244" r:id="rId996"/>
    <p:sldId id="1245" r:id="rId997"/>
    <p:sldId id="1246" r:id="rId998"/>
    <p:sldId id="1247" r:id="rId999"/>
    <p:sldId id="1248" r:id="rId1000"/>
    <p:sldId id="1249" r:id="rId1001"/>
    <p:sldId id="1250" r:id="rId1002"/>
    <p:sldId id="1251" r:id="rId1003"/>
    <p:sldId id="1252" r:id="rId1004"/>
    <p:sldId id="1253" r:id="rId1005"/>
    <p:sldId id="1254" r:id="rId1006"/>
    <p:sldId id="1255" r:id="rId1007"/>
    <p:sldId id="1256" r:id="rId1008"/>
    <p:sldId id="1257" r:id="rId1009"/>
    <p:sldId id="1258" r:id="rId1010"/>
    <p:sldId id="1259" r:id="rId1011"/>
    <p:sldId id="1260" r:id="rId1012"/>
    <p:sldId id="1261" r:id="rId1013"/>
    <p:sldId id="1262" r:id="rId1014"/>
    <p:sldId id="1263" r:id="rId1015"/>
    <p:sldId id="1264" r:id="rId1016"/>
    <p:sldId id="1265" r:id="rId1017"/>
    <p:sldId id="1266" r:id="rId1018"/>
    <p:sldId id="1267" r:id="rId1019"/>
    <p:sldId id="1268" r:id="rId1020"/>
    <p:sldId id="1269" r:id="rId1021"/>
    <p:sldId id="1270" r:id="rId1022"/>
    <p:sldId id="1271" r:id="rId1023"/>
    <p:sldId id="1272" r:id="rId1024"/>
    <p:sldId id="1273" r:id="rId1025"/>
    <p:sldId id="1274" r:id="rId1026"/>
    <p:sldId id="1275" r:id="rId1027"/>
    <p:sldId id="1276" r:id="rId1028"/>
    <p:sldId id="1277" r:id="rId1029"/>
    <p:sldId id="1278" r:id="rId1030"/>
    <p:sldId id="1279" r:id="rId1031"/>
    <p:sldId id="1280" r:id="rId1032"/>
    <p:sldId id="1281" r:id="rId1033"/>
    <p:sldId id="1282" r:id="rId1034"/>
    <p:sldId id="1283" r:id="rId1035"/>
    <p:sldId id="1284" r:id="rId1036"/>
    <p:sldId id="1285" r:id="rId1037"/>
    <p:sldId id="1286" r:id="rId1038"/>
    <p:sldId id="1287" r:id="rId1039"/>
    <p:sldId id="1288" r:id="rId1040"/>
    <p:sldId id="1289" r:id="rId1041"/>
    <p:sldId id="1290" r:id="rId1042"/>
    <p:sldId id="1291" r:id="rId1043"/>
    <p:sldId id="1292" r:id="rId1044"/>
    <p:sldId id="1293" r:id="rId1045"/>
    <p:sldId id="1294" r:id="rId1046"/>
    <p:sldId id="1295" r:id="rId1047"/>
    <p:sldId id="1296" r:id="rId1048"/>
    <p:sldId id="1297" r:id="rId1049"/>
    <p:sldId id="1298" r:id="rId1050"/>
    <p:sldId id="1299" r:id="rId1051"/>
    <p:sldId id="1300" r:id="rId1052"/>
    <p:sldId id="1301" r:id="rId1053"/>
    <p:sldId id="1302" r:id="rId1054"/>
    <p:sldId id="1303" r:id="rId1055"/>
    <p:sldId id="1304" r:id="rId1056"/>
    <p:sldId id="1305" r:id="rId1057"/>
    <p:sldId id="1306" r:id="rId1058"/>
    <p:sldId id="1307" r:id="rId1059"/>
    <p:sldId id="1308" r:id="rId1060"/>
    <p:sldId id="1309" r:id="rId1061"/>
    <p:sldId id="1310" r:id="rId1062"/>
    <p:sldId id="1311" r:id="rId1063"/>
    <p:sldId id="1312" r:id="rId1064"/>
    <p:sldId id="1313" r:id="rId1065"/>
    <p:sldId id="1314" r:id="rId1066"/>
    <p:sldId id="1315" r:id="rId1067"/>
    <p:sldId id="1316" r:id="rId1068"/>
    <p:sldId id="1317" r:id="rId1069"/>
    <p:sldId id="1318" r:id="rId1070"/>
    <p:sldId id="1319" r:id="rId1071"/>
    <p:sldId id="1320" r:id="rId1072"/>
    <p:sldId id="1321" r:id="rId1073"/>
    <p:sldId id="1322" r:id="rId1074"/>
    <p:sldId id="1323" r:id="rId1075"/>
    <p:sldId id="1324" r:id="rId1076"/>
    <p:sldId id="1325" r:id="rId1077"/>
    <p:sldId id="1326" r:id="rId1078"/>
    <p:sldId id="1327" r:id="rId1079"/>
    <p:sldId id="1328" r:id="rId1080"/>
    <p:sldId id="1329" r:id="rId1081"/>
    <p:sldId id="1330" r:id="rId1082"/>
    <p:sldId id="1331" r:id="rId1083"/>
    <p:sldId id="1332" r:id="rId1084"/>
    <p:sldId id="1333" r:id="rId1085"/>
    <p:sldId id="1334" r:id="rId1086"/>
    <p:sldId id="1335" r:id="rId1087"/>
    <p:sldId id="1336" r:id="rId1088"/>
    <p:sldId id="1337" r:id="rId1089"/>
    <p:sldId id="1338" r:id="rId1090"/>
    <p:sldId id="1339" r:id="rId1091"/>
    <p:sldId id="1340" r:id="rId1092"/>
    <p:sldId id="1341" r:id="rId1093"/>
    <p:sldId id="1342" r:id="rId1094"/>
    <p:sldId id="1343" r:id="rId1095"/>
    <p:sldId id="1344" r:id="rId1096"/>
    <p:sldId id="1345" r:id="rId1097"/>
    <p:sldId id="1346" r:id="rId1098"/>
    <p:sldId id="1347" r:id="rId1099"/>
    <p:sldId id="1348" r:id="rId1100"/>
    <p:sldId id="1349" r:id="rId1101"/>
    <p:sldId id="1350" r:id="rId1102"/>
    <p:sldId id="1351" r:id="rId1103"/>
    <p:sldId id="1352" r:id="rId1104"/>
    <p:sldId id="1353" r:id="rId1105"/>
    <p:sldId id="1354" r:id="rId1106"/>
    <p:sldId id="1355" r:id="rId1107"/>
    <p:sldId id="1356" r:id="rId1108"/>
    <p:sldId id="1357" r:id="rId1109"/>
    <p:sldId id="1358" r:id="rId1110"/>
    <p:sldId id="1359" r:id="rId1111"/>
    <p:sldId id="1360" r:id="rId1112"/>
    <p:sldId id="1361" r:id="rId1113"/>
    <p:sldId id="1362" r:id="rId1114"/>
    <p:sldId id="1363" r:id="rId1115"/>
    <p:sldId id="1364" r:id="rId1116"/>
    <p:sldId id="1365" r:id="rId1117"/>
    <p:sldId id="1366" r:id="rId1118"/>
    <p:sldId id="1367" r:id="rId1119"/>
    <p:sldId id="1368" r:id="rId1120"/>
    <p:sldId id="1369" r:id="rId1121"/>
    <p:sldId id="1370" r:id="rId1122"/>
    <p:sldId id="1371" r:id="rId1123"/>
    <p:sldId id="1372" r:id="rId1124"/>
    <p:sldId id="1373" r:id="rId1125"/>
    <p:sldId id="1374" r:id="rId1126"/>
    <p:sldId id="1375" r:id="rId1127"/>
    <p:sldId id="1376" r:id="rId1128"/>
    <p:sldId id="1377" r:id="rId1129"/>
    <p:sldId id="1378" r:id="rId1130"/>
    <p:sldId id="1379" r:id="rId1131"/>
    <p:sldId id="1380" r:id="rId1132"/>
    <p:sldId id="1381" r:id="rId1133"/>
    <p:sldId id="1382" r:id="rId1134"/>
    <p:sldId id="1383" r:id="rId1135"/>
    <p:sldId id="1384" r:id="rId1136"/>
    <p:sldId id="1385" r:id="rId1137"/>
    <p:sldId id="1386" r:id="rId1138"/>
    <p:sldId id="1387" r:id="rId1139"/>
    <p:sldId id="1388" r:id="rId1140"/>
    <p:sldId id="1389" r:id="rId1141"/>
    <p:sldId id="1390" r:id="rId1142"/>
    <p:sldId id="1391" r:id="rId1143"/>
    <p:sldId id="1392" r:id="rId1144"/>
    <p:sldId id="1393" r:id="rId1145"/>
    <p:sldId id="1394" r:id="rId1146"/>
    <p:sldId id="1395" r:id="rId1147"/>
    <p:sldId id="1396" r:id="rId1148"/>
    <p:sldId id="1397" r:id="rId1149"/>
    <p:sldId id="1398" r:id="rId1150"/>
    <p:sldId id="1399" r:id="rId1151"/>
    <p:sldId id="1400" r:id="rId1152"/>
    <p:sldId id="1401" r:id="rId1153"/>
    <p:sldId id="1402" r:id="rId1154"/>
    <p:sldId id="1403" r:id="rId1155"/>
    <p:sldId id="1404" r:id="rId1156"/>
    <p:sldId id="1405" r:id="rId1157"/>
    <p:sldId id="1406" r:id="rId1158"/>
    <p:sldId id="1407" r:id="rId1159"/>
    <p:sldId id="1408" r:id="rId1160"/>
    <p:sldId id="1409" r:id="rId1161"/>
    <p:sldId id="1410" r:id="rId1162"/>
    <p:sldId id="1411" r:id="rId1163"/>
    <p:sldId id="1412" r:id="rId1164"/>
    <p:sldId id="1413" r:id="rId1165"/>
    <p:sldId id="1414" r:id="rId1166"/>
    <p:sldId id="1415" r:id="rId1167"/>
    <p:sldId id="1416" r:id="rId1168"/>
    <p:sldId id="1417" r:id="rId1169"/>
    <p:sldId id="1418" r:id="rId1170"/>
    <p:sldId id="1419" r:id="rId1171"/>
    <p:sldId id="1420" r:id="rId1172"/>
    <p:sldId id="1421" r:id="rId1173"/>
    <p:sldId id="1422" r:id="rId1174"/>
    <p:sldId id="1423" r:id="rId1175"/>
    <p:sldId id="1424" r:id="rId1176"/>
    <p:sldId id="1425" r:id="rId1177"/>
    <p:sldId id="1426" r:id="rId1178"/>
    <p:sldId id="1427" r:id="rId1179"/>
    <p:sldId id="1428" r:id="rId1180"/>
    <p:sldId id="1429" r:id="rId1181"/>
    <p:sldId id="1430" r:id="rId1182"/>
    <p:sldId id="1431" r:id="rId1183"/>
    <p:sldId id="1432" r:id="rId1184"/>
    <p:sldId id="1433" r:id="rId1185"/>
    <p:sldId id="1434" r:id="rId1186"/>
    <p:sldId id="1435" r:id="rId1187"/>
    <p:sldId id="1436" r:id="rId1188"/>
    <p:sldId id="1437" r:id="rId1189"/>
    <p:sldId id="1438" r:id="rId1190"/>
    <p:sldId id="1439" r:id="rId1191"/>
    <p:sldId id="1440" r:id="rId1192"/>
    <p:sldId id="1441" r:id="rId1193"/>
    <p:sldId id="1442" r:id="rId1194"/>
    <p:sldId id="1443" r:id="rId1195"/>
    <p:sldId id="1444" r:id="rId1196"/>
    <p:sldId id="1445" r:id="rId1197"/>
    <p:sldId id="1446" r:id="rId1198"/>
    <p:sldId id="1447" r:id="rId1199"/>
    <p:sldId id="1448" r:id="rId1200"/>
    <p:sldId id="1449" r:id="rId1201"/>
    <p:sldId id="1450" r:id="rId1202"/>
    <p:sldId id="1451" r:id="rId1203"/>
    <p:sldId id="1452" r:id="rId1204"/>
    <p:sldId id="1453" r:id="rId1205"/>
    <p:sldId id="1454" r:id="rId1206"/>
    <p:sldId id="1455" r:id="rId1207"/>
    <p:sldId id="1456" r:id="rId1208"/>
    <p:sldId id="1457" r:id="rId1209"/>
    <p:sldId id="1458" r:id="rId1210"/>
    <p:sldId id="1459" r:id="rId1211"/>
    <p:sldId id="1460" r:id="rId1212"/>
    <p:sldId id="1461" r:id="rId1213"/>
    <p:sldId id="1462" r:id="rId1214"/>
    <p:sldId id="1463" r:id="rId1215"/>
    <p:sldId id="1464" r:id="rId1216"/>
    <p:sldId id="1465" r:id="rId1217"/>
    <p:sldId id="1466" r:id="rId1218"/>
    <p:sldId id="1467" r:id="rId1219"/>
    <p:sldId id="1468" r:id="rId1220"/>
    <p:sldId id="1469" r:id="rId1221"/>
    <p:sldId id="1470" r:id="rId1222"/>
    <p:sldId id="1471" r:id="rId1223"/>
    <p:sldId id="1472" r:id="rId1224"/>
    <p:sldId id="1473" r:id="rId1225"/>
    <p:sldId id="1474" r:id="rId1226"/>
    <p:sldId id="1475" r:id="rId1227"/>
    <p:sldId id="1476" r:id="rId1228"/>
    <p:sldId id="1477" r:id="rId1229"/>
    <p:sldId id="1478" r:id="rId1230"/>
    <p:sldId id="1479" r:id="rId1231"/>
    <p:sldId id="1480" r:id="rId1232"/>
    <p:sldId id="1481" r:id="rId1233"/>
    <p:sldId id="1482" r:id="rId1234"/>
    <p:sldId id="1483" r:id="rId1235"/>
    <p:sldId id="1484" r:id="rId1236"/>
    <p:sldId id="1485" r:id="rId1237"/>
    <p:sldId id="1486" r:id="rId1238"/>
    <p:sldId id="1487" r:id="rId1239"/>
    <p:sldId id="1488" r:id="rId1240"/>
    <p:sldId id="1489" r:id="rId1241"/>
    <p:sldId id="1490" r:id="rId1242"/>
    <p:sldId id="1491" r:id="rId1243"/>
    <p:sldId id="1492" r:id="rId1244"/>
    <p:sldId id="1493" r:id="rId1245"/>
    <p:sldId id="1494" r:id="rId1246"/>
    <p:sldId id="1495" r:id="rId1247"/>
    <p:sldId id="1496" r:id="rId1248"/>
    <p:sldId id="1497" r:id="rId1249"/>
    <p:sldId id="1498" r:id="rId1250"/>
    <p:sldId id="1499" r:id="rId1251"/>
    <p:sldId id="1500" r:id="rId1252"/>
    <p:sldId id="1501" r:id="rId1253"/>
    <p:sldId id="1502" r:id="rId1254"/>
    <p:sldId id="1503" r:id="rId1255"/>
    <p:sldId id="1504" r:id="rId1256"/>
    <p:sldId id="1505" r:id="rId1257"/>
    <p:sldId id="1506" r:id="rId1258"/>
    <p:sldId id="1507" r:id="rId1259"/>
    <p:sldId id="1508" r:id="rId1260"/>
    <p:sldId id="1509" r:id="rId1261"/>
    <p:sldId id="1510" r:id="rId1262"/>
    <p:sldId id="1511" r:id="rId1263"/>
    <p:sldId id="1512" r:id="rId1264"/>
    <p:sldId id="1513" r:id="rId1265"/>
    <p:sldId id="1514" r:id="rId1266"/>
    <p:sldId id="1515" r:id="rId1267"/>
    <p:sldId id="1516" r:id="rId1268"/>
    <p:sldId id="1517" r:id="rId1269"/>
    <p:sldId id="1518" r:id="rId1270"/>
    <p:sldId id="1519" r:id="rId1271"/>
    <p:sldId id="1520" r:id="rId1272"/>
    <p:sldId id="1521" r:id="rId1273"/>
    <p:sldId id="1522" r:id="rId1274"/>
    <p:sldId id="1523" r:id="rId1275"/>
    <p:sldId id="1524" r:id="rId1276"/>
    <p:sldId id="1525" r:id="rId1277"/>
    <p:sldId id="1526" r:id="rId1278"/>
    <p:sldId id="1527" r:id="rId1279"/>
    <p:sldId id="1528" r:id="rId1280"/>
    <p:sldId id="1529" r:id="rId1281"/>
    <p:sldId id="1530" r:id="rId1282"/>
    <p:sldId id="1531" r:id="rId1283"/>
    <p:sldId id="1532" r:id="rId1284"/>
    <p:sldId id="1533" r:id="rId1285"/>
    <p:sldId id="1534" r:id="rId1286"/>
    <p:sldId id="1535" r:id="rId1287"/>
    <p:sldId id="1536" r:id="rId1288"/>
    <p:sldId id="1537" r:id="rId1289"/>
    <p:sldId id="1538" r:id="rId1290"/>
    <p:sldId id="1539" r:id="rId1291"/>
    <p:sldId id="1540" r:id="rId1292"/>
    <p:sldId id="1541" r:id="rId1293"/>
    <p:sldId id="1542" r:id="rId1294"/>
    <p:sldId id="1543" r:id="rId1295"/>
    <p:sldId id="1544" r:id="rId1296"/>
    <p:sldId id="1545" r:id="rId1297"/>
    <p:sldId id="1546" r:id="rId1298"/>
    <p:sldId id="1547" r:id="rId1299"/>
    <p:sldId id="1548" r:id="rId1300"/>
    <p:sldId id="1549" r:id="rId1301"/>
    <p:sldId id="1550" r:id="rId1302"/>
    <p:sldId id="1551" r:id="rId1303"/>
    <p:sldId id="1552" r:id="rId1304"/>
    <p:sldId id="1553" r:id="rId1305"/>
    <p:sldId id="1554" r:id="rId1306"/>
    <p:sldId id="1555" r:id="rId1307"/>
    <p:sldId id="1556" r:id="rId1308"/>
    <p:sldId id="1557" r:id="rId1309"/>
    <p:sldId id="1558" r:id="rId1310"/>
    <p:sldId id="1559" r:id="rId1311"/>
    <p:sldId id="1560" r:id="rId1312"/>
    <p:sldId id="1561" r:id="rId1313"/>
    <p:sldId id="1562" r:id="rId1314"/>
    <p:sldId id="1563" r:id="rId1315"/>
    <p:sldId id="1564" r:id="rId1316"/>
    <p:sldId id="1565" r:id="rId1317"/>
    <p:sldId id="1566" r:id="rId1318"/>
    <p:sldId id="1567" r:id="rId1319"/>
    <p:sldId id="1568" r:id="rId1320"/>
    <p:sldId id="1569" r:id="rId1321"/>
    <p:sldId id="1570" r:id="rId1322"/>
    <p:sldId id="1571" r:id="rId1323"/>
    <p:sldId id="1572" r:id="rId1324"/>
    <p:sldId id="1573" r:id="rId1325"/>
    <p:sldId id="1574" r:id="rId1326"/>
    <p:sldId id="1575" r:id="rId1327"/>
    <p:sldId id="1576" r:id="rId1328"/>
    <p:sldId id="1577" r:id="rId1329"/>
    <p:sldId id="1578" r:id="rId1330"/>
    <p:sldId id="1579" r:id="rId1331"/>
    <p:sldId id="1580" r:id="rId1332"/>
    <p:sldId id="1581" r:id="rId1333"/>
    <p:sldId id="1582" r:id="rId1334"/>
    <p:sldId id="1583" r:id="rId1335"/>
    <p:sldId id="1584" r:id="rId1336"/>
    <p:sldId id="1585" r:id="rId1337"/>
    <p:sldId id="1586" r:id="rId1338"/>
    <p:sldId id="1587" r:id="rId1339"/>
    <p:sldId id="1588" r:id="rId1340"/>
    <p:sldId id="1589" r:id="rId1341"/>
    <p:sldId id="1590" r:id="rId1342"/>
    <p:sldId id="1591" r:id="rId1343"/>
    <p:sldId id="1592" r:id="rId1344"/>
    <p:sldId id="1593" r:id="rId1345"/>
    <p:sldId id="1594" r:id="rId1346"/>
    <p:sldId id="1595" r:id="rId1347"/>
    <p:sldId id="1596" r:id="rId1348"/>
    <p:sldId id="1597" r:id="rId1349"/>
    <p:sldId id="1598" r:id="rId1350"/>
    <p:sldId id="1599" r:id="rId1351"/>
    <p:sldId id="1600" r:id="rId1352"/>
    <p:sldId id="1601" r:id="rId1353"/>
    <p:sldId id="1602" r:id="rId1354"/>
    <p:sldId id="1603" r:id="rId1355"/>
    <p:sldId id="1604" r:id="rId1356"/>
    <p:sldId id="1605" r:id="rId1357"/>
    <p:sldId id="1606" r:id="rId1358"/>
    <p:sldId id="1607" r:id="rId1359"/>
    <p:sldId id="1608" r:id="rId1360"/>
    <p:sldId id="1609" r:id="rId1361"/>
    <p:sldId id="1610" r:id="rId1362"/>
    <p:sldId id="1611" r:id="rId1363"/>
    <p:sldId id="1612" r:id="rId1364"/>
    <p:sldId id="1613" r:id="rId1365"/>
    <p:sldId id="1614" r:id="rId1366"/>
    <p:sldId id="1615" r:id="rId1367"/>
    <p:sldId id="1616" r:id="rId1368"/>
    <p:sldId id="1617" r:id="rId1369"/>
    <p:sldId id="1618" r:id="rId1370"/>
    <p:sldId id="1619" r:id="rId1371"/>
    <p:sldId id="1620" r:id="rId1372"/>
    <p:sldId id="1621" r:id="rId1373"/>
    <p:sldId id="1622" r:id="rId1374"/>
    <p:sldId id="1623" r:id="rId1375"/>
    <p:sldId id="1624" r:id="rId1376"/>
    <p:sldId id="1625" r:id="rId1377"/>
    <p:sldId id="1626" r:id="rId1378"/>
    <p:sldId id="1627" r:id="rId1379"/>
    <p:sldId id="1628" r:id="rId1380"/>
    <p:sldId id="1629" r:id="rId1381"/>
    <p:sldId id="1630" r:id="rId1382"/>
    <p:sldId id="1631" r:id="rId1383"/>
    <p:sldId id="1632" r:id="rId1384"/>
    <p:sldId id="1633" r:id="rId1385"/>
    <p:sldId id="1634" r:id="rId1386"/>
    <p:sldId id="1635" r:id="rId1387"/>
    <p:sldId id="1636" r:id="rId1388"/>
    <p:sldId id="1637" r:id="rId1389"/>
    <p:sldId id="1638" r:id="rId1390"/>
    <p:sldId id="1639" r:id="rId1391"/>
    <p:sldId id="1640" r:id="rId1392"/>
    <p:sldId id="1641" r:id="rId1393"/>
    <p:sldId id="1642" r:id="rId1394"/>
    <p:sldId id="1643" r:id="rId1395"/>
    <p:sldId id="1644" r:id="rId1396"/>
    <p:sldId id="1645" r:id="rId1397"/>
    <p:sldId id="1646" r:id="rId1398"/>
    <p:sldId id="1647" r:id="rId1399"/>
    <p:sldId id="1648" r:id="rId1400"/>
    <p:sldId id="1649" r:id="rId1401"/>
    <p:sldId id="1650" r:id="rId1402"/>
    <p:sldId id="1651" r:id="rId1403"/>
    <p:sldId id="1652" r:id="rId1404"/>
    <p:sldId id="1653" r:id="rId1405"/>
    <p:sldId id="1654" r:id="rId1406"/>
    <p:sldId id="1655" r:id="rId1407"/>
    <p:sldId id="1656" r:id="rId1408"/>
    <p:sldId id="1657" r:id="rId1409"/>
    <p:sldId id="1658" r:id="rId1410"/>
    <p:sldId id="1659" r:id="rId1411"/>
    <p:sldId id="1660" r:id="rId1412"/>
    <p:sldId id="1661" r:id="rId1413"/>
    <p:sldId id="1662" r:id="rId1414"/>
    <p:sldId id="1663" r:id="rId1415"/>
    <p:sldId id="1664" r:id="rId1416"/>
    <p:sldId id="1665" r:id="rId1417"/>
    <p:sldId id="1666" r:id="rId1418"/>
    <p:sldId id="1667" r:id="rId1419"/>
    <p:sldId id="1668" r:id="rId1420"/>
    <p:sldId id="1669" r:id="rId1421"/>
    <p:sldId id="1670" r:id="rId1422"/>
    <p:sldId id="1671" r:id="rId1423"/>
    <p:sldId id="1672" r:id="rId1424"/>
    <p:sldId id="1673" r:id="rId1425"/>
    <p:sldId id="1674" r:id="rId1426"/>
    <p:sldId id="1675" r:id="rId1427"/>
    <p:sldId id="1676" r:id="rId1428"/>
    <p:sldId id="1677" r:id="rId1429"/>
    <p:sldId id="1678" r:id="rId1430"/>
    <p:sldId id="1679" r:id="rId1431"/>
    <p:sldId id="1680" r:id="rId1432"/>
    <p:sldId id="1681" r:id="rId1433"/>
    <p:sldId id="1682" r:id="rId1434"/>
    <p:sldId id="1683" r:id="rId1435"/>
    <p:sldId id="1684" r:id="rId1436"/>
    <p:sldId id="1685" r:id="rId1437"/>
    <p:sldId id="1686" r:id="rId1438"/>
    <p:sldId id="1687" r:id="rId1439"/>
    <p:sldId id="1688" r:id="rId1440"/>
    <p:sldId id="1689" r:id="rId1441"/>
    <p:sldId id="1690" r:id="rId1442"/>
    <p:sldId id="1691" r:id="rId1443"/>
    <p:sldId id="1692" r:id="rId1444"/>
    <p:sldId id="1693" r:id="rId1445"/>
    <p:sldId id="1694" r:id="rId1446"/>
    <p:sldId id="1695" r:id="rId1447"/>
    <p:sldId id="1696" r:id="rId1448"/>
    <p:sldId id="1697" r:id="rId1449"/>
    <p:sldId id="1698" r:id="rId1450"/>
    <p:sldId id="1699" r:id="rId1451"/>
    <p:sldId id="1700" r:id="rId1452"/>
    <p:sldId id="1701" r:id="rId1453"/>
    <p:sldId id="1702" r:id="rId1454"/>
    <p:sldId id="1703" r:id="rId1455"/>
    <p:sldId id="1704" r:id="rId1456"/>
    <p:sldId id="1705" r:id="rId1457"/>
    <p:sldId id="1706" r:id="rId1458"/>
    <p:sldId id="1707" r:id="rId1459"/>
    <p:sldId id="1708" r:id="rId1460"/>
    <p:sldId id="1709" r:id="rId1461"/>
    <p:sldId id="1710" r:id="rId1462"/>
    <p:sldId id="1711" r:id="rId1463"/>
    <p:sldId id="1712" r:id="rId1464"/>
    <p:sldId id="1713" r:id="rId1465"/>
    <p:sldId id="1714" r:id="rId1466"/>
    <p:sldId id="1715" r:id="rId1467"/>
    <p:sldId id="1716" r:id="rId1468"/>
    <p:sldId id="1717" r:id="rId1469"/>
    <p:sldId id="1718" r:id="rId1470"/>
    <p:sldId id="1719" r:id="rId1471"/>
    <p:sldId id="1720" r:id="rId1472"/>
    <p:sldId id="1721" r:id="rId1473"/>
    <p:sldId id="1722" r:id="rId1474"/>
    <p:sldId id="1723" r:id="rId1475"/>
    <p:sldId id="1724" r:id="rId1476"/>
    <p:sldId id="1725" r:id="rId1477"/>
    <p:sldId id="1726" r:id="rId1478"/>
    <p:sldId id="1727" r:id="rId1479"/>
    <p:sldId id="1728" r:id="rId1480"/>
    <p:sldId id="1729" r:id="rId1481"/>
    <p:sldId id="1730" r:id="rId1482"/>
    <p:sldId id="1731" r:id="rId1483"/>
    <p:sldId id="1732" r:id="rId1484"/>
    <p:sldId id="1733" r:id="rId1485"/>
    <p:sldId id="1734" r:id="rId1486"/>
    <p:sldId id="1735" r:id="rId1487"/>
    <p:sldId id="1736" r:id="rId1488"/>
    <p:sldId id="1737" r:id="rId1489"/>
    <p:sldId id="1738" r:id="rId1490"/>
    <p:sldId id="1739" r:id="rId1491"/>
    <p:sldId id="1740" r:id="rId1492"/>
    <p:sldId id="1741" r:id="rId1493"/>
    <p:sldId id="1742" r:id="rId1494"/>
    <p:sldId id="1743" r:id="rId1495"/>
    <p:sldId id="1744" r:id="rId1496"/>
    <p:sldId id="1745" r:id="rId1497"/>
    <p:sldId id="1746" r:id="rId1498"/>
    <p:sldId id="1747" r:id="rId1499"/>
    <p:sldId id="1748" r:id="rId1500"/>
    <p:sldId id="1749" r:id="rId1501"/>
    <p:sldId id="1750" r:id="rId1502"/>
    <p:sldId id="1751" r:id="rId1503"/>
    <p:sldId id="1752" r:id="rId1504"/>
    <p:sldId id="1753" r:id="rId1505"/>
    <p:sldId id="1754" r:id="rId1506"/>
    <p:sldId id="1755" r:id="rId1507"/>
    <p:sldId id="1756" r:id="rId1508"/>
    <p:sldId id="1757" r:id="rId1509"/>
    <p:sldId id="1758" r:id="rId1510"/>
    <p:sldId id="1759" r:id="rId1511"/>
    <p:sldId id="1760" r:id="rId1512"/>
    <p:sldId id="1761" r:id="rId1513"/>
    <p:sldId id="1762" r:id="rId1514"/>
    <p:sldId id="1763" r:id="rId1515"/>
    <p:sldId id="1764" r:id="rId1516"/>
    <p:sldId id="1765" r:id="rId1517"/>
    <p:sldId id="1766" r:id="rId1518"/>
    <p:sldId id="1767" r:id="rId1519"/>
    <p:sldId id="1768" r:id="rId1520"/>
    <p:sldId id="1769" r:id="rId1521"/>
    <p:sldId id="1770" r:id="rId1522"/>
    <p:sldId id="1771" r:id="rId1523"/>
    <p:sldId id="1772" r:id="rId1524"/>
    <p:sldId id="1773" r:id="rId1525"/>
    <p:sldId id="1774" r:id="rId1526"/>
    <p:sldId id="1775" r:id="rId1527"/>
    <p:sldId id="1776" r:id="rId1528"/>
    <p:sldId id="1777" r:id="rId1529"/>
    <p:sldId id="1778" r:id="rId1530"/>
    <p:sldId id="1779" r:id="rId1531"/>
    <p:sldId id="1780" r:id="rId1532"/>
    <p:sldId id="1781" r:id="rId1533"/>
    <p:sldId id="1782" r:id="rId1534"/>
    <p:sldId id="1783" r:id="rId1535"/>
    <p:sldId id="1784" r:id="rId1536"/>
    <p:sldId id="1785" r:id="rId1537"/>
    <p:sldId id="1786" r:id="rId1538"/>
    <p:sldId id="1787" r:id="rId1539"/>
    <p:sldId id="1788" r:id="rId1540"/>
    <p:sldId id="1789" r:id="rId1541"/>
    <p:sldId id="1790" r:id="rId1542"/>
    <p:sldId id="1791" r:id="rId1543"/>
    <p:sldId id="1792" r:id="rId1544"/>
    <p:sldId id="1793" r:id="rId1545"/>
    <p:sldId id="1794" r:id="rId1546"/>
    <p:sldId id="1795" r:id="rId1547"/>
    <p:sldId id="1796" r:id="rId1548"/>
    <p:sldId id="1797" r:id="rId1549"/>
    <p:sldId id="1798" r:id="rId1550"/>
    <p:sldId id="1799" r:id="rId1551"/>
    <p:sldId id="1800" r:id="rId1552"/>
    <p:sldId id="1801" r:id="rId1553"/>
    <p:sldId id="1802" r:id="rId1554"/>
    <p:sldId id="1803" r:id="rId1555"/>
    <p:sldId id="1804" r:id="rId1556"/>
    <p:sldId id="1805" r:id="rId1557"/>
    <p:sldId id="1806" r:id="rId1558"/>
    <p:sldId id="1807" r:id="rId1559"/>
    <p:sldId id="1808" r:id="rId1560"/>
    <p:sldId id="1809" r:id="rId1561"/>
    <p:sldId id="1810" r:id="rId1562"/>
    <p:sldId id="1811" r:id="rId1563"/>
    <p:sldId id="1812" r:id="rId1564"/>
    <p:sldId id="1813" r:id="rId1565"/>
    <p:sldId id="1814" r:id="rId1566"/>
    <p:sldId id="1815" r:id="rId1567"/>
    <p:sldId id="1816" r:id="rId1568"/>
    <p:sldId id="1817" r:id="rId1569"/>
    <p:sldId id="1818" r:id="rId1570"/>
    <p:sldId id="1819" r:id="rId1571"/>
    <p:sldId id="1820" r:id="rId1572"/>
    <p:sldId id="1821" r:id="rId1573"/>
    <p:sldId id="1822" r:id="rId1574"/>
    <p:sldId id="1823" r:id="rId1575"/>
    <p:sldId id="1824" r:id="rId1576"/>
    <p:sldId id="1825" r:id="rId1577"/>
    <p:sldId id="1826" r:id="rId1578"/>
    <p:sldId id="1827" r:id="rId1579"/>
    <p:sldId id="1828" r:id="rId1580"/>
    <p:sldId id="1829" r:id="rId1581"/>
    <p:sldId id="1830" r:id="rId1582"/>
    <p:sldId id="1831" r:id="rId1583"/>
    <p:sldId id="1832" r:id="rId1584"/>
    <p:sldId id="1833" r:id="rId1585"/>
    <p:sldId id="1834" r:id="rId1586"/>
    <p:sldId id="1835" r:id="rId1587"/>
    <p:sldId id="1836" r:id="rId1588"/>
    <p:sldId id="1837" r:id="rId1589"/>
    <p:sldId id="1838" r:id="rId1590"/>
    <p:sldId id="1839" r:id="rId1591"/>
    <p:sldId id="1840" r:id="rId1592"/>
    <p:sldId id="1841" r:id="rId1593"/>
    <p:sldId id="1842" r:id="rId1594"/>
    <p:sldId id="1843" r:id="rId1595"/>
    <p:sldId id="1844" r:id="rId1596"/>
    <p:sldId id="1845" r:id="rId1597"/>
    <p:sldId id="1846" r:id="rId1598"/>
    <p:sldId id="1847" r:id="rId1599"/>
    <p:sldId id="1848" r:id="rId1600"/>
    <p:sldId id="1849" r:id="rId1601"/>
    <p:sldId id="1850" r:id="rId1602"/>
    <p:sldId id="1851" r:id="rId1603"/>
    <p:sldId id="1852" r:id="rId1604"/>
    <p:sldId id="1853" r:id="rId1605"/>
    <p:sldId id="1854" r:id="rId1606"/>
    <p:sldId id="1855" r:id="rId1607"/>
    <p:sldId id="1856" r:id="rId1608"/>
    <p:sldId id="1857" r:id="rId1609"/>
    <p:sldId id="1858" r:id="rId1610"/>
    <p:sldId id="1859" r:id="rId1611"/>
    <p:sldId id="1860" r:id="rId1612"/>
    <p:sldId id="1861" r:id="rId1613"/>
    <p:sldId id="1862" r:id="rId1614"/>
    <p:sldId id="1863" r:id="rId1615"/>
    <p:sldId id="1864" r:id="rId1616"/>
    <p:sldId id="1865" r:id="rId1617"/>
    <p:sldId id="1866" r:id="rId1618"/>
    <p:sldId id="1867" r:id="rId1619"/>
    <p:sldId id="1868" r:id="rId1620"/>
    <p:sldId id="1869" r:id="rId1621"/>
    <p:sldId id="1870" r:id="rId1622"/>
    <p:sldId id="1871" r:id="rId1623"/>
    <p:sldId id="1872" r:id="rId1624"/>
    <p:sldId id="1873" r:id="rId1625"/>
    <p:sldId id="1874" r:id="rId1626"/>
    <p:sldId id="1875" r:id="rId1627"/>
    <p:sldId id="1876" r:id="rId1628"/>
    <p:sldId id="1877" r:id="rId1629"/>
    <p:sldId id="1878" r:id="rId1630"/>
    <p:sldId id="1879" r:id="rId1631"/>
    <p:sldId id="1880" r:id="rId1632"/>
    <p:sldId id="1881" r:id="rId1633"/>
    <p:sldId id="1882" r:id="rId1634"/>
    <p:sldId id="1883" r:id="rId1635"/>
    <p:sldId id="1884" r:id="rId1636"/>
    <p:sldId id="1885" r:id="rId1637"/>
    <p:sldId id="1886" r:id="rId1638"/>
    <p:sldId id="1887" r:id="rId1639"/>
    <p:sldId id="1888" r:id="rId1640"/>
    <p:sldId id="1889" r:id="rId1641"/>
    <p:sldId id="1890" r:id="rId1642"/>
    <p:sldId id="1891" r:id="rId1643"/>
    <p:sldId id="1892" r:id="rId1644"/>
    <p:sldId id="1893" r:id="rId1645"/>
    <p:sldId id="1894" r:id="rId1646"/>
    <p:sldId id="1895" r:id="rId1647"/>
    <p:sldId id="1896" r:id="rId1648"/>
    <p:sldId id="1897" r:id="rId1649"/>
    <p:sldId id="1898" r:id="rId1650"/>
    <p:sldId id="1899" r:id="rId1651"/>
    <p:sldId id="1900" r:id="rId1652"/>
    <p:sldId id="1901" r:id="rId1653"/>
    <p:sldId id="1902" r:id="rId1654"/>
    <p:sldId id="1903" r:id="rId1655"/>
    <p:sldId id="1904" r:id="rId1656"/>
    <p:sldId id="1905" r:id="rId1657"/>
    <p:sldId id="1906" r:id="rId1658"/>
    <p:sldId id="1907" r:id="rId1659"/>
    <p:sldId id="1908" r:id="rId1660"/>
    <p:sldId id="1909" r:id="rId1661"/>
    <p:sldId id="1910" r:id="rId1662"/>
    <p:sldId id="1911" r:id="rId1663"/>
    <p:sldId id="1912" r:id="rId1664"/>
    <p:sldId id="1913" r:id="rId1665"/>
    <p:sldId id="1914" r:id="rId1666"/>
    <p:sldId id="1915" r:id="rId1667"/>
    <p:sldId id="1916" r:id="rId1668"/>
    <p:sldId id="1917" r:id="rId1669"/>
    <p:sldId id="1918" r:id="rId1670"/>
    <p:sldId id="1919" r:id="rId1671"/>
    <p:sldId id="1920" r:id="rId1672"/>
    <p:sldId id="1921" r:id="rId1673"/>
    <p:sldId id="1922" r:id="rId1674"/>
    <p:sldId id="1923" r:id="rId1675"/>
    <p:sldId id="1924" r:id="rId1676"/>
    <p:sldId id="1925" r:id="rId1677"/>
    <p:sldId id="1926" r:id="rId1678"/>
    <p:sldId id="1927" r:id="rId1679"/>
    <p:sldId id="1928" r:id="rId1680"/>
    <p:sldId id="1929" r:id="rId1681"/>
    <p:sldId id="1930" r:id="rId1682"/>
    <p:sldId id="1931" r:id="rId1683"/>
    <p:sldId id="1932" r:id="rId1684"/>
    <p:sldId id="1933" r:id="rId1685"/>
    <p:sldId id="1934" r:id="rId1686"/>
    <p:sldId id="1935" r:id="rId1687"/>
    <p:sldId id="1936" r:id="rId1688"/>
    <p:sldId id="1937" r:id="rId1689"/>
    <p:sldId id="1938" r:id="rId1690"/>
    <p:sldId id="1939" r:id="rId1691"/>
    <p:sldId id="1940" r:id="rId1692"/>
    <p:sldId id="1941" r:id="rId1693"/>
    <p:sldId id="1942" r:id="rId1694"/>
    <p:sldId id="1943" r:id="rId1695"/>
    <p:sldId id="1944" r:id="rId1696"/>
    <p:sldId id="1945" r:id="rId1697"/>
    <p:sldId id="1946" r:id="rId1698"/>
    <p:sldId id="1947" r:id="rId1699"/>
    <p:sldId id="1948" r:id="rId1700"/>
    <p:sldId id="1949" r:id="rId1701"/>
    <p:sldId id="1950" r:id="rId1702"/>
    <p:sldId id="1951" r:id="rId1703"/>
    <p:sldId id="1952" r:id="rId1704"/>
    <p:sldId id="1953" r:id="rId1705"/>
    <p:sldId id="1954" r:id="rId1706"/>
    <p:sldId id="1955" r:id="rId1707"/>
    <p:sldId id="1956" r:id="rId1708"/>
    <p:sldId id="1957" r:id="rId1709"/>
    <p:sldId id="1958" r:id="rId1710"/>
    <p:sldId id="1959" r:id="rId1711"/>
    <p:sldId id="1960" r:id="rId1712"/>
    <p:sldId id="1961" r:id="rId1713"/>
    <p:sldId id="1962" r:id="rId1714"/>
    <p:sldId id="1963" r:id="rId1715"/>
    <p:sldId id="1964" r:id="rId1716"/>
    <p:sldId id="1965" r:id="rId1717"/>
    <p:sldId id="1966" r:id="rId1718"/>
    <p:sldId id="1967" r:id="rId1719"/>
    <p:sldId id="1968" r:id="rId1720"/>
    <p:sldId id="1969" r:id="rId1721"/>
    <p:sldId id="1970" r:id="rId1722"/>
    <p:sldId id="1971" r:id="rId1723"/>
    <p:sldId id="1972" r:id="rId1724"/>
    <p:sldId id="1973" r:id="rId1725"/>
    <p:sldId id="1974" r:id="rId1726"/>
    <p:sldId id="1975" r:id="rId1727"/>
    <p:sldId id="1976" r:id="rId1728"/>
    <p:sldId id="1977" r:id="rId1729"/>
    <p:sldId id="1978" r:id="rId1730"/>
    <p:sldId id="1979" r:id="rId1731"/>
    <p:sldId id="1980" r:id="rId1732"/>
    <p:sldId id="1981" r:id="rId1733"/>
    <p:sldId id="1982" r:id="rId1734"/>
    <p:sldId id="1983" r:id="rId1735"/>
    <p:sldId id="1984" r:id="rId1736"/>
    <p:sldId id="1985" r:id="rId1737"/>
    <p:sldId id="1986" r:id="rId1738"/>
    <p:sldId id="1987" r:id="rId1739"/>
    <p:sldId id="1988" r:id="rId1740"/>
    <p:sldId id="1989" r:id="rId1741"/>
    <p:sldId id="1990" r:id="rId1742"/>
    <p:sldId id="1991" r:id="rId1743"/>
    <p:sldId id="1992" r:id="rId1744"/>
    <p:sldId id="1993" r:id="rId1745"/>
    <p:sldId id="1994" r:id="rId1746"/>
    <p:sldId id="1995" r:id="rId1747"/>
    <p:sldId id="1996" r:id="rId1748"/>
    <p:sldId id="1997" r:id="rId1749"/>
    <p:sldId id="1998" r:id="rId1750"/>
    <p:sldId id="1999" r:id="rId1751"/>
    <p:sldId id="2000" r:id="rId1752"/>
    <p:sldId id="2001" r:id="rId1753"/>
    <p:sldId id="2002" r:id="rId1754"/>
    <p:sldId id="2003" r:id="rId1755"/>
    <p:sldId id="2004" r:id="rId1756"/>
    <p:sldId id="2005" r:id="rId1757"/>
    <p:sldId id="2006" r:id="rId1758"/>
    <p:sldId id="2007" r:id="rId1759"/>
    <p:sldId id="2008" r:id="rId1760"/>
    <p:sldId id="2009" r:id="rId1761"/>
    <p:sldId id="2010" r:id="rId1762"/>
    <p:sldId id="2011" r:id="rId1763"/>
    <p:sldId id="2012" r:id="rId1764"/>
    <p:sldId id="2013" r:id="rId1765"/>
    <p:sldId id="2014" r:id="rId1766"/>
    <p:sldId id="2015" r:id="rId1767"/>
    <p:sldId id="2016" r:id="rId1768"/>
    <p:sldId id="2017" r:id="rId1769"/>
    <p:sldId id="2018" r:id="rId1770"/>
    <p:sldId id="2019" r:id="rId1771"/>
    <p:sldId id="2020" r:id="rId1772"/>
    <p:sldId id="2021" r:id="rId1773"/>
    <p:sldId id="2022" r:id="rId1774"/>
    <p:sldId id="2023" r:id="rId1775"/>
    <p:sldId id="2024" r:id="rId1776"/>
    <p:sldId id="2025" r:id="rId1777"/>
    <p:sldId id="2026" r:id="rId1778"/>
    <p:sldId id="2027" r:id="rId1779"/>
    <p:sldId id="2028" r:id="rId1780"/>
    <p:sldId id="2029" r:id="rId1781"/>
    <p:sldId id="2030" r:id="rId1782"/>
    <p:sldId id="2031" r:id="rId1783"/>
    <p:sldId id="2032" r:id="rId1784"/>
    <p:sldId id="2033" r:id="rId1785"/>
    <p:sldId id="2034" r:id="rId1786"/>
    <p:sldId id="2035" r:id="rId1787"/>
    <p:sldId id="2036" r:id="rId1788"/>
    <p:sldId id="2037" r:id="rId1789"/>
    <p:sldId id="2038" r:id="rId1790"/>
    <p:sldId id="2039" r:id="rId1791"/>
    <p:sldId id="2040" r:id="rId1792"/>
    <p:sldId id="2041" r:id="rId1793"/>
    <p:sldId id="2042" r:id="rId1794"/>
    <p:sldId id="2043" r:id="rId1795"/>
    <p:sldId id="2044" r:id="rId1796"/>
    <p:sldId id="2045" r:id="rId1797"/>
    <p:sldId id="2046" r:id="rId1798"/>
    <p:sldId id="2047" r:id="rId1799"/>
    <p:sldId id="2048" r:id="rId1800"/>
    <p:sldId id="2049" r:id="rId1801"/>
    <p:sldId id="2050" r:id="rId1802"/>
    <p:sldId id="2051" r:id="rId1803"/>
    <p:sldId id="2052" r:id="rId1804"/>
    <p:sldId id="2053" r:id="rId1805"/>
    <p:sldId id="2054" r:id="rId1806"/>
    <p:sldId id="2055" r:id="rId1807"/>
    <p:sldId id="2056" r:id="rId1808"/>
    <p:sldId id="2057" r:id="rId1809"/>
    <p:sldId id="2058" r:id="rId1810"/>
    <p:sldId id="2059" r:id="rId1811"/>
    <p:sldId id="2060" r:id="rId1812"/>
    <p:sldId id="2061" r:id="rId1813"/>
    <p:sldId id="2062" r:id="rId1814"/>
    <p:sldId id="2063" r:id="rId1815"/>
    <p:sldId id="2064" r:id="rId1816"/>
    <p:sldId id="2065" r:id="rId1817"/>
    <p:sldId id="2066" r:id="rId1818"/>
    <p:sldId id="2067" r:id="rId1819"/>
    <p:sldId id="2068" r:id="rId1820"/>
    <p:sldId id="2069" r:id="rId1821"/>
    <p:sldId id="2070" r:id="rId1822"/>
    <p:sldId id="2071" r:id="rId1823"/>
    <p:sldId id="2072" r:id="rId1824"/>
    <p:sldId id="2073" r:id="rId1825"/>
    <p:sldId id="2074" r:id="rId1826"/>
    <p:sldId id="2075" r:id="rId1827"/>
    <p:sldId id="2076" r:id="rId1828"/>
    <p:sldId id="2077" r:id="rId1829"/>
    <p:sldId id="2078" r:id="rId1830"/>
    <p:sldId id="2079" r:id="rId1831"/>
    <p:sldId id="2080" r:id="rId1832"/>
    <p:sldId id="2081" r:id="rId1833"/>
    <p:sldId id="2082" r:id="rId1834"/>
    <p:sldId id="2083" r:id="rId1835"/>
    <p:sldId id="2084" r:id="rId1836"/>
    <p:sldId id="2085" r:id="rId1837"/>
    <p:sldId id="2086" r:id="rId1838"/>
    <p:sldId id="2087" r:id="rId1839"/>
    <p:sldId id="2088" r:id="rId1840"/>
    <p:sldId id="2089" r:id="rId1841"/>
    <p:sldId id="2090" r:id="rId1842"/>
    <p:sldId id="2091" r:id="rId1843"/>
    <p:sldId id="2092" r:id="rId1844"/>
    <p:sldId id="2093" r:id="rId1845"/>
    <p:sldId id="2094" r:id="rId1846"/>
    <p:sldId id="2095" r:id="rId1847"/>
    <p:sldId id="2096" r:id="rId1848"/>
    <p:sldId id="2097" r:id="rId1849"/>
    <p:sldId id="2098" r:id="rId1850"/>
    <p:sldId id="2099" r:id="rId1851"/>
    <p:sldId id="2100" r:id="rId1852"/>
    <p:sldId id="2101" r:id="rId1853"/>
    <p:sldId id="2102" r:id="rId1854"/>
    <p:sldId id="2103" r:id="rId1855"/>
    <p:sldId id="2104" r:id="rId1856"/>
    <p:sldId id="2105" r:id="rId1857"/>
    <p:sldId id="2106" r:id="rId1858"/>
    <p:sldId id="2107" r:id="rId1859"/>
    <p:sldId id="2108" r:id="rId1860"/>
    <p:sldId id="2109" r:id="rId1861"/>
    <p:sldId id="2110" r:id="rId1862"/>
    <p:sldId id="2111" r:id="rId1863"/>
    <p:sldId id="2112" r:id="rId1864"/>
    <p:sldId id="2113" r:id="rId1865"/>
    <p:sldId id="2114" r:id="rId1866"/>
    <p:sldId id="2115" r:id="rId1867"/>
    <p:sldId id="2116" r:id="rId1868"/>
    <p:sldId id="2117" r:id="rId1869"/>
    <p:sldId id="2118" r:id="rId1870"/>
    <p:sldId id="2119" r:id="rId1871"/>
    <p:sldId id="2120" r:id="rId1872"/>
    <p:sldId id="2121" r:id="rId1873"/>
    <p:sldId id="2122" r:id="rId1874"/>
    <p:sldId id="2123" r:id="rId1875"/>
    <p:sldId id="2124" r:id="rId1876"/>
    <p:sldId id="2125" r:id="rId1877"/>
    <p:sldId id="2126" r:id="rId1878"/>
    <p:sldId id="2127" r:id="rId1879"/>
    <p:sldId id="2128" r:id="rId1880"/>
    <p:sldId id="2129" r:id="rId1881"/>
    <p:sldId id="2130" r:id="rId1882"/>
    <p:sldId id="2131" r:id="rId1883"/>
    <p:sldId id="2132" r:id="rId1884"/>
    <p:sldId id="2133" r:id="rId1885"/>
    <p:sldId id="2134" r:id="rId1886"/>
    <p:sldId id="2135" r:id="rId1887"/>
    <p:sldId id="2136" r:id="rId1888"/>
    <p:sldId id="2137" r:id="rId1889"/>
    <p:sldId id="2138" r:id="rId1890"/>
    <p:sldId id="2139" r:id="rId1891"/>
    <p:sldId id="2140" r:id="rId1892"/>
    <p:sldId id="2141" r:id="rId1893"/>
    <p:sldId id="2142" r:id="rId1894"/>
    <p:sldId id="2143" r:id="rId1895"/>
    <p:sldId id="2144" r:id="rId1896"/>
    <p:sldId id="2145" r:id="rId1897"/>
    <p:sldId id="2146" r:id="rId1898"/>
    <p:sldId id="2147" r:id="rId1899"/>
    <p:sldId id="2148" r:id="rId1900"/>
    <p:sldId id="2149" r:id="rId1901"/>
    <p:sldId id="2150" r:id="rId1902"/>
    <p:sldId id="2151" r:id="rId1903"/>
    <p:sldId id="2152" r:id="rId1904"/>
    <p:sldId id="2153" r:id="rId1905"/>
    <p:sldId id="2154" r:id="rId1906"/>
    <p:sldId id="2155" r:id="rId1907"/>
    <p:sldId id="2156" r:id="rId1908"/>
    <p:sldId id="2157" r:id="rId1909"/>
    <p:sldId id="2158" r:id="rId1910"/>
    <p:sldId id="2159" r:id="rId1911"/>
    <p:sldId id="2160" r:id="rId1912"/>
    <p:sldId id="2161" r:id="rId1913"/>
    <p:sldId id="2162" r:id="rId1914"/>
    <p:sldId id="2163" r:id="rId1915"/>
    <p:sldId id="2164" r:id="rId1916"/>
    <p:sldId id="2165" r:id="rId1917"/>
    <p:sldId id="2166" r:id="rId1918"/>
    <p:sldId id="2167" r:id="rId1919"/>
    <p:sldId id="2168" r:id="rId1920"/>
    <p:sldId id="2169" r:id="rId1921"/>
    <p:sldId id="2170" r:id="rId1922"/>
    <p:sldId id="2171" r:id="rId1923"/>
    <p:sldId id="2172" r:id="rId1924"/>
    <p:sldId id="2173" r:id="rId1925"/>
    <p:sldId id="2174" r:id="rId1926"/>
    <p:sldId id="2175" r:id="rId1927"/>
    <p:sldId id="2176" r:id="rId1928"/>
    <p:sldId id="2177" r:id="rId1929"/>
    <p:sldId id="2178" r:id="rId1930"/>
    <p:sldId id="2179" r:id="rId1931"/>
    <p:sldId id="2180" r:id="rId1932"/>
    <p:sldId id="2181" r:id="rId1933"/>
    <p:sldId id="2182" r:id="rId1934"/>
    <p:sldId id="2183" r:id="rId1935"/>
    <p:sldId id="2184" r:id="rId1936"/>
    <p:sldId id="2185" r:id="rId1937"/>
    <p:sldId id="2186" r:id="rId1938"/>
    <p:sldId id="2187" r:id="rId1939"/>
    <p:sldId id="2188" r:id="rId1940"/>
    <p:sldId id="2189" r:id="rId1941"/>
    <p:sldId id="2190" r:id="rId1942"/>
    <p:sldId id="2191" r:id="rId1943"/>
    <p:sldId id="2192" r:id="rId1944"/>
    <p:sldId id="2193" r:id="rId1945"/>
    <p:sldId id="2194" r:id="rId1946"/>
    <p:sldId id="2195" r:id="rId1947"/>
    <p:sldId id="2196" r:id="rId1948"/>
    <p:sldId id="2197" r:id="rId1949"/>
    <p:sldId id="2198" r:id="rId1950"/>
    <p:sldId id="2199" r:id="rId1951"/>
    <p:sldId id="2200" r:id="rId1952"/>
    <p:sldId id="2201" r:id="rId1953"/>
    <p:sldId id="2202" r:id="rId1954"/>
    <p:sldId id="2203" r:id="rId1955"/>
    <p:sldId id="2204" r:id="rId1956"/>
    <p:sldId id="2205" r:id="rId1957"/>
    <p:sldId id="2206" r:id="rId1958"/>
    <p:sldId id="2207" r:id="rId1959"/>
    <p:sldId id="2208" r:id="rId1960"/>
    <p:sldId id="2209" r:id="rId1961"/>
    <p:sldId id="2210" r:id="rId1962"/>
    <p:sldId id="2211" r:id="rId1963"/>
    <p:sldId id="2212" r:id="rId1964"/>
    <p:sldId id="2213" r:id="rId1965"/>
    <p:sldId id="2214" r:id="rId1966"/>
    <p:sldId id="2215" r:id="rId1967"/>
    <p:sldId id="2216" r:id="rId1968"/>
    <p:sldId id="2217" r:id="rId1969"/>
    <p:sldId id="2218" r:id="rId1970"/>
    <p:sldId id="2219" r:id="rId1971"/>
    <p:sldId id="2220" r:id="rId1972"/>
    <p:sldId id="2221" r:id="rId1973"/>
    <p:sldId id="2222" r:id="rId1974"/>
    <p:sldId id="2223" r:id="rId1975"/>
    <p:sldId id="2224" r:id="rId1976"/>
    <p:sldId id="2225" r:id="rId1977"/>
    <p:sldId id="2226" r:id="rId1978"/>
    <p:sldId id="2227" r:id="rId1979"/>
    <p:sldId id="2228" r:id="rId1980"/>
    <p:sldId id="2229" r:id="rId1981"/>
    <p:sldId id="2230" r:id="rId1982"/>
    <p:sldId id="2231" r:id="rId1983"/>
    <p:sldId id="2232" r:id="rId1984"/>
    <p:sldId id="2233" r:id="rId1985"/>
    <p:sldId id="2234" r:id="rId1986"/>
    <p:sldId id="2235" r:id="rId1987"/>
    <p:sldId id="2236" r:id="rId1988"/>
    <p:sldId id="2237" r:id="rId1989"/>
    <p:sldId id="2238" r:id="rId1990"/>
    <p:sldId id="2239" r:id="rId1991"/>
    <p:sldId id="2240" r:id="rId1992"/>
    <p:sldId id="2241" r:id="rId1993"/>
    <p:sldId id="2242" r:id="rId1994"/>
    <p:sldId id="2243" r:id="rId1995"/>
    <p:sldId id="2244" r:id="rId1996"/>
    <p:sldId id="2245" r:id="rId1997"/>
    <p:sldId id="2246" r:id="rId1998"/>
    <p:sldId id="2247" r:id="rId1999"/>
    <p:sldId id="2248" r:id="rId2000"/>
    <p:sldId id="2249" r:id="rId2001"/>
    <p:sldId id="2250" r:id="rId2002"/>
    <p:sldId id="2251" r:id="rId2003"/>
    <p:sldId id="2252" r:id="rId2004"/>
    <p:sldId id="2253" r:id="rId2005"/>
    <p:sldId id="2254" r:id="rId2006"/>
    <p:sldId id="2255" r:id="rId2007"/>
    <p:sldId id="2256" r:id="rId2008"/>
    <p:sldId id="2257" r:id="rId2009"/>
    <p:sldId id="2258" r:id="rId2010"/>
    <p:sldId id="2259" r:id="rId2011"/>
    <p:sldId id="2260" r:id="rId2012"/>
    <p:sldId id="2261" r:id="rId2013"/>
    <p:sldId id="2262" r:id="rId2014"/>
    <p:sldId id="2263" r:id="rId2015"/>
    <p:sldId id="2264" r:id="rId2016"/>
    <p:sldId id="2265" r:id="rId2017"/>
    <p:sldId id="2266" r:id="rId2018"/>
    <p:sldId id="2267" r:id="rId2019"/>
    <p:sldId id="2268" r:id="rId2020"/>
    <p:sldId id="2269" r:id="rId2021"/>
    <p:sldId id="2270" r:id="rId2022"/>
    <p:sldId id="2271" r:id="rId2023"/>
    <p:sldId id="2272" r:id="rId2024"/>
    <p:sldId id="2273" r:id="rId2025"/>
    <p:sldId id="2274" r:id="rId2026"/>
    <p:sldId id="2275" r:id="rId2027"/>
    <p:sldId id="2276" r:id="rId2028"/>
    <p:sldId id="2277" r:id="rId2029"/>
    <p:sldId id="2278" r:id="rId2030"/>
    <p:sldId id="2279" r:id="rId2031"/>
    <p:sldId id="2280" r:id="rId2032"/>
    <p:sldId id="2281" r:id="rId2033"/>
    <p:sldId id="2282" r:id="rId2034"/>
    <p:sldId id="2283" r:id="rId2035"/>
    <p:sldId id="2284" r:id="rId2036"/>
    <p:sldId id="2285" r:id="rId2037"/>
    <p:sldId id="2286" r:id="rId2038"/>
    <p:sldId id="2287" r:id="rId2039"/>
    <p:sldId id="2288" r:id="rId2040"/>
    <p:sldId id="2289" r:id="rId2041"/>
    <p:sldId id="2290" r:id="rId2042"/>
    <p:sldId id="2291" r:id="rId2043"/>
    <p:sldId id="2292" r:id="rId2044"/>
    <p:sldId id="2293" r:id="rId2045"/>
    <p:sldId id="2294" r:id="rId2046"/>
    <p:sldId id="2295" r:id="rId2047"/>
    <p:sldId id="2296" r:id="rId2048"/>
    <p:sldId id="2297" r:id="rId2049"/>
    <p:sldId id="2298" r:id="rId2050"/>
    <p:sldId id="2299" r:id="rId2051"/>
    <p:sldId id="2300" r:id="rId2052"/>
    <p:sldId id="2301" r:id="rId2053"/>
    <p:sldId id="2302" r:id="rId2054"/>
    <p:sldId id="2303" r:id="rId2055"/>
    <p:sldId id="2304" r:id="rId2056"/>
    <p:sldId id="2305" r:id="rId2057"/>
    <p:sldId id="2306" r:id="rId2058"/>
    <p:sldId id="2307" r:id="rId2059"/>
    <p:sldId id="2308" r:id="rId2060"/>
    <p:sldId id="2309" r:id="rId2061"/>
    <p:sldId id="2310" r:id="rId2062"/>
    <p:sldId id="2311" r:id="rId2063"/>
    <p:sldId id="2312" r:id="rId2064"/>
    <p:sldId id="2313" r:id="rId2065"/>
    <p:sldId id="2314" r:id="rId2066"/>
    <p:sldId id="2315" r:id="rId2067"/>
    <p:sldId id="2316" r:id="rId2068"/>
    <p:sldId id="2317" r:id="rId2069"/>
    <p:sldId id="2318" r:id="rId2070"/>
    <p:sldId id="2319" r:id="rId2071"/>
    <p:sldId id="2320" r:id="rId2072"/>
    <p:sldId id="2321" r:id="rId2073"/>
    <p:sldId id="2322" r:id="rId2074"/>
    <p:sldId id="2323" r:id="rId2075"/>
    <p:sldId id="2324" r:id="rId2076"/>
    <p:sldId id="2325" r:id="rId2077"/>
    <p:sldId id="2326" r:id="rId2078"/>
    <p:sldId id="2327" r:id="rId2079"/>
    <p:sldId id="2328" r:id="rId2080"/>
    <p:sldId id="2329" r:id="rId2081"/>
    <p:sldId id="2330" r:id="rId2082"/>
    <p:sldId id="2331" r:id="rId2083"/>
    <p:sldId id="2332" r:id="rId2084"/>
    <p:sldId id="2333" r:id="rId2085"/>
    <p:sldId id="2334" r:id="rId2086"/>
    <p:sldId id="2335" r:id="rId2087"/>
    <p:sldId id="2336" r:id="rId2088"/>
    <p:sldId id="2337" r:id="rId2089"/>
    <p:sldId id="2338" r:id="rId2090"/>
    <p:sldId id="2339" r:id="rId2091"/>
    <p:sldId id="2340" r:id="rId2092"/>
    <p:sldId id="2341" r:id="rId2093"/>
    <p:sldId id="2342" r:id="rId2094"/>
    <p:sldId id="2343" r:id="rId2095"/>
    <p:sldId id="2344" r:id="rId2096"/>
    <p:sldId id="2345" r:id="rId2097"/>
    <p:sldId id="2346" r:id="rId2098"/>
    <p:sldId id="2347" r:id="rId2099"/>
    <p:sldId id="2348" r:id="rId2100"/>
    <p:sldId id="2349" r:id="rId2101"/>
    <p:sldId id="2350" r:id="rId2102"/>
    <p:sldId id="2351" r:id="rId2103"/>
    <p:sldId id="2352" r:id="rId2104"/>
    <p:sldId id="2353" r:id="rId2105"/>
    <p:sldId id="2354" r:id="rId2106"/>
    <p:sldId id="2355" r:id="rId2107"/>
    <p:sldId id="2356" r:id="rId2108"/>
    <p:sldId id="2357" r:id="rId2109"/>
    <p:sldId id="2358" r:id="rId2110"/>
    <p:sldId id="2359" r:id="rId2111"/>
    <p:sldId id="2360" r:id="rId2112"/>
    <p:sldId id="2361" r:id="rId2113"/>
    <p:sldId id="2362" r:id="rId2114"/>
    <p:sldId id="2363" r:id="rId2115"/>
    <p:sldId id="2364" r:id="rId2116"/>
    <p:sldId id="2365" r:id="rId2117"/>
    <p:sldId id="2366" r:id="rId2118"/>
    <p:sldId id="2367" r:id="rId2119"/>
    <p:sldId id="2368" r:id="rId2120"/>
    <p:sldId id="2369" r:id="rId2121"/>
    <p:sldId id="2370" r:id="rId2122"/>
    <p:sldId id="2371" r:id="rId2123"/>
    <p:sldId id="2372" r:id="rId2124"/>
    <p:sldId id="2373" r:id="rId2125"/>
    <p:sldId id="2374" r:id="rId2126"/>
    <p:sldId id="2375" r:id="rId2127"/>
    <p:sldId id="2376" r:id="rId2128"/>
    <p:sldId id="3189" r:id="rId2129"/>
    <p:sldId id="2377" r:id="rId2130"/>
    <p:sldId id="2378" r:id="rId2131"/>
    <p:sldId id="2379" r:id="rId2132"/>
    <p:sldId id="2380" r:id="rId2133"/>
    <p:sldId id="2381" r:id="rId2134"/>
    <p:sldId id="2382" r:id="rId2135"/>
    <p:sldId id="2383" r:id="rId2136"/>
    <p:sldId id="2384" r:id="rId2137"/>
    <p:sldId id="2385" r:id="rId2138"/>
    <p:sldId id="2386" r:id="rId2139"/>
    <p:sldId id="2387" r:id="rId2140"/>
    <p:sldId id="2388" r:id="rId2141"/>
    <p:sldId id="2389" r:id="rId2142"/>
    <p:sldId id="2390" r:id="rId2143"/>
    <p:sldId id="2391" r:id="rId2144"/>
    <p:sldId id="2392" r:id="rId2145"/>
    <p:sldId id="2393" r:id="rId2146"/>
    <p:sldId id="2394" r:id="rId2147"/>
    <p:sldId id="2395" r:id="rId2148"/>
    <p:sldId id="2396" r:id="rId2149"/>
    <p:sldId id="2397" r:id="rId2150"/>
    <p:sldId id="2398" r:id="rId2151"/>
    <p:sldId id="2399" r:id="rId2152"/>
    <p:sldId id="2400" r:id="rId2153"/>
    <p:sldId id="2401" r:id="rId2154"/>
    <p:sldId id="2402" r:id="rId2155"/>
    <p:sldId id="2403" r:id="rId2156"/>
    <p:sldId id="2404" r:id="rId2157"/>
    <p:sldId id="2405" r:id="rId2158"/>
    <p:sldId id="2406" r:id="rId2159"/>
    <p:sldId id="2407" r:id="rId2160"/>
    <p:sldId id="2408" r:id="rId2161"/>
    <p:sldId id="2409" r:id="rId2162"/>
    <p:sldId id="2410" r:id="rId2163"/>
    <p:sldId id="2411" r:id="rId2164"/>
    <p:sldId id="2412" r:id="rId2165"/>
    <p:sldId id="2413" r:id="rId2166"/>
    <p:sldId id="2414" r:id="rId2167"/>
    <p:sldId id="2415" r:id="rId2168"/>
    <p:sldId id="2416" r:id="rId2169"/>
    <p:sldId id="2417" r:id="rId2170"/>
    <p:sldId id="2418" r:id="rId2171"/>
    <p:sldId id="2419" r:id="rId2172"/>
    <p:sldId id="2420" r:id="rId2173"/>
    <p:sldId id="2421" r:id="rId2174"/>
    <p:sldId id="2422" r:id="rId2175"/>
    <p:sldId id="2423" r:id="rId2176"/>
    <p:sldId id="2424" r:id="rId2177"/>
    <p:sldId id="2425" r:id="rId2178"/>
    <p:sldId id="2426" r:id="rId2179"/>
    <p:sldId id="2427" r:id="rId2180"/>
    <p:sldId id="2428" r:id="rId2181"/>
    <p:sldId id="2429" r:id="rId2182"/>
    <p:sldId id="2430" r:id="rId2183"/>
    <p:sldId id="2431" r:id="rId2184"/>
    <p:sldId id="2432" r:id="rId2185"/>
    <p:sldId id="2433" r:id="rId2186"/>
    <p:sldId id="2434" r:id="rId2187"/>
    <p:sldId id="2435" r:id="rId2188"/>
    <p:sldId id="2436" r:id="rId2189"/>
    <p:sldId id="2437" r:id="rId2190"/>
    <p:sldId id="2438" r:id="rId2191"/>
    <p:sldId id="2439" r:id="rId2192"/>
    <p:sldId id="2440" r:id="rId2193"/>
    <p:sldId id="2441" r:id="rId2194"/>
    <p:sldId id="2442" r:id="rId2195"/>
    <p:sldId id="2443" r:id="rId2196"/>
    <p:sldId id="2444" r:id="rId2197"/>
    <p:sldId id="2445" r:id="rId2198"/>
    <p:sldId id="2446" r:id="rId2199"/>
    <p:sldId id="2447" r:id="rId2200"/>
    <p:sldId id="2448" r:id="rId2201"/>
    <p:sldId id="2449" r:id="rId2202"/>
    <p:sldId id="2450" r:id="rId2203"/>
    <p:sldId id="2451" r:id="rId2204"/>
    <p:sldId id="2452" r:id="rId2205"/>
    <p:sldId id="2453" r:id="rId2206"/>
    <p:sldId id="2454" r:id="rId2207"/>
    <p:sldId id="2455" r:id="rId2208"/>
    <p:sldId id="2456" r:id="rId2209"/>
    <p:sldId id="2457" r:id="rId2210"/>
    <p:sldId id="2458" r:id="rId2211"/>
    <p:sldId id="2459" r:id="rId2212"/>
    <p:sldId id="2460" r:id="rId2213"/>
    <p:sldId id="2461" r:id="rId2214"/>
    <p:sldId id="2462" r:id="rId2215"/>
    <p:sldId id="2463" r:id="rId2216"/>
    <p:sldId id="2464" r:id="rId2217"/>
    <p:sldId id="2465" r:id="rId2218"/>
    <p:sldId id="2466" r:id="rId2219"/>
    <p:sldId id="2467" r:id="rId2220"/>
    <p:sldId id="2468" r:id="rId2221"/>
    <p:sldId id="2469" r:id="rId2222"/>
    <p:sldId id="2470" r:id="rId2223"/>
    <p:sldId id="2471" r:id="rId2224"/>
    <p:sldId id="2472" r:id="rId2225"/>
    <p:sldId id="2473" r:id="rId2226"/>
    <p:sldId id="2474" r:id="rId2227"/>
    <p:sldId id="2475" r:id="rId2228"/>
    <p:sldId id="2476" r:id="rId2229"/>
    <p:sldId id="2477" r:id="rId2230"/>
    <p:sldId id="2478" r:id="rId2231"/>
    <p:sldId id="2479" r:id="rId2232"/>
    <p:sldId id="2480" r:id="rId2233"/>
    <p:sldId id="2481" r:id="rId2234"/>
    <p:sldId id="2482" r:id="rId2235"/>
    <p:sldId id="2483" r:id="rId2236"/>
    <p:sldId id="2484" r:id="rId2237"/>
    <p:sldId id="2485" r:id="rId2238"/>
    <p:sldId id="2486" r:id="rId2239"/>
    <p:sldId id="2487" r:id="rId2240"/>
    <p:sldId id="2488" r:id="rId2241"/>
    <p:sldId id="2489" r:id="rId2242"/>
    <p:sldId id="2490" r:id="rId2243"/>
    <p:sldId id="2491" r:id="rId2244"/>
    <p:sldId id="2492" r:id="rId2245"/>
    <p:sldId id="2493" r:id="rId2246"/>
    <p:sldId id="2494" r:id="rId2247"/>
    <p:sldId id="2495" r:id="rId2248"/>
    <p:sldId id="2496" r:id="rId2249"/>
    <p:sldId id="2497" r:id="rId2250"/>
    <p:sldId id="2498" r:id="rId2251"/>
    <p:sldId id="2499" r:id="rId2252"/>
    <p:sldId id="2500" r:id="rId2253"/>
    <p:sldId id="2501" r:id="rId2254"/>
    <p:sldId id="2503" r:id="rId2255"/>
    <p:sldId id="2514" r:id="rId2256"/>
    <p:sldId id="2515" r:id="rId2257"/>
    <p:sldId id="2516" r:id="rId2258"/>
    <p:sldId id="2517" r:id="rId2259"/>
    <p:sldId id="2518" r:id="rId2260"/>
    <p:sldId id="2519" r:id="rId2261"/>
    <p:sldId id="2520" r:id="rId2262"/>
    <p:sldId id="2521" r:id="rId2263"/>
    <p:sldId id="2522" r:id="rId2264"/>
    <p:sldId id="2523" r:id="rId2265"/>
    <p:sldId id="2524" r:id="rId2266"/>
    <p:sldId id="2525" r:id="rId2267"/>
    <p:sldId id="2526" r:id="rId2268"/>
    <p:sldId id="2527" r:id="rId2269"/>
    <p:sldId id="2528" r:id="rId2270"/>
    <p:sldId id="2529" r:id="rId2271"/>
    <p:sldId id="2530" r:id="rId2272"/>
    <p:sldId id="2531" r:id="rId2273"/>
    <p:sldId id="2532" r:id="rId2274"/>
    <p:sldId id="2533" r:id="rId2275"/>
    <p:sldId id="2534" r:id="rId2276"/>
    <p:sldId id="2535" r:id="rId2277"/>
    <p:sldId id="2536" r:id="rId2278"/>
    <p:sldId id="2537" r:id="rId2279"/>
    <p:sldId id="2538" r:id="rId2280"/>
    <p:sldId id="2539" r:id="rId2281"/>
    <p:sldId id="2540" r:id="rId2282"/>
    <p:sldId id="2541" r:id="rId2283"/>
    <p:sldId id="2542" r:id="rId2284"/>
    <p:sldId id="3151" r:id="rId2285"/>
    <p:sldId id="3152" r:id="rId2286"/>
    <p:sldId id="2543" r:id="rId2287"/>
    <p:sldId id="3148" r:id="rId2288"/>
    <p:sldId id="3153" r:id="rId2289"/>
    <p:sldId id="3154" r:id="rId2290"/>
    <p:sldId id="3149" r:id="rId2291"/>
    <p:sldId id="2544" r:id="rId2292"/>
    <p:sldId id="2545" r:id="rId2293"/>
    <p:sldId id="2546" r:id="rId2294"/>
    <p:sldId id="2547" r:id="rId2295"/>
    <p:sldId id="2548" r:id="rId2296"/>
    <p:sldId id="2549" r:id="rId2297"/>
    <p:sldId id="2550" r:id="rId2298"/>
    <p:sldId id="2551" r:id="rId2299"/>
    <p:sldId id="2552" r:id="rId2300"/>
    <p:sldId id="2553" r:id="rId2301"/>
    <p:sldId id="2554" r:id="rId2302"/>
    <p:sldId id="2555" r:id="rId2303"/>
    <p:sldId id="2556" r:id="rId2304"/>
    <p:sldId id="2557" r:id="rId2305"/>
    <p:sldId id="2558" r:id="rId2306"/>
    <p:sldId id="2559" r:id="rId2307"/>
    <p:sldId id="2560" r:id="rId2308"/>
    <p:sldId id="2561" r:id="rId2309"/>
    <p:sldId id="2562" r:id="rId2310"/>
    <p:sldId id="2563" r:id="rId2311"/>
    <p:sldId id="2564" r:id="rId2312"/>
    <p:sldId id="2565" r:id="rId2313"/>
    <p:sldId id="3020" r:id="rId2314"/>
    <p:sldId id="2566" r:id="rId2315"/>
    <p:sldId id="2567" r:id="rId2316"/>
    <p:sldId id="2568" r:id="rId2317"/>
    <p:sldId id="2569" r:id="rId2318"/>
    <p:sldId id="2570" r:id="rId2319"/>
    <p:sldId id="2571" r:id="rId2320"/>
    <p:sldId id="2572" r:id="rId2321"/>
    <p:sldId id="2573" r:id="rId2322"/>
    <p:sldId id="2574" r:id="rId2323"/>
    <p:sldId id="2575" r:id="rId2324"/>
    <p:sldId id="2576" r:id="rId2325"/>
    <p:sldId id="2577" r:id="rId2326"/>
    <p:sldId id="2578" r:id="rId2327"/>
    <p:sldId id="2579" r:id="rId2328"/>
    <p:sldId id="2580" r:id="rId2329"/>
    <p:sldId id="2581" r:id="rId2330"/>
    <p:sldId id="2582" r:id="rId2331"/>
    <p:sldId id="2583" r:id="rId2332"/>
    <p:sldId id="2584" r:id="rId2333"/>
    <p:sldId id="2585" r:id="rId2334"/>
    <p:sldId id="2586" r:id="rId2335"/>
    <p:sldId id="2587" r:id="rId2336"/>
    <p:sldId id="2588" r:id="rId2337"/>
    <p:sldId id="2589" r:id="rId2338"/>
    <p:sldId id="2590" r:id="rId2339"/>
    <p:sldId id="2591" r:id="rId2340"/>
    <p:sldId id="2592" r:id="rId2341"/>
    <p:sldId id="2593" r:id="rId2342"/>
    <p:sldId id="2594" r:id="rId2343"/>
    <p:sldId id="2595" r:id="rId2344"/>
    <p:sldId id="2596" r:id="rId2345"/>
    <p:sldId id="2597" r:id="rId2346"/>
    <p:sldId id="2598" r:id="rId2347"/>
    <p:sldId id="2599" r:id="rId2348"/>
    <p:sldId id="2600" r:id="rId2349"/>
    <p:sldId id="2601" r:id="rId2350"/>
    <p:sldId id="2602" r:id="rId2351"/>
    <p:sldId id="2603" r:id="rId2352"/>
    <p:sldId id="2604" r:id="rId2353"/>
    <p:sldId id="2605" r:id="rId2354"/>
    <p:sldId id="2606" r:id="rId2355"/>
    <p:sldId id="2607" r:id="rId2356"/>
    <p:sldId id="2608" r:id="rId2357"/>
    <p:sldId id="2609" r:id="rId2358"/>
    <p:sldId id="2610" r:id="rId2359"/>
    <p:sldId id="2611" r:id="rId2360"/>
    <p:sldId id="2612" r:id="rId2361"/>
    <p:sldId id="3188" r:id="rId2362"/>
    <p:sldId id="3187" r:id="rId2363"/>
    <p:sldId id="2613" r:id="rId2364"/>
    <p:sldId id="2614" r:id="rId2365"/>
    <p:sldId id="2615" r:id="rId2366"/>
    <p:sldId id="2616" r:id="rId2367"/>
    <p:sldId id="2617" r:id="rId2368"/>
    <p:sldId id="2618" r:id="rId2369"/>
    <p:sldId id="2619" r:id="rId2370"/>
    <p:sldId id="2620" r:id="rId2371"/>
    <p:sldId id="2621" r:id="rId2372"/>
    <p:sldId id="2622" r:id="rId2373"/>
    <p:sldId id="2623" r:id="rId2374"/>
    <p:sldId id="2624" r:id="rId2375"/>
    <p:sldId id="2625" r:id="rId2376"/>
    <p:sldId id="2626" r:id="rId2377"/>
    <p:sldId id="2627" r:id="rId2378"/>
    <p:sldId id="2628" r:id="rId2379"/>
    <p:sldId id="2629" r:id="rId2380"/>
    <p:sldId id="2630" r:id="rId2381"/>
    <p:sldId id="2631" r:id="rId2382"/>
    <p:sldId id="2632" r:id="rId2383"/>
    <p:sldId id="2633" r:id="rId2384"/>
    <p:sldId id="2634" r:id="rId2385"/>
    <p:sldId id="2635" r:id="rId2386"/>
    <p:sldId id="2636" r:id="rId2387"/>
    <p:sldId id="2637" r:id="rId2388"/>
    <p:sldId id="2638" r:id="rId2389"/>
    <p:sldId id="2639" r:id="rId2390"/>
    <p:sldId id="2640" r:id="rId2391"/>
    <p:sldId id="2641" r:id="rId2392"/>
    <p:sldId id="2642" r:id="rId2393"/>
    <p:sldId id="2644" r:id="rId2394"/>
    <p:sldId id="2645" r:id="rId2395"/>
    <p:sldId id="2646" r:id="rId2396"/>
    <p:sldId id="2647" r:id="rId2397"/>
    <p:sldId id="2648" r:id="rId2398"/>
    <p:sldId id="2649" r:id="rId2399"/>
    <p:sldId id="2650" r:id="rId2400"/>
    <p:sldId id="2651" r:id="rId2401"/>
    <p:sldId id="2652" r:id="rId2402"/>
    <p:sldId id="2653" r:id="rId2403"/>
    <p:sldId id="2654" r:id="rId2404"/>
    <p:sldId id="2655" r:id="rId2405"/>
    <p:sldId id="2656" r:id="rId2406"/>
    <p:sldId id="2657" r:id="rId2407"/>
    <p:sldId id="2658" r:id="rId2408"/>
    <p:sldId id="2659" r:id="rId2409"/>
    <p:sldId id="2660" r:id="rId2410"/>
    <p:sldId id="2661" r:id="rId2411"/>
    <p:sldId id="2662" r:id="rId2412"/>
    <p:sldId id="2663" r:id="rId2413"/>
    <p:sldId id="2664" r:id="rId2414"/>
    <p:sldId id="2665" r:id="rId2415"/>
    <p:sldId id="2666" r:id="rId2416"/>
    <p:sldId id="2667" r:id="rId2417"/>
    <p:sldId id="2668" r:id="rId2418"/>
    <p:sldId id="2669" r:id="rId2419"/>
    <p:sldId id="2670" r:id="rId2420"/>
    <p:sldId id="2671" r:id="rId2421"/>
    <p:sldId id="2672" r:id="rId2422"/>
    <p:sldId id="2673" r:id="rId2423"/>
    <p:sldId id="2674" r:id="rId2424"/>
    <p:sldId id="2675" r:id="rId2425"/>
    <p:sldId id="2676" r:id="rId2426"/>
    <p:sldId id="2677" r:id="rId2427"/>
    <p:sldId id="2678" r:id="rId2428"/>
    <p:sldId id="2679" r:id="rId2429"/>
    <p:sldId id="2680" r:id="rId2430"/>
    <p:sldId id="2681" r:id="rId2431"/>
    <p:sldId id="2682" r:id="rId2432"/>
    <p:sldId id="2683" r:id="rId2433"/>
    <p:sldId id="2684" r:id="rId2434"/>
    <p:sldId id="2685" r:id="rId2435"/>
    <p:sldId id="2686" r:id="rId2436"/>
    <p:sldId id="2687" r:id="rId2437"/>
    <p:sldId id="2977" r:id="rId2438"/>
    <p:sldId id="2978" r:id="rId2439"/>
    <p:sldId id="2979" r:id="rId2440"/>
    <p:sldId id="2980" r:id="rId2441"/>
    <p:sldId id="3003" r:id="rId2442"/>
    <p:sldId id="3004" r:id="rId2443"/>
    <p:sldId id="2983" r:id="rId2444"/>
    <p:sldId id="2982" r:id="rId2445"/>
    <p:sldId id="2981" r:id="rId2446"/>
    <p:sldId id="2984" r:id="rId2447"/>
    <p:sldId id="2985" r:id="rId2448"/>
    <p:sldId id="2986" r:id="rId2449"/>
    <p:sldId id="2989" r:id="rId2450"/>
    <p:sldId id="2987" r:id="rId2451"/>
    <p:sldId id="2990" r:id="rId2452"/>
    <p:sldId id="2988" r:id="rId2453"/>
    <p:sldId id="2991" r:id="rId2454"/>
    <p:sldId id="2992" r:id="rId2455"/>
    <p:sldId id="2994" r:id="rId2456"/>
    <p:sldId id="2995" r:id="rId2457"/>
    <p:sldId id="2993" r:id="rId2458"/>
    <p:sldId id="2996" r:id="rId2459"/>
    <p:sldId id="2997" r:id="rId2460"/>
    <p:sldId id="2998" r:id="rId2461"/>
    <p:sldId id="2999" r:id="rId2462"/>
    <p:sldId id="3000" r:id="rId2463"/>
    <p:sldId id="3001" r:id="rId2464"/>
    <p:sldId id="3009" r:id="rId2465"/>
    <p:sldId id="3002" r:id="rId2466"/>
    <p:sldId id="3007" r:id="rId2467"/>
    <p:sldId id="3008" r:id="rId2468"/>
    <p:sldId id="3005" r:id="rId2469"/>
    <p:sldId id="3006" r:id="rId2470"/>
    <p:sldId id="3010" r:id="rId2471"/>
    <p:sldId id="3011" r:id="rId2472"/>
    <p:sldId id="3012" r:id="rId2473"/>
    <p:sldId id="3013" r:id="rId2474"/>
    <p:sldId id="2688" r:id="rId2475"/>
    <p:sldId id="2689" r:id="rId2476"/>
    <p:sldId id="2690" r:id="rId2477"/>
    <p:sldId id="2694" r:id="rId2478"/>
    <p:sldId id="2691" r:id="rId2479"/>
    <p:sldId id="2695" r:id="rId2480"/>
    <p:sldId id="2692" r:id="rId2481"/>
    <p:sldId id="2693" r:id="rId2482"/>
    <p:sldId id="2696" r:id="rId2483"/>
    <p:sldId id="2697" r:id="rId2484"/>
    <p:sldId id="2698" r:id="rId2485"/>
    <p:sldId id="2699" r:id="rId2486"/>
    <p:sldId id="2700" r:id="rId2487"/>
    <p:sldId id="2701" r:id="rId2488"/>
    <p:sldId id="3014" r:id="rId2489"/>
    <p:sldId id="3015" r:id="rId2490"/>
    <p:sldId id="3016" r:id="rId2491"/>
    <p:sldId id="3017" r:id="rId2492"/>
    <p:sldId id="3018" r:id="rId2493"/>
    <p:sldId id="3019" r:id="rId2494"/>
    <p:sldId id="3021" r:id="rId2495"/>
    <p:sldId id="3022" r:id="rId2496"/>
    <p:sldId id="3023" r:id="rId2497"/>
    <p:sldId id="3024" r:id="rId2498"/>
    <p:sldId id="3025" r:id="rId2499"/>
    <p:sldId id="3026" r:id="rId2500"/>
    <p:sldId id="3028" r:id="rId2501"/>
    <p:sldId id="3027" r:id="rId2502"/>
    <p:sldId id="3029" r:id="rId2503"/>
    <p:sldId id="3030" r:id="rId2504"/>
    <p:sldId id="3031" r:id="rId2505"/>
    <p:sldId id="3032" r:id="rId2506"/>
    <p:sldId id="3033" r:id="rId2507"/>
    <p:sldId id="3034" r:id="rId2508"/>
    <p:sldId id="3035" r:id="rId2509"/>
    <p:sldId id="3036" r:id="rId2510"/>
    <p:sldId id="3037" r:id="rId2511"/>
    <p:sldId id="3038" r:id="rId2512"/>
    <p:sldId id="3039" r:id="rId2513"/>
    <p:sldId id="3040" r:id="rId2514"/>
    <p:sldId id="3041" r:id="rId2515"/>
    <p:sldId id="3042" r:id="rId2516"/>
    <p:sldId id="3043" r:id="rId2517"/>
    <p:sldId id="3044" r:id="rId2518"/>
    <p:sldId id="3045" r:id="rId2519"/>
    <p:sldId id="3046" r:id="rId2520"/>
    <p:sldId id="3048" r:id="rId2521"/>
    <p:sldId id="3049" r:id="rId2522"/>
    <p:sldId id="3050" r:id="rId2523"/>
    <p:sldId id="3051" r:id="rId2524"/>
    <p:sldId id="3052" r:id="rId2525"/>
    <p:sldId id="3053" r:id="rId2526"/>
    <p:sldId id="3054" r:id="rId2527"/>
    <p:sldId id="3055" r:id="rId2528"/>
    <p:sldId id="3056" r:id="rId2529"/>
    <p:sldId id="3062" r:id="rId2530"/>
    <p:sldId id="3057" r:id="rId2531"/>
    <p:sldId id="3058" r:id="rId2532"/>
    <p:sldId id="3060" r:id="rId2533"/>
    <p:sldId id="3059" r:id="rId2534"/>
    <p:sldId id="3061" r:id="rId2535"/>
    <p:sldId id="3063" r:id="rId2536"/>
    <p:sldId id="3064" r:id="rId2537"/>
    <p:sldId id="3065" r:id="rId2538"/>
    <p:sldId id="3066" r:id="rId2539"/>
    <p:sldId id="3067" r:id="rId2540"/>
    <p:sldId id="3068" r:id="rId2541"/>
    <p:sldId id="3069" r:id="rId2542"/>
    <p:sldId id="3070" r:id="rId2543"/>
    <p:sldId id="3071" r:id="rId2544"/>
    <p:sldId id="3072" r:id="rId2545"/>
    <p:sldId id="3073" r:id="rId2546"/>
    <p:sldId id="3074" r:id="rId2547"/>
    <p:sldId id="3075" r:id="rId2548"/>
    <p:sldId id="3076" r:id="rId2549"/>
    <p:sldId id="3077" r:id="rId2550"/>
    <p:sldId id="3078" r:id="rId2551"/>
    <p:sldId id="3079" r:id="rId2552"/>
    <p:sldId id="3080" r:id="rId2553"/>
    <p:sldId id="3081" r:id="rId2554"/>
    <p:sldId id="3082" r:id="rId2555"/>
    <p:sldId id="3083" r:id="rId2556"/>
    <p:sldId id="3084" r:id="rId2557"/>
    <p:sldId id="3085" r:id="rId2558"/>
    <p:sldId id="3086" r:id="rId2559"/>
    <p:sldId id="3088" r:id="rId2560"/>
    <p:sldId id="3087" r:id="rId2561"/>
    <p:sldId id="3089" r:id="rId2562"/>
    <p:sldId id="3090" r:id="rId2563"/>
    <p:sldId id="3091" r:id="rId2564"/>
    <p:sldId id="3092" r:id="rId2565"/>
    <p:sldId id="3093" r:id="rId2566"/>
    <p:sldId id="3094" r:id="rId2567"/>
    <p:sldId id="3095" r:id="rId2568"/>
    <p:sldId id="3096" r:id="rId2569"/>
    <p:sldId id="3097" r:id="rId2570"/>
    <p:sldId id="3098" r:id="rId2571"/>
    <p:sldId id="3099" r:id="rId2572"/>
    <p:sldId id="3100" r:id="rId2573"/>
    <p:sldId id="3102" r:id="rId2574"/>
    <p:sldId id="3103" r:id="rId2575"/>
    <p:sldId id="3104" r:id="rId2576"/>
    <p:sldId id="3105" r:id="rId2577"/>
    <p:sldId id="3107" r:id="rId2578"/>
    <p:sldId id="3106" r:id="rId2579"/>
    <p:sldId id="3108" r:id="rId2580"/>
    <p:sldId id="3109" r:id="rId2581"/>
    <p:sldId id="3110" r:id="rId2582"/>
    <p:sldId id="3111" r:id="rId2583"/>
    <p:sldId id="3112" r:id="rId2584"/>
    <p:sldId id="3113" r:id="rId2585"/>
    <p:sldId id="3114" r:id="rId2586"/>
    <p:sldId id="3115" r:id="rId2587"/>
    <p:sldId id="3116" r:id="rId2588"/>
    <p:sldId id="3117" r:id="rId2589"/>
    <p:sldId id="3118" r:id="rId2590"/>
    <p:sldId id="3122" r:id="rId2591"/>
    <p:sldId id="3119" r:id="rId2592"/>
    <p:sldId id="3121" r:id="rId2593"/>
    <p:sldId id="3124" r:id="rId2594"/>
    <p:sldId id="3125" r:id="rId2595"/>
    <p:sldId id="3120" r:id="rId2596"/>
    <p:sldId id="3123" r:id="rId2597"/>
    <p:sldId id="3126" r:id="rId2598"/>
    <p:sldId id="3127" r:id="rId2599"/>
    <p:sldId id="3128" r:id="rId2600"/>
    <p:sldId id="3129" r:id="rId2601"/>
    <p:sldId id="3130" r:id="rId2602"/>
    <p:sldId id="3131" r:id="rId2603"/>
    <p:sldId id="3132" r:id="rId2604"/>
    <p:sldId id="3133" r:id="rId2605"/>
    <p:sldId id="3186" r:id="rId2606"/>
    <p:sldId id="3185" r:id="rId2607"/>
    <p:sldId id="3184" r:id="rId2608"/>
    <p:sldId id="3180" r:id="rId2609"/>
    <p:sldId id="3134" r:id="rId2610"/>
    <p:sldId id="3135" r:id="rId2611"/>
    <p:sldId id="3181" r:id="rId2612"/>
    <p:sldId id="3182" r:id="rId2613"/>
    <p:sldId id="3183" r:id="rId2614"/>
    <p:sldId id="3136" r:id="rId2615"/>
    <p:sldId id="3137" r:id="rId2616"/>
    <p:sldId id="3139" r:id="rId2617"/>
    <p:sldId id="3138" r:id="rId2618"/>
    <p:sldId id="3140" r:id="rId2619"/>
    <p:sldId id="3141" r:id="rId2620"/>
    <p:sldId id="3142" r:id="rId2621"/>
    <p:sldId id="3177" r:id="rId2622"/>
    <p:sldId id="3143" r:id="rId2623"/>
    <p:sldId id="3178" r:id="rId2624"/>
    <p:sldId id="3179" r:id="rId2625"/>
    <p:sldId id="3144" r:id="rId2626"/>
    <p:sldId id="3145" r:id="rId2627"/>
    <p:sldId id="3146" r:id="rId2628"/>
    <p:sldId id="3147" r:id="rId2629"/>
    <p:sldId id="3150" r:id="rId2630"/>
    <p:sldId id="3155" r:id="rId2631"/>
    <p:sldId id="3156" r:id="rId2632"/>
    <p:sldId id="3157" r:id="rId2633"/>
    <p:sldId id="3158" r:id="rId2634"/>
    <p:sldId id="3161" r:id="rId2635"/>
    <p:sldId id="3162" r:id="rId2636"/>
    <p:sldId id="3163" r:id="rId2637"/>
    <p:sldId id="3165" r:id="rId2638"/>
    <p:sldId id="3166" r:id="rId2639"/>
    <p:sldId id="3167" r:id="rId2640"/>
    <p:sldId id="3168" r:id="rId2641"/>
    <p:sldId id="3169" r:id="rId2642"/>
    <p:sldId id="3172" r:id="rId2643"/>
    <p:sldId id="3173" r:id="rId2644"/>
    <p:sldId id="3174" r:id="rId2645"/>
    <p:sldId id="3175" r:id="rId2646"/>
    <p:sldId id="3176" r:id="rId2647"/>
  </p:sldIdLst>
  <p:sldSz cx="12192000" cy="6858000"/>
  <p:notesSz cx="6858000" cy="9144000"/>
  <p:embeddedFontLst>
    <p:embeddedFont>
      <p:font typeface="Book Antiqua" panose="02040602050305030304" pitchFamily="18" charset="0"/>
      <p:regular r:id="rId2649"/>
      <p:bold r:id="rId2650"/>
      <p:italic r:id="rId2651"/>
      <p:boldItalic r:id="rId2652"/>
    </p:embeddedFont>
    <p:embeddedFont>
      <p:font typeface="Calibri" panose="020F0502020204030204" pitchFamily="34" charset="0"/>
      <p:regular r:id="rId2653"/>
      <p:bold r:id="rId2654"/>
      <p:italic r:id="rId2655"/>
      <p:boldItalic r:id="rId2656"/>
    </p:embeddedFont>
  </p:embeddedFontLst>
  <p:custDataLst>
    <p:tags r:id="rId2657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658" roundtripDataSignature="AMtx7mhStLAwNyC66+n+idSuI4PME3bc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324" autoAdjust="0"/>
    <p:restoredTop sz="87222" autoAdjust="0"/>
  </p:normalViewPr>
  <p:slideViewPr>
    <p:cSldViewPr snapToGrid="0">
      <p:cViewPr varScale="1">
        <p:scale>
          <a:sx n="68" d="100"/>
          <a:sy n="68" d="100"/>
        </p:scale>
        <p:origin x="1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7309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827" Type="http://schemas.openxmlformats.org/officeDocument/2006/relationships/slide" Target="slides/slide1826.xml"/><Relationship Id="rId170" Type="http://schemas.openxmlformats.org/officeDocument/2006/relationships/slide" Target="slides/slide169.xml"/><Relationship Id="rId987" Type="http://schemas.openxmlformats.org/officeDocument/2006/relationships/slide" Target="slides/slide986.xml"/><Relationship Id="rId847" Type="http://schemas.openxmlformats.org/officeDocument/2006/relationships/slide" Target="slides/slide846.xml"/><Relationship Id="rId1477" Type="http://schemas.openxmlformats.org/officeDocument/2006/relationships/slide" Target="slides/slide1476.xml"/><Relationship Id="rId1684" Type="http://schemas.openxmlformats.org/officeDocument/2006/relationships/slide" Target="slides/slide1683.xml"/><Relationship Id="rId1891" Type="http://schemas.openxmlformats.org/officeDocument/2006/relationships/slide" Target="slides/slide1890.xml"/><Relationship Id="rId2528" Type="http://schemas.openxmlformats.org/officeDocument/2006/relationships/slide" Target="slides/slide2527.xml"/><Relationship Id="rId707" Type="http://schemas.openxmlformats.org/officeDocument/2006/relationships/slide" Target="slides/slide706.xml"/><Relationship Id="rId914" Type="http://schemas.openxmlformats.org/officeDocument/2006/relationships/slide" Target="slides/slide913.xml"/><Relationship Id="rId1337" Type="http://schemas.openxmlformats.org/officeDocument/2006/relationships/slide" Target="slides/slide1336.xml"/><Relationship Id="rId1544" Type="http://schemas.openxmlformats.org/officeDocument/2006/relationships/slide" Target="slides/slide1543.xml"/><Relationship Id="rId1751" Type="http://schemas.openxmlformats.org/officeDocument/2006/relationships/slide" Target="slides/slide1750.xml"/><Relationship Id="rId43" Type="http://schemas.openxmlformats.org/officeDocument/2006/relationships/slide" Target="slides/slide42.xml"/><Relationship Id="rId1404" Type="http://schemas.openxmlformats.org/officeDocument/2006/relationships/slide" Target="slides/slide1403.xml"/><Relationship Id="rId1611" Type="http://schemas.openxmlformats.org/officeDocument/2006/relationships/slide" Target="slides/slide1610.xml"/><Relationship Id="rId497" Type="http://schemas.openxmlformats.org/officeDocument/2006/relationships/slide" Target="slides/slide496.xml"/><Relationship Id="rId2178" Type="http://schemas.openxmlformats.org/officeDocument/2006/relationships/slide" Target="slides/slide2177.xml"/><Relationship Id="rId2385" Type="http://schemas.openxmlformats.org/officeDocument/2006/relationships/slide" Target="slides/slide2384.xml"/><Relationship Id="rId357" Type="http://schemas.openxmlformats.org/officeDocument/2006/relationships/slide" Target="slides/slide356.xml"/><Relationship Id="rId1194" Type="http://schemas.openxmlformats.org/officeDocument/2006/relationships/slide" Target="slides/slide1193.xml"/><Relationship Id="rId2038" Type="http://schemas.openxmlformats.org/officeDocument/2006/relationships/slide" Target="slides/slide2037.xml"/><Relationship Id="rId2592" Type="http://schemas.openxmlformats.org/officeDocument/2006/relationships/slide" Target="slides/slide2591.xml"/><Relationship Id="rId217" Type="http://schemas.openxmlformats.org/officeDocument/2006/relationships/slide" Target="slides/slide216.xml"/><Relationship Id="rId564" Type="http://schemas.openxmlformats.org/officeDocument/2006/relationships/slide" Target="slides/slide563.xml"/><Relationship Id="rId771" Type="http://schemas.openxmlformats.org/officeDocument/2006/relationships/slide" Target="slides/slide770.xml"/><Relationship Id="rId2245" Type="http://schemas.openxmlformats.org/officeDocument/2006/relationships/slide" Target="slides/slide2244.xml"/><Relationship Id="rId2452" Type="http://schemas.openxmlformats.org/officeDocument/2006/relationships/slide" Target="slides/slide2451.xml"/><Relationship Id="rId424" Type="http://schemas.openxmlformats.org/officeDocument/2006/relationships/slide" Target="slides/slide423.xml"/><Relationship Id="rId631" Type="http://schemas.openxmlformats.org/officeDocument/2006/relationships/slide" Target="slides/slide630.xml"/><Relationship Id="rId1054" Type="http://schemas.openxmlformats.org/officeDocument/2006/relationships/slide" Target="slides/slide1053.xml"/><Relationship Id="rId1261" Type="http://schemas.openxmlformats.org/officeDocument/2006/relationships/slide" Target="slides/slide1260.xml"/><Relationship Id="rId2105" Type="http://schemas.openxmlformats.org/officeDocument/2006/relationships/slide" Target="slides/slide2104.xml"/><Relationship Id="rId2312" Type="http://schemas.openxmlformats.org/officeDocument/2006/relationships/slide" Target="slides/slide2311.xml"/><Relationship Id="rId1121" Type="http://schemas.openxmlformats.org/officeDocument/2006/relationships/slide" Target="slides/slide1120.xml"/><Relationship Id="rId1938" Type="http://schemas.openxmlformats.org/officeDocument/2006/relationships/slide" Target="slides/slide1937.xml"/><Relationship Id="rId281" Type="http://schemas.openxmlformats.org/officeDocument/2006/relationships/slide" Target="slides/slide280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958" Type="http://schemas.openxmlformats.org/officeDocument/2006/relationships/slide" Target="slides/slide957.xml"/><Relationship Id="rId1588" Type="http://schemas.openxmlformats.org/officeDocument/2006/relationships/slide" Target="slides/slide1587.xml"/><Relationship Id="rId1795" Type="http://schemas.openxmlformats.org/officeDocument/2006/relationships/slide" Target="slides/slide1794.xml"/><Relationship Id="rId2639" Type="http://schemas.openxmlformats.org/officeDocument/2006/relationships/slide" Target="slides/slide2638.xml"/><Relationship Id="rId87" Type="http://schemas.openxmlformats.org/officeDocument/2006/relationships/slide" Target="slides/slide86.xml"/><Relationship Id="rId818" Type="http://schemas.openxmlformats.org/officeDocument/2006/relationships/slide" Target="slides/slide817.xml"/><Relationship Id="rId1448" Type="http://schemas.openxmlformats.org/officeDocument/2006/relationships/slide" Target="slides/slide1447.xml"/><Relationship Id="rId1655" Type="http://schemas.openxmlformats.org/officeDocument/2006/relationships/slide" Target="slides/slide1654.xml"/><Relationship Id="rId1308" Type="http://schemas.openxmlformats.org/officeDocument/2006/relationships/slide" Target="slides/slide1307.xml"/><Relationship Id="rId1862" Type="http://schemas.openxmlformats.org/officeDocument/2006/relationships/slide" Target="slides/slide1861.xml"/><Relationship Id="rId1515" Type="http://schemas.openxmlformats.org/officeDocument/2006/relationships/slide" Target="slides/slide1514.xml"/><Relationship Id="rId1722" Type="http://schemas.openxmlformats.org/officeDocument/2006/relationships/slide" Target="slides/slide1721.xml"/><Relationship Id="rId14" Type="http://schemas.openxmlformats.org/officeDocument/2006/relationships/slide" Target="slides/slide13.xml"/><Relationship Id="rId2289" Type="http://schemas.openxmlformats.org/officeDocument/2006/relationships/slide" Target="slides/slide2288.xml"/><Relationship Id="rId2496" Type="http://schemas.openxmlformats.org/officeDocument/2006/relationships/slide" Target="slides/slide2495.xml"/><Relationship Id="rId468" Type="http://schemas.openxmlformats.org/officeDocument/2006/relationships/slide" Target="slides/slide467.xml"/><Relationship Id="rId675" Type="http://schemas.openxmlformats.org/officeDocument/2006/relationships/slide" Target="slides/slide674.xml"/><Relationship Id="rId882" Type="http://schemas.openxmlformats.org/officeDocument/2006/relationships/slide" Target="slides/slide881.xml"/><Relationship Id="rId1098" Type="http://schemas.openxmlformats.org/officeDocument/2006/relationships/slide" Target="slides/slide1097.xml"/><Relationship Id="rId2149" Type="http://schemas.openxmlformats.org/officeDocument/2006/relationships/slide" Target="slides/slide2148.xml"/><Relationship Id="rId2356" Type="http://schemas.openxmlformats.org/officeDocument/2006/relationships/slide" Target="slides/slide2355.xml"/><Relationship Id="rId2563" Type="http://schemas.openxmlformats.org/officeDocument/2006/relationships/slide" Target="slides/slide2562.xml"/><Relationship Id="rId328" Type="http://schemas.openxmlformats.org/officeDocument/2006/relationships/slide" Target="slides/slide327.xml"/><Relationship Id="rId535" Type="http://schemas.openxmlformats.org/officeDocument/2006/relationships/slide" Target="slides/slide534.xml"/><Relationship Id="rId742" Type="http://schemas.openxmlformats.org/officeDocument/2006/relationships/slide" Target="slides/slide741.xml"/><Relationship Id="rId1165" Type="http://schemas.openxmlformats.org/officeDocument/2006/relationships/slide" Target="slides/slide1164.xml"/><Relationship Id="rId1372" Type="http://schemas.openxmlformats.org/officeDocument/2006/relationships/slide" Target="slides/slide1371.xml"/><Relationship Id="rId2009" Type="http://schemas.openxmlformats.org/officeDocument/2006/relationships/slide" Target="slides/slide2008.xml"/><Relationship Id="rId2216" Type="http://schemas.openxmlformats.org/officeDocument/2006/relationships/slide" Target="slides/slide2215.xml"/><Relationship Id="rId2423" Type="http://schemas.openxmlformats.org/officeDocument/2006/relationships/slide" Target="slides/slide2422.xml"/><Relationship Id="rId2630" Type="http://schemas.openxmlformats.org/officeDocument/2006/relationships/slide" Target="slides/slide2629.xml"/><Relationship Id="rId602" Type="http://schemas.openxmlformats.org/officeDocument/2006/relationships/slide" Target="slides/slide601.xml"/><Relationship Id="rId1025" Type="http://schemas.openxmlformats.org/officeDocument/2006/relationships/slide" Target="slides/slide1024.xml"/><Relationship Id="rId1232" Type="http://schemas.openxmlformats.org/officeDocument/2006/relationships/slide" Target="slides/slide1231.xml"/><Relationship Id="rId185" Type="http://schemas.openxmlformats.org/officeDocument/2006/relationships/slide" Target="slides/slide184.xml"/><Relationship Id="rId1909" Type="http://schemas.openxmlformats.org/officeDocument/2006/relationships/slide" Target="slides/slide1908.xml"/><Relationship Id="rId392" Type="http://schemas.openxmlformats.org/officeDocument/2006/relationships/slide" Target="slides/slide391.xml"/><Relationship Id="rId2073" Type="http://schemas.openxmlformats.org/officeDocument/2006/relationships/slide" Target="slides/slide2072.xml"/><Relationship Id="rId2280" Type="http://schemas.openxmlformats.org/officeDocument/2006/relationships/slide" Target="slides/slide2279.xml"/><Relationship Id="rId252" Type="http://schemas.openxmlformats.org/officeDocument/2006/relationships/slide" Target="slides/slide251.xml"/><Relationship Id="rId2140" Type="http://schemas.openxmlformats.org/officeDocument/2006/relationships/slide" Target="slides/slide2139.xml"/><Relationship Id="rId112" Type="http://schemas.openxmlformats.org/officeDocument/2006/relationships/slide" Target="slides/slide111.xml"/><Relationship Id="rId1699" Type="http://schemas.openxmlformats.org/officeDocument/2006/relationships/slide" Target="slides/slide1698.xml"/><Relationship Id="rId2000" Type="http://schemas.openxmlformats.org/officeDocument/2006/relationships/slide" Target="slides/slide1999.xml"/><Relationship Id="rId929" Type="http://schemas.openxmlformats.org/officeDocument/2006/relationships/slide" Target="slides/slide928.xml"/><Relationship Id="rId1559" Type="http://schemas.openxmlformats.org/officeDocument/2006/relationships/slide" Target="slides/slide1558.xml"/><Relationship Id="rId1766" Type="http://schemas.openxmlformats.org/officeDocument/2006/relationships/slide" Target="slides/slide1765.xml"/><Relationship Id="rId1973" Type="http://schemas.openxmlformats.org/officeDocument/2006/relationships/slide" Target="slides/slide1972.xml"/><Relationship Id="rId58" Type="http://schemas.openxmlformats.org/officeDocument/2006/relationships/slide" Target="slides/slide57.xml"/><Relationship Id="rId1419" Type="http://schemas.openxmlformats.org/officeDocument/2006/relationships/slide" Target="slides/slide1418.xml"/><Relationship Id="rId1626" Type="http://schemas.openxmlformats.org/officeDocument/2006/relationships/slide" Target="slides/slide1625.xml"/><Relationship Id="rId1833" Type="http://schemas.openxmlformats.org/officeDocument/2006/relationships/slide" Target="slides/slide1832.xml"/><Relationship Id="rId1900" Type="http://schemas.openxmlformats.org/officeDocument/2006/relationships/slide" Target="slides/slide1899.xml"/><Relationship Id="rId579" Type="http://schemas.openxmlformats.org/officeDocument/2006/relationships/slide" Target="slides/slide578.xml"/><Relationship Id="rId786" Type="http://schemas.openxmlformats.org/officeDocument/2006/relationships/slide" Target="slides/slide785.xml"/><Relationship Id="rId993" Type="http://schemas.openxmlformats.org/officeDocument/2006/relationships/slide" Target="slides/slide992.xml"/><Relationship Id="rId2467" Type="http://schemas.openxmlformats.org/officeDocument/2006/relationships/slide" Target="slides/slide2466.xml"/><Relationship Id="rId439" Type="http://schemas.openxmlformats.org/officeDocument/2006/relationships/slide" Target="slides/slide438.xml"/><Relationship Id="rId646" Type="http://schemas.openxmlformats.org/officeDocument/2006/relationships/slide" Target="slides/slide645.xml"/><Relationship Id="rId1069" Type="http://schemas.openxmlformats.org/officeDocument/2006/relationships/slide" Target="slides/slide1068.xml"/><Relationship Id="rId1276" Type="http://schemas.openxmlformats.org/officeDocument/2006/relationships/slide" Target="slides/slide1275.xml"/><Relationship Id="rId1483" Type="http://schemas.openxmlformats.org/officeDocument/2006/relationships/slide" Target="slides/slide1482.xml"/><Relationship Id="rId2327" Type="http://schemas.openxmlformats.org/officeDocument/2006/relationships/slide" Target="slides/slide2326.xml"/><Relationship Id="rId506" Type="http://schemas.openxmlformats.org/officeDocument/2006/relationships/slide" Target="slides/slide505.xml"/><Relationship Id="rId853" Type="http://schemas.openxmlformats.org/officeDocument/2006/relationships/slide" Target="slides/slide852.xml"/><Relationship Id="rId1136" Type="http://schemas.openxmlformats.org/officeDocument/2006/relationships/slide" Target="slides/slide1135.xml"/><Relationship Id="rId1690" Type="http://schemas.openxmlformats.org/officeDocument/2006/relationships/slide" Target="slides/slide1689.xml"/><Relationship Id="rId2534" Type="http://schemas.openxmlformats.org/officeDocument/2006/relationships/slide" Target="slides/slide2533.xml"/><Relationship Id="rId713" Type="http://schemas.openxmlformats.org/officeDocument/2006/relationships/slide" Target="slides/slide712.xml"/><Relationship Id="rId920" Type="http://schemas.openxmlformats.org/officeDocument/2006/relationships/slide" Target="slides/slide919.xml"/><Relationship Id="rId1343" Type="http://schemas.openxmlformats.org/officeDocument/2006/relationships/slide" Target="slides/slide1342.xml"/><Relationship Id="rId1550" Type="http://schemas.openxmlformats.org/officeDocument/2006/relationships/slide" Target="slides/slide1549.xml"/><Relationship Id="rId2601" Type="http://schemas.openxmlformats.org/officeDocument/2006/relationships/slide" Target="slides/slide2600.xml"/><Relationship Id="rId1203" Type="http://schemas.openxmlformats.org/officeDocument/2006/relationships/slide" Target="slides/slide1202.xml"/><Relationship Id="rId1410" Type="http://schemas.openxmlformats.org/officeDocument/2006/relationships/slide" Target="slides/slide1409.xml"/><Relationship Id="rId296" Type="http://schemas.openxmlformats.org/officeDocument/2006/relationships/slide" Target="slides/slide295.xml"/><Relationship Id="rId2184" Type="http://schemas.openxmlformats.org/officeDocument/2006/relationships/slide" Target="slides/slide2183.xml"/><Relationship Id="rId2391" Type="http://schemas.openxmlformats.org/officeDocument/2006/relationships/slide" Target="slides/slide2390.xml"/><Relationship Id="rId156" Type="http://schemas.openxmlformats.org/officeDocument/2006/relationships/slide" Target="slides/slide155.xml"/><Relationship Id="rId363" Type="http://schemas.openxmlformats.org/officeDocument/2006/relationships/slide" Target="slides/slide362.xml"/><Relationship Id="rId570" Type="http://schemas.openxmlformats.org/officeDocument/2006/relationships/slide" Target="slides/slide569.xml"/><Relationship Id="rId2044" Type="http://schemas.openxmlformats.org/officeDocument/2006/relationships/slide" Target="slides/slide2043.xml"/><Relationship Id="rId2251" Type="http://schemas.openxmlformats.org/officeDocument/2006/relationships/slide" Target="slides/slide2250.xml"/><Relationship Id="rId223" Type="http://schemas.openxmlformats.org/officeDocument/2006/relationships/slide" Target="slides/slide222.xml"/><Relationship Id="rId430" Type="http://schemas.openxmlformats.org/officeDocument/2006/relationships/slide" Target="slides/slide429.xml"/><Relationship Id="rId1060" Type="http://schemas.openxmlformats.org/officeDocument/2006/relationships/slide" Target="slides/slide1059.xml"/><Relationship Id="rId2111" Type="http://schemas.openxmlformats.org/officeDocument/2006/relationships/slide" Target="slides/slide2110.xml"/><Relationship Id="rId1877" Type="http://schemas.openxmlformats.org/officeDocument/2006/relationships/slide" Target="slides/slide1876.xml"/><Relationship Id="rId1737" Type="http://schemas.openxmlformats.org/officeDocument/2006/relationships/slide" Target="slides/slide1736.xml"/><Relationship Id="rId1944" Type="http://schemas.openxmlformats.org/officeDocument/2006/relationships/slide" Target="slides/slide1943.xml"/><Relationship Id="rId29" Type="http://schemas.openxmlformats.org/officeDocument/2006/relationships/slide" Target="slides/slide28.xml"/><Relationship Id="rId1804" Type="http://schemas.openxmlformats.org/officeDocument/2006/relationships/slide" Target="slides/slide1803.xml"/><Relationship Id="rId897" Type="http://schemas.openxmlformats.org/officeDocument/2006/relationships/slide" Target="slides/slide896.xml"/><Relationship Id="rId2578" Type="http://schemas.openxmlformats.org/officeDocument/2006/relationships/slide" Target="slides/slide2577.xml"/><Relationship Id="rId757" Type="http://schemas.openxmlformats.org/officeDocument/2006/relationships/slide" Target="slides/slide756.xml"/><Relationship Id="rId964" Type="http://schemas.openxmlformats.org/officeDocument/2006/relationships/slide" Target="slides/slide963.xml"/><Relationship Id="rId1387" Type="http://schemas.openxmlformats.org/officeDocument/2006/relationships/slide" Target="slides/slide1386.xml"/><Relationship Id="rId1594" Type="http://schemas.openxmlformats.org/officeDocument/2006/relationships/slide" Target="slides/slide1593.xml"/><Relationship Id="rId2438" Type="http://schemas.openxmlformats.org/officeDocument/2006/relationships/slide" Target="slides/slide2437.xml"/><Relationship Id="rId2645" Type="http://schemas.openxmlformats.org/officeDocument/2006/relationships/slide" Target="slides/slide2644.xml"/><Relationship Id="rId93" Type="http://schemas.openxmlformats.org/officeDocument/2006/relationships/slide" Target="slides/slide92.xml"/><Relationship Id="rId617" Type="http://schemas.openxmlformats.org/officeDocument/2006/relationships/slide" Target="slides/slide616.xml"/><Relationship Id="rId824" Type="http://schemas.openxmlformats.org/officeDocument/2006/relationships/slide" Target="slides/slide823.xml"/><Relationship Id="rId1247" Type="http://schemas.openxmlformats.org/officeDocument/2006/relationships/slide" Target="slides/slide1246.xml"/><Relationship Id="rId1454" Type="http://schemas.openxmlformats.org/officeDocument/2006/relationships/slide" Target="slides/slide1453.xml"/><Relationship Id="rId1661" Type="http://schemas.openxmlformats.org/officeDocument/2006/relationships/slide" Target="slides/slide1660.xml"/><Relationship Id="rId2505" Type="http://schemas.openxmlformats.org/officeDocument/2006/relationships/slide" Target="slides/slide2504.xml"/><Relationship Id="rId1107" Type="http://schemas.openxmlformats.org/officeDocument/2006/relationships/slide" Target="slides/slide1106.xml"/><Relationship Id="rId1314" Type="http://schemas.openxmlformats.org/officeDocument/2006/relationships/slide" Target="slides/slide1313.xml"/><Relationship Id="rId1521" Type="http://schemas.openxmlformats.org/officeDocument/2006/relationships/slide" Target="slides/slide1520.xml"/><Relationship Id="rId20" Type="http://schemas.openxmlformats.org/officeDocument/2006/relationships/slide" Target="slides/slide19.xml"/><Relationship Id="rId2088" Type="http://schemas.openxmlformats.org/officeDocument/2006/relationships/slide" Target="slides/slide2087.xml"/><Relationship Id="rId2295" Type="http://schemas.openxmlformats.org/officeDocument/2006/relationships/slide" Target="slides/slide2294.xml"/><Relationship Id="rId267" Type="http://schemas.openxmlformats.org/officeDocument/2006/relationships/slide" Target="slides/slide266.xml"/><Relationship Id="rId474" Type="http://schemas.openxmlformats.org/officeDocument/2006/relationships/slide" Target="slides/slide473.xml"/><Relationship Id="rId2155" Type="http://schemas.openxmlformats.org/officeDocument/2006/relationships/slide" Target="slides/slide2154.xml"/><Relationship Id="rId127" Type="http://schemas.openxmlformats.org/officeDocument/2006/relationships/slide" Target="slides/slide126.xml"/><Relationship Id="rId681" Type="http://schemas.openxmlformats.org/officeDocument/2006/relationships/slide" Target="slides/slide680.xml"/><Relationship Id="rId2362" Type="http://schemas.openxmlformats.org/officeDocument/2006/relationships/slide" Target="slides/slide2361.xml"/><Relationship Id="rId334" Type="http://schemas.openxmlformats.org/officeDocument/2006/relationships/slide" Target="slides/slide333.xml"/><Relationship Id="rId541" Type="http://schemas.openxmlformats.org/officeDocument/2006/relationships/slide" Target="slides/slide540.xml"/><Relationship Id="rId1171" Type="http://schemas.openxmlformats.org/officeDocument/2006/relationships/slide" Target="slides/slide1170.xml"/><Relationship Id="rId2015" Type="http://schemas.openxmlformats.org/officeDocument/2006/relationships/slide" Target="slides/slide2014.xml"/><Relationship Id="rId2222" Type="http://schemas.openxmlformats.org/officeDocument/2006/relationships/slide" Target="slides/slide2221.xml"/><Relationship Id="rId401" Type="http://schemas.openxmlformats.org/officeDocument/2006/relationships/slide" Target="slides/slide400.xml"/><Relationship Id="rId1031" Type="http://schemas.openxmlformats.org/officeDocument/2006/relationships/slide" Target="slides/slide1030.xml"/><Relationship Id="rId1988" Type="http://schemas.openxmlformats.org/officeDocument/2006/relationships/slide" Target="slides/slide1987.xml"/><Relationship Id="rId1848" Type="http://schemas.openxmlformats.org/officeDocument/2006/relationships/slide" Target="slides/slide1847.xml"/><Relationship Id="rId191" Type="http://schemas.openxmlformats.org/officeDocument/2006/relationships/slide" Target="slides/slide190.xml"/><Relationship Id="rId1708" Type="http://schemas.openxmlformats.org/officeDocument/2006/relationships/slide" Target="slides/slide1707.xml"/><Relationship Id="rId1915" Type="http://schemas.openxmlformats.org/officeDocument/2006/relationships/slide" Target="slides/slide1914.xml"/><Relationship Id="rId868" Type="http://schemas.openxmlformats.org/officeDocument/2006/relationships/slide" Target="slides/slide867.xml"/><Relationship Id="rId1498" Type="http://schemas.openxmlformats.org/officeDocument/2006/relationships/slide" Target="slides/slide1497.xml"/><Relationship Id="rId2549" Type="http://schemas.openxmlformats.org/officeDocument/2006/relationships/slide" Target="slides/slide2548.xml"/><Relationship Id="rId728" Type="http://schemas.openxmlformats.org/officeDocument/2006/relationships/slide" Target="slides/slide727.xml"/><Relationship Id="rId935" Type="http://schemas.openxmlformats.org/officeDocument/2006/relationships/slide" Target="slides/slide934.xml"/><Relationship Id="rId1358" Type="http://schemas.openxmlformats.org/officeDocument/2006/relationships/slide" Target="slides/slide1357.xml"/><Relationship Id="rId1565" Type="http://schemas.openxmlformats.org/officeDocument/2006/relationships/slide" Target="slides/slide1564.xml"/><Relationship Id="rId1772" Type="http://schemas.openxmlformats.org/officeDocument/2006/relationships/slide" Target="slides/slide1771.xml"/><Relationship Id="rId2409" Type="http://schemas.openxmlformats.org/officeDocument/2006/relationships/slide" Target="slides/slide2408.xml"/><Relationship Id="rId2616" Type="http://schemas.openxmlformats.org/officeDocument/2006/relationships/slide" Target="slides/slide2615.xml"/><Relationship Id="rId64" Type="http://schemas.openxmlformats.org/officeDocument/2006/relationships/slide" Target="slides/slide63.xml"/><Relationship Id="rId1218" Type="http://schemas.openxmlformats.org/officeDocument/2006/relationships/slide" Target="slides/slide1217.xml"/><Relationship Id="rId1425" Type="http://schemas.openxmlformats.org/officeDocument/2006/relationships/slide" Target="slides/slide1424.xml"/><Relationship Id="rId1632" Type="http://schemas.openxmlformats.org/officeDocument/2006/relationships/slide" Target="slides/slide1631.xml"/><Relationship Id="rId2199" Type="http://schemas.openxmlformats.org/officeDocument/2006/relationships/slide" Target="slides/slide2198.xml"/><Relationship Id="rId378" Type="http://schemas.openxmlformats.org/officeDocument/2006/relationships/slide" Target="slides/slide377.xml"/><Relationship Id="rId585" Type="http://schemas.openxmlformats.org/officeDocument/2006/relationships/slide" Target="slides/slide584.xml"/><Relationship Id="rId792" Type="http://schemas.openxmlformats.org/officeDocument/2006/relationships/slide" Target="slides/slide791.xml"/><Relationship Id="rId2059" Type="http://schemas.openxmlformats.org/officeDocument/2006/relationships/slide" Target="slides/slide2058.xml"/><Relationship Id="rId2266" Type="http://schemas.openxmlformats.org/officeDocument/2006/relationships/slide" Target="slides/slide2265.xml"/><Relationship Id="rId2473" Type="http://schemas.openxmlformats.org/officeDocument/2006/relationships/slide" Target="slides/slide2472.xml"/><Relationship Id="rId238" Type="http://schemas.openxmlformats.org/officeDocument/2006/relationships/slide" Target="slides/slide237.xml"/><Relationship Id="rId445" Type="http://schemas.openxmlformats.org/officeDocument/2006/relationships/slide" Target="slides/slide444.xml"/><Relationship Id="rId652" Type="http://schemas.openxmlformats.org/officeDocument/2006/relationships/slide" Target="slides/slide651.xml"/><Relationship Id="rId1075" Type="http://schemas.openxmlformats.org/officeDocument/2006/relationships/slide" Target="slides/slide1074.xml"/><Relationship Id="rId1282" Type="http://schemas.openxmlformats.org/officeDocument/2006/relationships/slide" Target="slides/slide1281.xml"/><Relationship Id="rId2126" Type="http://schemas.openxmlformats.org/officeDocument/2006/relationships/slide" Target="slides/slide2125.xml"/><Relationship Id="rId2333" Type="http://schemas.openxmlformats.org/officeDocument/2006/relationships/slide" Target="slides/slide2332.xml"/><Relationship Id="rId2540" Type="http://schemas.openxmlformats.org/officeDocument/2006/relationships/slide" Target="slides/slide2539.xml"/><Relationship Id="rId305" Type="http://schemas.openxmlformats.org/officeDocument/2006/relationships/slide" Target="slides/slide304.xml"/><Relationship Id="rId512" Type="http://schemas.openxmlformats.org/officeDocument/2006/relationships/slide" Target="slides/slide511.xml"/><Relationship Id="rId1142" Type="http://schemas.openxmlformats.org/officeDocument/2006/relationships/slide" Target="slides/slide1141.xml"/><Relationship Id="rId2400" Type="http://schemas.openxmlformats.org/officeDocument/2006/relationships/slide" Target="slides/slide2399.xml"/><Relationship Id="rId1002" Type="http://schemas.openxmlformats.org/officeDocument/2006/relationships/slide" Target="slides/slide1001.xml"/><Relationship Id="rId1959" Type="http://schemas.openxmlformats.org/officeDocument/2006/relationships/slide" Target="slides/slide1958.xml"/><Relationship Id="rId1819" Type="http://schemas.openxmlformats.org/officeDocument/2006/relationships/slide" Target="slides/slide1818.xml"/><Relationship Id="rId2190" Type="http://schemas.openxmlformats.org/officeDocument/2006/relationships/slide" Target="slides/slide2189.xml"/><Relationship Id="rId162" Type="http://schemas.openxmlformats.org/officeDocument/2006/relationships/slide" Target="slides/slide161.xml"/><Relationship Id="rId2050" Type="http://schemas.openxmlformats.org/officeDocument/2006/relationships/slide" Target="slides/slide2049.xml"/><Relationship Id="rId979" Type="http://schemas.openxmlformats.org/officeDocument/2006/relationships/slide" Target="slides/slide978.xml"/><Relationship Id="rId839" Type="http://schemas.openxmlformats.org/officeDocument/2006/relationships/slide" Target="slides/slide838.xml"/><Relationship Id="rId1469" Type="http://schemas.openxmlformats.org/officeDocument/2006/relationships/slide" Target="slides/slide1468.xml"/><Relationship Id="rId1676" Type="http://schemas.openxmlformats.org/officeDocument/2006/relationships/slide" Target="slides/slide1675.xml"/><Relationship Id="rId1883" Type="http://schemas.openxmlformats.org/officeDocument/2006/relationships/slide" Target="slides/slide1882.xml"/><Relationship Id="rId906" Type="http://schemas.openxmlformats.org/officeDocument/2006/relationships/slide" Target="slides/slide905.xml"/><Relationship Id="rId1329" Type="http://schemas.openxmlformats.org/officeDocument/2006/relationships/slide" Target="slides/slide1328.xml"/><Relationship Id="rId1536" Type="http://schemas.openxmlformats.org/officeDocument/2006/relationships/slide" Target="slides/slide1535.xml"/><Relationship Id="rId1743" Type="http://schemas.openxmlformats.org/officeDocument/2006/relationships/slide" Target="slides/slide1742.xml"/><Relationship Id="rId1950" Type="http://schemas.openxmlformats.org/officeDocument/2006/relationships/slide" Target="slides/slide1949.xml"/><Relationship Id="rId35" Type="http://schemas.openxmlformats.org/officeDocument/2006/relationships/slide" Target="slides/slide34.xml"/><Relationship Id="rId1603" Type="http://schemas.openxmlformats.org/officeDocument/2006/relationships/slide" Target="slides/slide1602.xml"/><Relationship Id="rId1810" Type="http://schemas.openxmlformats.org/officeDocument/2006/relationships/slide" Target="slides/slide1809.xml"/><Relationship Id="rId489" Type="http://schemas.openxmlformats.org/officeDocument/2006/relationships/slide" Target="slides/slide488.xml"/><Relationship Id="rId696" Type="http://schemas.openxmlformats.org/officeDocument/2006/relationships/slide" Target="slides/slide695.xml"/><Relationship Id="rId2377" Type="http://schemas.openxmlformats.org/officeDocument/2006/relationships/slide" Target="slides/slide2376.xml"/><Relationship Id="rId2584" Type="http://schemas.openxmlformats.org/officeDocument/2006/relationships/slide" Target="slides/slide2583.xml"/><Relationship Id="rId349" Type="http://schemas.openxmlformats.org/officeDocument/2006/relationships/slide" Target="slides/slide348.xml"/><Relationship Id="rId556" Type="http://schemas.openxmlformats.org/officeDocument/2006/relationships/slide" Target="slides/slide555.xml"/><Relationship Id="rId763" Type="http://schemas.openxmlformats.org/officeDocument/2006/relationships/slide" Target="slides/slide762.xml"/><Relationship Id="rId1186" Type="http://schemas.openxmlformats.org/officeDocument/2006/relationships/slide" Target="slides/slide1185.xml"/><Relationship Id="rId1393" Type="http://schemas.openxmlformats.org/officeDocument/2006/relationships/slide" Target="slides/slide1392.xml"/><Relationship Id="rId2237" Type="http://schemas.openxmlformats.org/officeDocument/2006/relationships/slide" Target="slides/slide2236.xml"/><Relationship Id="rId2444" Type="http://schemas.openxmlformats.org/officeDocument/2006/relationships/slide" Target="slides/slide2443.xml"/><Relationship Id="rId209" Type="http://schemas.openxmlformats.org/officeDocument/2006/relationships/slide" Target="slides/slide208.xml"/><Relationship Id="rId416" Type="http://schemas.openxmlformats.org/officeDocument/2006/relationships/slide" Target="slides/slide415.xml"/><Relationship Id="rId970" Type="http://schemas.openxmlformats.org/officeDocument/2006/relationships/slide" Target="slides/slide969.xml"/><Relationship Id="rId1046" Type="http://schemas.openxmlformats.org/officeDocument/2006/relationships/slide" Target="slides/slide1045.xml"/><Relationship Id="rId1253" Type="http://schemas.openxmlformats.org/officeDocument/2006/relationships/slide" Target="slides/slide1252.xml"/><Relationship Id="rId2651" Type="http://schemas.openxmlformats.org/officeDocument/2006/relationships/font" Target="fonts/font3.fntdata"/><Relationship Id="rId623" Type="http://schemas.openxmlformats.org/officeDocument/2006/relationships/slide" Target="slides/slide622.xml"/><Relationship Id="rId830" Type="http://schemas.openxmlformats.org/officeDocument/2006/relationships/slide" Target="slides/slide829.xml"/><Relationship Id="rId1460" Type="http://schemas.openxmlformats.org/officeDocument/2006/relationships/slide" Target="slides/slide1459.xml"/><Relationship Id="rId2304" Type="http://schemas.openxmlformats.org/officeDocument/2006/relationships/slide" Target="slides/slide2303.xml"/><Relationship Id="rId2511" Type="http://schemas.openxmlformats.org/officeDocument/2006/relationships/slide" Target="slides/slide2510.xml"/><Relationship Id="rId1113" Type="http://schemas.openxmlformats.org/officeDocument/2006/relationships/slide" Target="slides/slide1112.xml"/><Relationship Id="rId1320" Type="http://schemas.openxmlformats.org/officeDocument/2006/relationships/slide" Target="slides/slide1319.xml"/><Relationship Id="rId2094" Type="http://schemas.openxmlformats.org/officeDocument/2006/relationships/slide" Target="slides/slide2093.xml"/><Relationship Id="rId273" Type="http://schemas.openxmlformats.org/officeDocument/2006/relationships/slide" Target="slides/slide272.xml"/><Relationship Id="rId480" Type="http://schemas.openxmlformats.org/officeDocument/2006/relationships/slide" Target="slides/slide479.xml"/><Relationship Id="rId2161" Type="http://schemas.openxmlformats.org/officeDocument/2006/relationships/slide" Target="slides/slide2160.xml"/><Relationship Id="rId133" Type="http://schemas.openxmlformats.org/officeDocument/2006/relationships/slide" Target="slides/slide132.xml"/><Relationship Id="rId340" Type="http://schemas.openxmlformats.org/officeDocument/2006/relationships/slide" Target="slides/slide339.xml"/><Relationship Id="rId2021" Type="http://schemas.openxmlformats.org/officeDocument/2006/relationships/slide" Target="slides/slide2020.xml"/><Relationship Id="rId200" Type="http://schemas.openxmlformats.org/officeDocument/2006/relationships/slide" Target="slides/slide199.xml"/><Relationship Id="rId1787" Type="http://schemas.openxmlformats.org/officeDocument/2006/relationships/slide" Target="slides/slide1786.xml"/><Relationship Id="rId1994" Type="http://schemas.openxmlformats.org/officeDocument/2006/relationships/slide" Target="slides/slide1993.xml"/><Relationship Id="rId79" Type="http://schemas.openxmlformats.org/officeDocument/2006/relationships/slide" Target="slides/slide78.xml"/><Relationship Id="rId1647" Type="http://schemas.openxmlformats.org/officeDocument/2006/relationships/slide" Target="slides/slide1646.xml"/><Relationship Id="rId1854" Type="http://schemas.openxmlformats.org/officeDocument/2006/relationships/slide" Target="slides/slide1853.xml"/><Relationship Id="rId1507" Type="http://schemas.openxmlformats.org/officeDocument/2006/relationships/slide" Target="slides/slide1506.xml"/><Relationship Id="rId1714" Type="http://schemas.openxmlformats.org/officeDocument/2006/relationships/slide" Target="slides/slide1713.xml"/><Relationship Id="rId1921" Type="http://schemas.openxmlformats.org/officeDocument/2006/relationships/slide" Target="slides/slide1920.xml"/><Relationship Id="rId2488" Type="http://schemas.openxmlformats.org/officeDocument/2006/relationships/slide" Target="slides/slide2487.xml"/><Relationship Id="rId1297" Type="http://schemas.openxmlformats.org/officeDocument/2006/relationships/slide" Target="slides/slide1296.xml"/><Relationship Id="rId667" Type="http://schemas.openxmlformats.org/officeDocument/2006/relationships/slide" Target="slides/slide666.xml"/><Relationship Id="rId874" Type="http://schemas.openxmlformats.org/officeDocument/2006/relationships/slide" Target="slides/slide873.xml"/><Relationship Id="rId2348" Type="http://schemas.openxmlformats.org/officeDocument/2006/relationships/slide" Target="slides/slide2347.xml"/><Relationship Id="rId2555" Type="http://schemas.openxmlformats.org/officeDocument/2006/relationships/slide" Target="slides/slide2554.xml"/><Relationship Id="rId527" Type="http://schemas.openxmlformats.org/officeDocument/2006/relationships/slide" Target="slides/slide526.xml"/><Relationship Id="rId734" Type="http://schemas.openxmlformats.org/officeDocument/2006/relationships/slide" Target="slides/slide733.xml"/><Relationship Id="rId941" Type="http://schemas.openxmlformats.org/officeDocument/2006/relationships/slide" Target="slides/slide940.xml"/><Relationship Id="rId1157" Type="http://schemas.openxmlformats.org/officeDocument/2006/relationships/slide" Target="slides/slide1156.xml"/><Relationship Id="rId1364" Type="http://schemas.openxmlformats.org/officeDocument/2006/relationships/slide" Target="slides/slide1363.xml"/><Relationship Id="rId1571" Type="http://schemas.openxmlformats.org/officeDocument/2006/relationships/slide" Target="slides/slide1570.xml"/><Relationship Id="rId2208" Type="http://schemas.openxmlformats.org/officeDocument/2006/relationships/slide" Target="slides/slide2207.xml"/><Relationship Id="rId2415" Type="http://schemas.openxmlformats.org/officeDocument/2006/relationships/slide" Target="slides/slide2414.xml"/><Relationship Id="rId2622" Type="http://schemas.openxmlformats.org/officeDocument/2006/relationships/slide" Target="slides/slide2621.xml"/><Relationship Id="rId70" Type="http://schemas.openxmlformats.org/officeDocument/2006/relationships/slide" Target="slides/slide69.xml"/><Relationship Id="rId801" Type="http://schemas.openxmlformats.org/officeDocument/2006/relationships/slide" Target="slides/slide800.xml"/><Relationship Id="rId1017" Type="http://schemas.openxmlformats.org/officeDocument/2006/relationships/slide" Target="slides/slide1016.xml"/><Relationship Id="rId1224" Type="http://schemas.openxmlformats.org/officeDocument/2006/relationships/slide" Target="slides/slide1223.xml"/><Relationship Id="rId1431" Type="http://schemas.openxmlformats.org/officeDocument/2006/relationships/slide" Target="slides/slide1430.xml"/><Relationship Id="rId177" Type="http://schemas.openxmlformats.org/officeDocument/2006/relationships/slide" Target="slides/slide176.xml"/><Relationship Id="rId384" Type="http://schemas.openxmlformats.org/officeDocument/2006/relationships/slide" Target="slides/slide383.xml"/><Relationship Id="rId591" Type="http://schemas.openxmlformats.org/officeDocument/2006/relationships/slide" Target="slides/slide590.xml"/><Relationship Id="rId2065" Type="http://schemas.openxmlformats.org/officeDocument/2006/relationships/slide" Target="slides/slide2064.xml"/><Relationship Id="rId2272" Type="http://schemas.openxmlformats.org/officeDocument/2006/relationships/slide" Target="slides/slide2271.xml"/><Relationship Id="rId244" Type="http://schemas.openxmlformats.org/officeDocument/2006/relationships/slide" Target="slides/slide243.xml"/><Relationship Id="rId1081" Type="http://schemas.openxmlformats.org/officeDocument/2006/relationships/slide" Target="slides/slide1080.xml"/><Relationship Id="rId451" Type="http://schemas.openxmlformats.org/officeDocument/2006/relationships/slide" Target="slides/slide450.xml"/><Relationship Id="rId2132" Type="http://schemas.openxmlformats.org/officeDocument/2006/relationships/slide" Target="slides/slide2131.xml"/><Relationship Id="rId104" Type="http://schemas.openxmlformats.org/officeDocument/2006/relationships/slide" Target="slides/slide103.xml"/><Relationship Id="rId311" Type="http://schemas.openxmlformats.org/officeDocument/2006/relationships/slide" Target="slides/slide310.xml"/><Relationship Id="rId1898" Type="http://schemas.openxmlformats.org/officeDocument/2006/relationships/slide" Target="slides/slide1897.xml"/><Relationship Id="rId1758" Type="http://schemas.openxmlformats.org/officeDocument/2006/relationships/slide" Target="slides/slide1757.xml"/><Relationship Id="rId1965" Type="http://schemas.openxmlformats.org/officeDocument/2006/relationships/slide" Target="slides/slide1964.xml"/><Relationship Id="rId1618" Type="http://schemas.openxmlformats.org/officeDocument/2006/relationships/slide" Target="slides/slide1617.xml"/><Relationship Id="rId1825" Type="http://schemas.openxmlformats.org/officeDocument/2006/relationships/slide" Target="slides/slide1824.xml"/><Relationship Id="rId2599" Type="http://schemas.openxmlformats.org/officeDocument/2006/relationships/slide" Target="slides/slide2598.xml"/><Relationship Id="rId778" Type="http://schemas.openxmlformats.org/officeDocument/2006/relationships/slide" Target="slides/slide777.xml"/><Relationship Id="rId985" Type="http://schemas.openxmlformats.org/officeDocument/2006/relationships/slide" Target="slides/slide984.xml"/><Relationship Id="rId2459" Type="http://schemas.openxmlformats.org/officeDocument/2006/relationships/slide" Target="slides/slide2458.xml"/><Relationship Id="rId638" Type="http://schemas.openxmlformats.org/officeDocument/2006/relationships/slide" Target="slides/slide637.xml"/><Relationship Id="rId845" Type="http://schemas.openxmlformats.org/officeDocument/2006/relationships/slide" Target="slides/slide844.xml"/><Relationship Id="rId1268" Type="http://schemas.openxmlformats.org/officeDocument/2006/relationships/slide" Target="slides/slide1267.xml"/><Relationship Id="rId1475" Type="http://schemas.openxmlformats.org/officeDocument/2006/relationships/slide" Target="slides/slide1474.xml"/><Relationship Id="rId1682" Type="http://schemas.openxmlformats.org/officeDocument/2006/relationships/slide" Target="slides/slide1681.xml"/><Relationship Id="rId2319" Type="http://schemas.openxmlformats.org/officeDocument/2006/relationships/slide" Target="slides/slide2318.xml"/><Relationship Id="rId2526" Type="http://schemas.openxmlformats.org/officeDocument/2006/relationships/slide" Target="slides/slide2525.xml"/><Relationship Id="rId705" Type="http://schemas.openxmlformats.org/officeDocument/2006/relationships/slide" Target="slides/slide704.xml"/><Relationship Id="rId1128" Type="http://schemas.openxmlformats.org/officeDocument/2006/relationships/slide" Target="slides/slide1127.xml"/><Relationship Id="rId1335" Type="http://schemas.openxmlformats.org/officeDocument/2006/relationships/slide" Target="slides/slide1334.xml"/><Relationship Id="rId1542" Type="http://schemas.openxmlformats.org/officeDocument/2006/relationships/slide" Target="slides/slide1541.xml"/><Relationship Id="rId912" Type="http://schemas.openxmlformats.org/officeDocument/2006/relationships/slide" Target="slides/slide911.xml"/><Relationship Id="rId41" Type="http://schemas.openxmlformats.org/officeDocument/2006/relationships/slide" Target="slides/slide40.xml"/><Relationship Id="rId1402" Type="http://schemas.openxmlformats.org/officeDocument/2006/relationships/slide" Target="slides/slide1401.xml"/><Relationship Id="rId288" Type="http://schemas.openxmlformats.org/officeDocument/2006/relationships/slide" Target="slides/slide287.xml"/><Relationship Id="rId495" Type="http://schemas.openxmlformats.org/officeDocument/2006/relationships/slide" Target="slides/slide494.xml"/><Relationship Id="rId2176" Type="http://schemas.openxmlformats.org/officeDocument/2006/relationships/slide" Target="slides/slide2175.xml"/><Relationship Id="rId2383" Type="http://schemas.openxmlformats.org/officeDocument/2006/relationships/slide" Target="slides/slide2382.xml"/><Relationship Id="rId2590" Type="http://schemas.openxmlformats.org/officeDocument/2006/relationships/slide" Target="slides/slide2589.xml"/><Relationship Id="rId148" Type="http://schemas.openxmlformats.org/officeDocument/2006/relationships/slide" Target="slides/slide147.xml"/><Relationship Id="rId355" Type="http://schemas.openxmlformats.org/officeDocument/2006/relationships/slide" Target="slides/slide354.xml"/><Relationship Id="rId562" Type="http://schemas.openxmlformats.org/officeDocument/2006/relationships/slide" Target="slides/slide561.xml"/><Relationship Id="rId1192" Type="http://schemas.openxmlformats.org/officeDocument/2006/relationships/slide" Target="slides/slide1191.xml"/><Relationship Id="rId2036" Type="http://schemas.openxmlformats.org/officeDocument/2006/relationships/slide" Target="slides/slide2035.xml"/><Relationship Id="rId2243" Type="http://schemas.openxmlformats.org/officeDocument/2006/relationships/slide" Target="slides/slide2242.xml"/><Relationship Id="rId2450" Type="http://schemas.openxmlformats.org/officeDocument/2006/relationships/slide" Target="slides/slide2449.xml"/><Relationship Id="rId215" Type="http://schemas.openxmlformats.org/officeDocument/2006/relationships/slide" Target="slides/slide214.xml"/><Relationship Id="rId422" Type="http://schemas.openxmlformats.org/officeDocument/2006/relationships/slide" Target="slides/slide421.xml"/><Relationship Id="rId1052" Type="http://schemas.openxmlformats.org/officeDocument/2006/relationships/slide" Target="slides/slide1051.xml"/><Relationship Id="rId2103" Type="http://schemas.openxmlformats.org/officeDocument/2006/relationships/slide" Target="slides/slide2102.xml"/><Relationship Id="rId2310" Type="http://schemas.openxmlformats.org/officeDocument/2006/relationships/slide" Target="slides/slide2309.xml"/><Relationship Id="rId1869" Type="http://schemas.openxmlformats.org/officeDocument/2006/relationships/slide" Target="slides/slide1868.xml"/><Relationship Id="rId1729" Type="http://schemas.openxmlformats.org/officeDocument/2006/relationships/slide" Target="slides/slide1728.xml"/><Relationship Id="rId1936" Type="http://schemas.openxmlformats.org/officeDocument/2006/relationships/slide" Target="slides/slide1935.xml"/><Relationship Id="rId5" Type="http://schemas.openxmlformats.org/officeDocument/2006/relationships/slide" Target="slides/slide4.xml"/><Relationship Id="rId889" Type="http://schemas.openxmlformats.org/officeDocument/2006/relationships/slide" Target="slides/slide888.xml"/><Relationship Id="rId749" Type="http://schemas.openxmlformats.org/officeDocument/2006/relationships/slide" Target="slides/slide748.xml"/><Relationship Id="rId1379" Type="http://schemas.openxmlformats.org/officeDocument/2006/relationships/slide" Target="slides/slide1378.xml"/><Relationship Id="rId1586" Type="http://schemas.openxmlformats.org/officeDocument/2006/relationships/slide" Target="slides/slide1585.xml"/><Relationship Id="rId609" Type="http://schemas.openxmlformats.org/officeDocument/2006/relationships/slide" Target="slides/slide608.xml"/><Relationship Id="rId956" Type="http://schemas.openxmlformats.org/officeDocument/2006/relationships/slide" Target="slides/slide955.xml"/><Relationship Id="rId1239" Type="http://schemas.openxmlformats.org/officeDocument/2006/relationships/slide" Target="slides/slide1238.xml"/><Relationship Id="rId1793" Type="http://schemas.openxmlformats.org/officeDocument/2006/relationships/slide" Target="slides/slide1792.xml"/><Relationship Id="rId2637" Type="http://schemas.openxmlformats.org/officeDocument/2006/relationships/slide" Target="slides/slide2636.xml"/><Relationship Id="rId85" Type="http://schemas.openxmlformats.org/officeDocument/2006/relationships/slide" Target="slides/slide84.xml"/><Relationship Id="rId816" Type="http://schemas.openxmlformats.org/officeDocument/2006/relationships/slide" Target="slides/slide815.xml"/><Relationship Id="rId1446" Type="http://schemas.openxmlformats.org/officeDocument/2006/relationships/slide" Target="slides/slide1445.xml"/><Relationship Id="rId1653" Type="http://schemas.openxmlformats.org/officeDocument/2006/relationships/slide" Target="slides/slide1652.xml"/><Relationship Id="rId1860" Type="http://schemas.openxmlformats.org/officeDocument/2006/relationships/slide" Target="slides/slide1859.xml"/><Relationship Id="rId1306" Type="http://schemas.openxmlformats.org/officeDocument/2006/relationships/slide" Target="slides/slide1305.xml"/><Relationship Id="rId1513" Type="http://schemas.openxmlformats.org/officeDocument/2006/relationships/slide" Target="slides/slide1512.xml"/><Relationship Id="rId1720" Type="http://schemas.openxmlformats.org/officeDocument/2006/relationships/slide" Target="slides/slide1719.xml"/><Relationship Id="rId12" Type="http://schemas.openxmlformats.org/officeDocument/2006/relationships/slide" Target="slides/slide11.xml"/><Relationship Id="rId399" Type="http://schemas.openxmlformats.org/officeDocument/2006/relationships/slide" Target="slides/slide398.xml"/><Relationship Id="rId2287" Type="http://schemas.openxmlformats.org/officeDocument/2006/relationships/slide" Target="slides/slide2286.xml"/><Relationship Id="rId2494" Type="http://schemas.openxmlformats.org/officeDocument/2006/relationships/slide" Target="slides/slide2493.xml"/><Relationship Id="rId259" Type="http://schemas.openxmlformats.org/officeDocument/2006/relationships/slide" Target="slides/slide258.xml"/><Relationship Id="rId466" Type="http://schemas.openxmlformats.org/officeDocument/2006/relationships/slide" Target="slides/slide465.xml"/><Relationship Id="rId673" Type="http://schemas.openxmlformats.org/officeDocument/2006/relationships/slide" Target="slides/slide672.xml"/><Relationship Id="rId880" Type="http://schemas.openxmlformats.org/officeDocument/2006/relationships/slide" Target="slides/slide879.xml"/><Relationship Id="rId1096" Type="http://schemas.openxmlformats.org/officeDocument/2006/relationships/slide" Target="slides/slide1095.xml"/><Relationship Id="rId2147" Type="http://schemas.openxmlformats.org/officeDocument/2006/relationships/slide" Target="slides/slide2146.xml"/><Relationship Id="rId2354" Type="http://schemas.openxmlformats.org/officeDocument/2006/relationships/slide" Target="slides/slide2353.xml"/><Relationship Id="rId2561" Type="http://schemas.openxmlformats.org/officeDocument/2006/relationships/slide" Target="slides/slide2560.xml"/><Relationship Id="rId119" Type="http://schemas.openxmlformats.org/officeDocument/2006/relationships/slide" Target="slides/slide118.xml"/><Relationship Id="rId326" Type="http://schemas.openxmlformats.org/officeDocument/2006/relationships/slide" Target="slides/slide325.xml"/><Relationship Id="rId533" Type="http://schemas.openxmlformats.org/officeDocument/2006/relationships/slide" Target="slides/slide532.xml"/><Relationship Id="rId1163" Type="http://schemas.openxmlformats.org/officeDocument/2006/relationships/slide" Target="slides/slide1162.xml"/><Relationship Id="rId1370" Type="http://schemas.openxmlformats.org/officeDocument/2006/relationships/slide" Target="slides/slide1369.xml"/><Relationship Id="rId2007" Type="http://schemas.openxmlformats.org/officeDocument/2006/relationships/slide" Target="slides/slide2006.xml"/><Relationship Id="rId2214" Type="http://schemas.openxmlformats.org/officeDocument/2006/relationships/slide" Target="slides/slide2213.xml"/><Relationship Id="rId740" Type="http://schemas.openxmlformats.org/officeDocument/2006/relationships/slide" Target="slides/slide739.xml"/><Relationship Id="rId1023" Type="http://schemas.openxmlformats.org/officeDocument/2006/relationships/slide" Target="slides/slide1022.xml"/><Relationship Id="rId2421" Type="http://schemas.openxmlformats.org/officeDocument/2006/relationships/slide" Target="slides/slide2420.xml"/><Relationship Id="rId600" Type="http://schemas.openxmlformats.org/officeDocument/2006/relationships/slide" Target="slides/slide599.xml"/><Relationship Id="rId1230" Type="http://schemas.openxmlformats.org/officeDocument/2006/relationships/slide" Target="slides/slide1229.xml"/><Relationship Id="rId183" Type="http://schemas.openxmlformats.org/officeDocument/2006/relationships/slide" Target="slides/slide182.xml"/><Relationship Id="rId390" Type="http://schemas.openxmlformats.org/officeDocument/2006/relationships/slide" Target="slides/slide389.xml"/><Relationship Id="rId1907" Type="http://schemas.openxmlformats.org/officeDocument/2006/relationships/slide" Target="slides/slide1906.xml"/><Relationship Id="rId2071" Type="http://schemas.openxmlformats.org/officeDocument/2006/relationships/slide" Target="slides/slide2070.xml"/><Relationship Id="rId250" Type="http://schemas.openxmlformats.org/officeDocument/2006/relationships/slide" Target="slides/slide249.xml"/><Relationship Id="rId110" Type="http://schemas.openxmlformats.org/officeDocument/2006/relationships/slide" Target="slides/slide109.xml"/><Relationship Id="rId1697" Type="http://schemas.openxmlformats.org/officeDocument/2006/relationships/slide" Target="slides/slide1696.xml"/><Relationship Id="rId927" Type="http://schemas.openxmlformats.org/officeDocument/2006/relationships/slide" Target="slides/slide926.xml"/><Relationship Id="rId1557" Type="http://schemas.openxmlformats.org/officeDocument/2006/relationships/slide" Target="slides/slide1556.xml"/><Relationship Id="rId1764" Type="http://schemas.openxmlformats.org/officeDocument/2006/relationships/slide" Target="slides/slide1763.xml"/><Relationship Id="rId1971" Type="http://schemas.openxmlformats.org/officeDocument/2006/relationships/slide" Target="slides/slide1970.xml"/><Relationship Id="rId2608" Type="http://schemas.openxmlformats.org/officeDocument/2006/relationships/slide" Target="slides/slide2607.xml"/><Relationship Id="rId56" Type="http://schemas.openxmlformats.org/officeDocument/2006/relationships/slide" Target="slides/slide55.xml"/><Relationship Id="rId1417" Type="http://schemas.openxmlformats.org/officeDocument/2006/relationships/slide" Target="slides/slide1416.xml"/><Relationship Id="rId1624" Type="http://schemas.openxmlformats.org/officeDocument/2006/relationships/slide" Target="slides/slide1623.xml"/><Relationship Id="rId1831" Type="http://schemas.openxmlformats.org/officeDocument/2006/relationships/slide" Target="slides/slide1830.xml"/><Relationship Id="rId2398" Type="http://schemas.openxmlformats.org/officeDocument/2006/relationships/slide" Target="slides/slide2397.xml"/><Relationship Id="rId272" Type="http://schemas.openxmlformats.org/officeDocument/2006/relationships/slide" Target="slides/slide271.xml"/><Relationship Id="rId577" Type="http://schemas.openxmlformats.org/officeDocument/2006/relationships/slide" Target="slides/slide576.xml"/><Relationship Id="rId2160" Type="http://schemas.openxmlformats.org/officeDocument/2006/relationships/slide" Target="slides/slide2159.xml"/><Relationship Id="rId2258" Type="http://schemas.openxmlformats.org/officeDocument/2006/relationships/slide" Target="slides/slide2257.xml"/><Relationship Id="rId132" Type="http://schemas.openxmlformats.org/officeDocument/2006/relationships/slide" Target="slides/slide131.xml"/><Relationship Id="rId784" Type="http://schemas.openxmlformats.org/officeDocument/2006/relationships/slide" Target="slides/slide783.xml"/><Relationship Id="rId991" Type="http://schemas.openxmlformats.org/officeDocument/2006/relationships/slide" Target="slides/slide990.xml"/><Relationship Id="rId1067" Type="http://schemas.openxmlformats.org/officeDocument/2006/relationships/slide" Target="slides/slide1066.xml"/><Relationship Id="rId2020" Type="http://schemas.openxmlformats.org/officeDocument/2006/relationships/slide" Target="slides/slide2019.xml"/><Relationship Id="rId2465" Type="http://schemas.openxmlformats.org/officeDocument/2006/relationships/slide" Target="slides/slide2464.xml"/><Relationship Id="rId437" Type="http://schemas.openxmlformats.org/officeDocument/2006/relationships/slide" Target="slides/slide436.xml"/><Relationship Id="rId644" Type="http://schemas.openxmlformats.org/officeDocument/2006/relationships/slide" Target="slides/slide643.xml"/><Relationship Id="rId851" Type="http://schemas.openxmlformats.org/officeDocument/2006/relationships/slide" Target="slides/slide850.xml"/><Relationship Id="rId1274" Type="http://schemas.openxmlformats.org/officeDocument/2006/relationships/slide" Target="slides/slide1273.xml"/><Relationship Id="rId1481" Type="http://schemas.openxmlformats.org/officeDocument/2006/relationships/slide" Target="slides/slide1480.xml"/><Relationship Id="rId1579" Type="http://schemas.openxmlformats.org/officeDocument/2006/relationships/slide" Target="slides/slide1578.xml"/><Relationship Id="rId2118" Type="http://schemas.openxmlformats.org/officeDocument/2006/relationships/slide" Target="slides/slide2117.xml"/><Relationship Id="rId2325" Type="http://schemas.openxmlformats.org/officeDocument/2006/relationships/slide" Target="slides/slide2324.xml"/><Relationship Id="rId2532" Type="http://schemas.openxmlformats.org/officeDocument/2006/relationships/slide" Target="slides/slide2531.xml"/><Relationship Id="rId504" Type="http://schemas.openxmlformats.org/officeDocument/2006/relationships/slide" Target="slides/slide503.xml"/><Relationship Id="rId711" Type="http://schemas.openxmlformats.org/officeDocument/2006/relationships/slide" Target="slides/slide710.xml"/><Relationship Id="rId949" Type="http://schemas.openxmlformats.org/officeDocument/2006/relationships/slide" Target="slides/slide948.xml"/><Relationship Id="rId1134" Type="http://schemas.openxmlformats.org/officeDocument/2006/relationships/slide" Target="slides/slide1133.xml"/><Relationship Id="rId1341" Type="http://schemas.openxmlformats.org/officeDocument/2006/relationships/slide" Target="slides/slide1340.xml"/><Relationship Id="rId1786" Type="http://schemas.openxmlformats.org/officeDocument/2006/relationships/slide" Target="slides/slide1785.xml"/><Relationship Id="rId1993" Type="http://schemas.openxmlformats.org/officeDocument/2006/relationships/slide" Target="slides/slide1992.xml"/><Relationship Id="rId78" Type="http://schemas.openxmlformats.org/officeDocument/2006/relationships/slide" Target="slides/slide77.xml"/><Relationship Id="rId809" Type="http://schemas.openxmlformats.org/officeDocument/2006/relationships/slide" Target="slides/slide808.xml"/><Relationship Id="rId1201" Type="http://schemas.openxmlformats.org/officeDocument/2006/relationships/slide" Target="slides/slide1200.xml"/><Relationship Id="rId1439" Type="http://schemas.openxmlformats.org/officeDocument/2006/relationships/slide" Target="slides/slide1438.xml"/><Relationship Id="rId1646" Type="http://schemas.openxmlformats.org/officeDocument/2006/relationships/slide" Target="slides/slide1645.xml"/><Relationship Id="rId1853" Type="http://schemas.openxmlformats.org/officeDocument/2006/relationships/slide" Target="slides/slide1852.xml"/><Relationship Id="rId1506" Type="http://schemas.openxmlformats.org/officeDocument/2006/relationships/slide" Target="slides/slide1505.xml"/><Relationship Id="rId1713" Type="http://schemas.openxmlformats.org/officeDocument/2006/relationships/slide" Target="slides/slide1712.xml"/><Relationship Id="rId1920" Type="http://schemas.openxmlformats.org/officeDocument/2006/relationships/slide" Target="slides/slide1919.xml"/><Relationship Id="rId294" Type="http://schemas.openxmlformats.org/officeDocument/2006/relationships/slide" Target="slides/slide293.xml"/><Relationship Id="rId2182" Type="http://schemas.openxmlformats.org/officeDocument/2006/relationships/slide" Target="slides/slide2181.xml"/><Relationship Id="rId154" Type="http://schemas.openxmlformats.org/officeDocument/2006/relationships/slide" Target="slides/slide153.xml"/><Relationship Id="rId361" Type="http://schemas.openxmlformats.org/officeDocument/2006/relationships/slide" Target="slides/slide360.xml"/><Relationship Id="rId599" Type="http://schemas.openxmlformats.org/officeDocument/2006/relationships/slide" Target="slides/slide598.xml"/><Relationship Id="rId2042" Type="http://schemas.openxmlformats.org/officeDocument/2006/relationships/slide" Target="slides/slide2041.xml"/><Relationship Id="rId2487" Type="http://schemas.openxmlformats.org/officeDocument/2006/relationships/slide" Target="slides/slide2486.xml"/><Relationship Id="rId459" Type="http://schemas.openxmlformats.org/officeDocument/2006/relationships/slide" Target="slides/slide458.xml"/><Relationship Id="rId666" Type="http://schemas.openxmlformats.org/officeDocument/2006/relationships/slide" Target="slides/slide665.xml"/><Relationship Id="rId873" Type="http://schemas.openxmlformats.org/officeDocument/2006/relationships/slide" Target="slides/slide872.xml"/><Relationship Id="rId1089" Type="http://schemas.openxmlformats.org/officeDocument/2006/relationships/slide" Target="slides/slide1088.xml"/><Relationship Id="rId1296" Type="http://schemas.openxmlformats.org/officeDocument/2006/relationships/slide" Target="slides/slide1295.xml"/><Relationship Id="rId2347" Type="http://schemas.openxmlformats.org/officeDocument/2006/relationships/slide" Target="slides/slide2346.xml"/><Relationship Id="rId2554" Type="http://schemas.openxmlformats.org/officeDocument/2006/relationships/slide" Target="slides/slide2553.xml"/><Relationship Id="rId221" Type="http://schemas.openxmlformats.org/officeDocument/2006/relationships/slide" Target="slides/slide220.xml"/><Relationship Id="rId319" Type="http://schemas.openxmlformats.org/officeDocument/2006/relationships/slide" Target="slides/slide318.xml"/><Relationship Id="rId526" Type="http://schemas.openxmlformats.org/officeDocument/2006/relationships/slide" Target="slides/slide525.xml"/><Relationship Id="rId1156" Type="http://schemas.openxmlformats.org/officeDocument/2006/relationships/slide" Target="slides/slide1155.xml"/><Relationship Id="rId1363" Type="http://schemas.openxmlformats.org/officeDocument/2006/relationships/slide" Target="slides/slide1362.xml"/><Relationship Id="rId2207" Type="http://schemas.openxmlformats.org/officeDocument/2006/relationships/slide" Target="slides/slide2206.xml"/><Relationship Id="rId733" Type="http://schemas.openxmlformats.org/officeDocument/2006/relationships/slide" Target="slides/slide732.xml"/><Relationship Id="rId940" Type="http://schemas.openxmlformats.org/officeDocument/2006/relationships/slide" Target="slides/slide939.xml"/><Relationship Id="rId1016" Type="http://schemas.openxmlformats.org/officeDocument/2006/relationships/slide" Target="slides/slide1015.xml"/><Relationship Id="rId1570" Type="http://schemas.openxmlformats.org/officeDocument/2006/relationships/slide" Target="slides/slide1569.xml"/><Relationship Id="rId1668" Type="http://schemas.openxmlformats.org/officeDocument/2006/relationships/slide" Target="slides/slide1667.xml"/><Relationship Id="rId1875" Type="http://schemas.openxmlformats.org/officeDocument/2006/relationships/slide" Target="slides/slide1874.xml"/><Relationship Id="rId2414" Type="http://schemas.openxmlformats.org/officeDocument/2006/relationships/slide" Target="slides/slide2413.xml"/><Relationship Id="rId2621" Type="http://schemas.openxmlformats.org/officeDocument/2006/relationships/slide" Target="slides/slide2620.xml"/><Relationship Id="rId800" Type="http://schemas.openxmlformats.org/officeDocument/2006/relationships/slide" Target="slides/slide799.xml"/><Relationship Id="rId1223" Type="http://schemas.openxmlformats.org/officeDocument/2006/relationships/slide" Target="slides/slide1222.xml"/><Relationship Id="rId1430" Type="http://schemas.openxmlformats.org/officeDocument/2006/relationships/slide" Target="slides/slide1429.xml"/><Relationship Id="rId1528" Type="http://schemas.openxmlformats.org/officeDocument/2006/relationships/slide" Target="slides/slide1527.xml"/><Relationship Id="rId1735" Type="http://schemas.openxmlformats.org/officeDocument/2006/relationships/slide" Target="slides/slide1734.xml"/><Relationship Id="rId1942" Type="http://schemas.openxmlformats.org/officeDocument/2006/relationships/slide" Target="slides/slide1941.xml"/><Relationship Id="rId27" Type="http://schemas.openxmlformats.org/officeDocument/2006/relationships/slide" Target="slides/slide26.xml"/><Relationship Id="rId1802" Type="http://schemas.openxmlformats.org/officeDocument/2006/relationships/slide" Target="slides/slide1801.xml"/><Relationship Id="rId176" Type="http://schemas.openxmlformats.org/officeDocument/2006/relationships/slide" Target="slides/slide175.xml"/><Relationship Id="rId383" Type="http://schemas.openxmlformats.org/officeDocument/2006/relationships/slide" Target="slides/slide382.xml"/><Relationship Id="rId590" Type="http://schemas.openxmlformats.org/officeDocument/2006/relationships/slide" Target="slides/slide589.xml"/><Relationship Id="rId2064" Type="http://schemas.openxmlformats.org/officeDocument/2006/relationships/slide" Target="slides/slide2063.xml"/><Relationship Id="rId2271" Type="http://schemas.openxmlformats.org/officeDocument/2006/relationships/slide" Target="slides/slide2270.xml"/><Relationship Id="rId243" Type="http://schemas.openxmlformats.org/officeDocument/2006/relationships/slide" Target="slides/slide242.xml"/><Relationship Id="rId450" Type="http://schemas.openxmlformats.org/officeDocument/2006/relationships/slide" Target="slides/slide449.xml"/><Relationship Id="rId688" Type="http://schemas.openxmlformats.org/officeDocument/2006/relationships/slide" Target="slides/slide687.xml"/><Relationship Id="rId895" Type="http://schemas.openxmlformats.org/officeDocument/2006/relationships/slide" Target="slides/slide894.xml"/><Relationship Id="rId1080" Type="http://schemas.openxmlformats.org/officeDocument/2006/relationships/slide" Target="slides/slide1079.xml"/><Relationship Id="rId2131" Type="http://schemas.openxmlformats.org/officeDocument/2006/relationships/slide" Target="slides/slide2130.xml"/><Relationship Id="rId2369" Type="http://schemas.openxmlformats.org/officeDocument/2006/relationships/slide" Target="slides/slide2368.xml"/><Relationship Id="rId2576" Type="http://schemas.openxmlformats.org/officeDocument/2006/relationships/slide" Target="slides/slide2575.xml"/><Relationship Id="rId103" Type="http://schemas.openxmlformats.org/officeDocument/2006/relationships/slide" Target="slides/slide102.xml"/><Relationship Id="rId310" Type="http://schemas.openxmlformats.org/officeDocument/2006/relationships/slide" Target="slides/slide309.xml"/><Relationship Id="rId548" Type="http://schemas.openxmlformats.org/officeDocument/2006/relationships/slide" Target="slides/slide547.xml"/><Relationship Id="rId755" Type="http://schemas.openxmlformats.org/officeDocument/2006/relationships/slide" Target="slides/slide754.xml"/><Relationship Id="rId962" Type="http://schemas.openxmlformats.org/officeDocument/2006/relationships/slide" Target="slides/slide961.xml"/><Relationship Id="rId1178" Type="http://schemas.openxmlformats.org/officeDocument/2006/relationships/slide" Target="slides/slide1177.xml"/><Relationship Id="rId1385" Type="http://schemas.openxmlformats.org/officeDocument/2006/relationships/slide" Target="slides/slide1384.xml"/><Relationship Id="rId1592" Type="http://schemas.openxmlformats.org/officeDocument/2006/relationships/slide" Target="slides/slide1591.xml"/><Relationship Id="rId2229" Type="http://schemas.openxmlformats.org/officeDocument/2006/relationships/slide" Target="slides/slide2228.xml"/><Relationship Id="rId2436" Type="http://schemas.openxmlformats.org/officeDocument/2006/relationships/slide" Target="slides/slide2435.xml"/><Relationship Id="rId2643" Type="http://schemas.openxmlformats.org/officeDocument/2006/relationships/slide" Target="slides/slide2642.xml"/><Relationship Id="rId91" Type="http://schemas.openxmlformats.org/officeDocument/2006/relationships/slide" Target="slides/slide90.xml"/><Relationship Id="rId408" Type="http://schemas.openxmlformats.org/officeDocument/2006/relationships/slide" Target="slides/slide407.xml"/><Relationship Id="rId615" Type="http://schemas.openxmlformats.org/officeDocument/2006/relationships/slide" Target="slides/slide614.xml"/><Relationship Id="rId822" Type="http://schemas.openxmlformats.org/officeDocument/2006/relationships/slide" Target="slides/slide821.xml"/><Relationship Id="rId1038" Type="http://schemas.openxmlformats.org/officeDocument/2006/relationships/slide" Target="slides/slide1037.xml"/><Relationship Id="rId1245" Type="http://schemas.openxmlformats.org/officeDocument/2006/relationships/slide" Target="slides/slide1244.xml"/><Relationship Id="rId1452" Type="http://schemas.openxmlformats.org/officeDocument/2006/relationships/slide" Target="slides/slide1451.xml"/><Relationship Id="rId1897" Type="http://schemas.openxmlformats.org/officeDocument/2006/relationships/slide" Target="slides/slide1896.xml"/><Relationship Id="rId2503" Type="http://schemas.openxmlformats.org/officeDocument/2006/relationships/slide" Target="slides/slide2502.xml"/><Relationship Id="rId1105" Type="http://schemas.openxmlformats.org/officeDocument/2006/relationships/slide" Target="slides/slide1104.xml"/><Relationship Id="rId1312" Type="http://schemas.openxmlformats.org/officeDocument/2006/relationships/slide" Target="slides/slide1311.xml"/><Relationship Id="rId1757" Type="http://schemas.openxmlformats.org/officeDocument/2006/relationships/slide" Target="slides/slide1756.xml"/><Relationship Id="rId1964" Type="http://schemas.openxmlformats.org/officeDocument/2006/relationships/slide" Target="slides/slide1963.xml"/><Relationship Id="rId49" Type="http://schemas.openxmlformats.org/officeDocument/2006/relationships/slide" Target="slides/slide48.xml"/><Relationship Id="rId1617" Type="http://schemas.openxmlformats.org/officeDocument/2006/relationships/slide" Target="slides/slide1616.xml"/><Relationship Id="rId1824" Type="http://schemas.openxmlformats.org/officeDocument/2006/relationships/slide" Target="slides/slide1823.xml"/><Relationship Id="rId198" Type="http://schemas.openxmlformats.org/officeDocument/2006/relationships/slide" Target="slides/slide197.xml"/><Relationship Id="rId2086" Type="http://schemas.openxmlformats.org/officeDocument/2006/relationships/slide" Target="slides/slide2085.xml"/><Relationship Id="rId2293" Type="http://schemas.openxmlformats.org/officeDocument/2006/relationships/slide" Target="slides/slide2292.xml"/><Relationship Id="rId2598" Type="http://schemas.openxmlformats.org/officeDocument/2006/relationships/slide" Target="slides/slide2597.xml"/><Relationship Id="rId265" Type="http://schemas.openxmlformats.org/officeDocument/2006/relationships/slide" Target="slides/slide264.xml"/><Relationship Id="rId472" Type="http://schemas.openxmlformats.org/officeDocument/2006/relationships/slide" Target="slides/slide471.xml"/><Relationship Id="rId2153" Type="http://schemas.openxmlformats.org/officeDocument/2006/relationships/slide" Target="slides/slide2152.xml"/><Relationship Id="rId2360" Type="http://schemas.openxmlformats.org/officeDocument/2006/relationships/slide" Target="slides/slide2359.xml"/><Relationship Id="rId125" Type="http://schemas.openxmlformats.org/officeDocument/2006/relationships/slide" Target="slides/slide124.xml"/><Relationship Id="rId332" Type="http://schemas.openxmlformats.org/officeDocument/2006/relationships/slide" Target="slides/slide331.xml"/><Relationship Id="rId777" Type="http://schemas.openxmlformats.org/officeDocument/2006/relationships/slide" Target="slides/slide776.xml"/><Relationship Id="rId984" Type="http://schemas.openxmlformats.org/officeDocument/2006/relationships/slide" Target="slides/slide983.xml"/><Relationship Id="rId2013" Type="http://schemas.openxmlformats.org/officeDocument/2006/relationships/slide" Target="slides/slide2012.xml"/><Relationship Id="rId2220" Type="http://schemas.openxmlformats.org/officeDocument/2006/relationships/slide" Target="slides/slide2219.xml"/><Relationship Id="rId2458" Type="http://schemas.openxmlformats.org/officeDocument/2006/relationships/slide" Target="slides/slide2457.xml"/><Relationship Id="rId637" Type="http://schemas.openxmlformats.org/officeDocument/2006/relationships/slide" Target="slides/slide636.xml"/><Relationship Id="rId844" Type="http://schemas.openxmlformats.org/officeDocument/2006/relationships/slide" Target="slides/slide843.xml"/><Relationship Id="rId1267" Type="http://schemas.openxmlformats.org/officeDocument/2006/relationships/slide" Target="slides/slide1266.xml"/><Relationship Id="rId1474" Type="http://schemas.openxmlformats.org/officeDocument/2006/relationships/slide" Target="slides/slide1473.xml"/><Relationship Id="rId1681" Type="http://schemas.openxmlformats.org/officeDocument/2006/relationships/slide" Target="slides/slide1680.xml"/><Relationship Id="rId2318" Type="http://schemas.openxmlformats.org/officeDocument/2006/relationships/slide" Target="slides/slide2317.xml"/><Relationship Id="rId2525" Type="http://schemas.openxmlformats.org/officeDocument/2006/relationships/slide" Target="slides/slide2524.xml"/><Relationship Id="rId704" Type="http://schemas.openxmlformats.org/officeDocument/2006/relationships/slide" Target="slides/slide703.xml"/><Relationship Id="rId911" Type="http://schemas.openxmlformats.org/officeDocument/2006/relationships/slide" Target="slides/slide910.xml"/><Relationship Id="rId1127" Type="http://schemas.openxmlformats.org/officeDocument/2006/relationships/slide" Target="slides/slide1126.xml"/><Relationship Id="rId1334" Type="http://schemas.openxmlformats.org/officeDocument/2006/relationships/slide" Target="slides/slide1333.xml"/><Relationship Id="rId1541" Type="http://schemas.openxmlformats.org/officeDocument/2006/relationships/slide" Target="slides/slide1540.xml"/><Relationship Id="rId1779" Type="http://schemas.openxmlformats.org/officeDocument/2006/relationships/slide" Target="slides/slide1778.xml"/><Relationship Id="rId1986" Type="http://schemas.openxmlformats.org/officeDocument/2006/relationships/slide" Target="slides/slide1985.xml"/><Relationship Id="rId40" Type="http://schemas.openxmlformats.org/officeDocument/2006/relationships/slide" Target="slides/slide39.xml"/><Relationship Id="rId1401" Type="http://schemas.openxmlformats.org/officeDocument/2006/relationships/slide" Target="slides/slide1400.xml"/><Relationship Id="rId1639" Type="http://schemas.openxmlformats.org/officeDocument/2006/relationships/slide" Target="slides/slide1638.xml"/><Relationship Id="rId1846" Type="http://schemas.openxmlformats.org/officeDocument/2006/relationships/slide" Target="slides/slide1845.xml"/><Relationship Id="rId1706" Type="http://schemas.openxmlformats.org/officeDocument/2006/relationships/slide" Target="slides/slide1705.xml"/><Relationship Id="rId1913" Type="http://schemas.openxmlformats.org/officeDocument/2006/relationships/slide" Target="slides/slide1912.xml"/><Relationship Id="rId287" Type="http://schemas.openxmlformats.org/officeDocument/2006/relationships/slide" Target="slides/slide286.xml"/><Relationship Id="rId494" Type="http://schemas.openxmlformats.org/officeDocument/2006/relationships/slide" Target="slides/slide493.xml"/><Relationship Id="rId2175" Type="http://schemas.openxmlformats.org/officeDocument/2006/relationships/slide" Target="slides/slide2174.xml"/><Relationship Id="rId2382" Type="http://schemas.openxmlformats.org/officeDocument/2006/relationships/slide" Target="slides/slide2381.xml"/><Relationship Id="rId147" Type="http://schemas.openxmlformats.org/officeDocument/2006/relationships/slide" Target="slides/slide146.xml"/><Relationship Id="rId354" Type="http://schemas.openxmlformats.org/officeDocument/2006/relationships/slide" Target="slides/slide353.xml"/><Relationship Id="rId799" Type="http://schemas.openxmlformats.org/officeDocument/2006/relationships/slide" Target="slides/slide798.xml"/><Relationship Id="rId1191" Type="http://schemas.openxmlformats.org/officeDocument/2006/relationships/slide" Target="slides/slide1190.xml"/><Relationship Id="rId2035" Type="http://schemas.openxmlformats.org/officeDocument/2006/relationships/slide" Target="slides/slide2034.xml"/><Relationship Id="rId561" Type="http://schemas.openxmlformats.org/officeDocument/2006/relationships/slide" Target="slides/slide560.xml"/><Relationship Id="rId659" Type="http://schemas.openxmlformats.org/officeDocument/2006/relationships/slide" Target="slides/slide658.xml"/><Relationship Id="rId866" Type="http://schemas.openxmlformats.org/officeDocument/2006/relationships/slide" Target="slides/slide865.xml"/><Relationship Id="rId1289" Type="http://schemas.openxmlformats.org/officeDocument/2006/relationships/slide" Target="slides/slide1288.xml"/><Relationship Id="rId1496" Type="http://schemas.openxmlformats.org/officeDocument/2006/relationships/slide" Target="slides/slide1495.xml"/><Relationship Id="rId2242" Type="http://schemas.openxmlformats.org/officeDocument/2006/relationships/slide" Target="slides/slide2241.xml"/><Relationship Id="rId2547" Type="http://schemas.openxmlformats.org/officeDocument/2006/relationships/slide" Target="slides/slide2546.xml"/><Relationship Id="rId214" Type="http://schemas.openxmlformats.org/officeDocument/2006/relationships/slide" Target="slides/slide213.xml"/><Relationship Id="rId421" Type="http://schemas.openxmlformats.org/officeDocument/2006/relationships/slide" Target="slides/slide420.xml"/><Relationship Id="rId519" Type="http://schemas.openxmlformats.org/officeDocument/2006/relationships/slide" Target="slides/slide518.xml"/><Relationship Id="rId1051" Type="http://schemas.openxmlformats.org/officeDocument/2006/relationships/slide" Target="slides/slide1050.xml"/><Relationship Id="rId1149" Type="http://schemas.openxmlformats.org/officeDocument/2006/relationships/slide" Target="slides/slide1148.xml"/><Relationship Id="rId1356" Type="http://schemas.openxmlformats.org/officeDocument/2006/relationships/slide" Target="slides/slide1355.xml"/><Relationship Id="rId2102" Type="http://schemas.openxmlformats.org/officeDocument/2006/relationships/slide" Target="slides/slide2101.xml"/><Relationship Id="rId726" Type="http://schemas.openxmlformats.org/officeDocument/2006/relationships/slide" Target="slides/slide725.xml"/><Relationship Id="rId933" Type="http://schemas.openxmlformats.org/officeDocument/2006/relationships/slide" Target="slides/slide932.xml"/><Relationship Id="rId1009" Type="http://schemas.openxmlformats.org/officeDocument/2006/relationships/slide" Target="slides/slide1008.xml"/><Relationship Id="rId1563" Type="http://schemas.openxmlformats.org/officeDocument/2006/relationships/slide" Target="slides/slide1562.xml"/><Relationship Id="rId1770" Type="http://schemas.openxmlformats.org/officeDocument/2006/relationships/slide" Target="slides/slide1769.xml"/><Relationship Id="rId1868" Type="http://schemas.openxmlformats.org/officeDocument/2006/relationships/slide" Target="slides/slide1867.xml"/><Relationship Id="rId2407" Type="http://schemas.openxmlformats.org/officeDocument/2006/relationships/slide" Target="slides/slide2406.xml"/><Relationship Id="rId2614" Type="http://schemas.openxmlformats.org/officeDocument/2006/relationships/slide" Target="slides/slide2613.xml"/><Relationship Id="rId62" Type="http://schemas.openxmlformats.org/officeDocument/2006/relationships/slide" Target="slides/slide61.xml"/><Relationship Id="rId1216" Type="http://schemas.openxmlformats.org/officeDocument/2006/relationships/slide" Target="slides/slide1215.xml"/><Relationship Id="rId1423" Type="http://schemas.openxmlformats.org/officeDocument/2006/relationships/slide" Target="slides/slide1422.xml"/><Relationship Id="rId1630" Type="http://schemas.openxmlformats.org/officeDocument/2006/relationships/slide" Target="slides/slide1629.xml"/><Relationship Id="rId1728" Type="http://schemas.openxmlformats.org/officeDocument/2006/relationships/slide" Target="slides/slide1727.xml"/><Relationship Id="rId1935" Type="http://schemas.openxmlformats.org/officeDocument/2006/relationships/slide" Target="slides/slide1934.xml"/><Relationship Id="rId2197" Type="http://schemas.openxmlformats.org/officeDocument/2006/relationships/slide" Target="slides/slide2196.xml"/><Relationship Id="rId169" Type="http://schemas.openxmlformats.org/officeDocument/2006/relationships/slide" Target="slides/slide168.xml"/><Relationship Id="rId376" Type="http://schemas.openxmlformats.org/officeDocument/2006/relationships/slide" Target="slides/slide375.xml"/><Relationship Id="rId583" Type="http://schemas.openxmlformats.org/officeDocument/2006/relationships/slide" Target="slides/slide582.xml"/><Relationship Id="rId790" Type="http://schemas.openxmlformats.org/officeDocument/2006/relationships/slide" Target="slides/slide789.xml"/><Relationship Id="rId2057" Type="http://schemas.openxmlformats.org/officeDocument/2006/relationships/slide" Target="slides/slide2056.xml"/><Relationship Id="rId2264" Type="http://schemas.openxmlformats.org/officeDocument/2006/relationships/slide" Target="slides/slide2263.xml"/><Relationship Id="rId2471" Type="http://schemas.openxmlformats.org/officeDocument/2006/relationships/slide" Target="slides/slide2470.xml"/><Relationship Id="rId4" Type="http://schemas.openxmlformats.org/officeDocument/2006/relationships/slide" Target="slides/slide3.xml"/><Relationship Id="rId236" Type="http://schemas.openxmlformats.org/officeDocument/2006/relationships/slide" Target="slides/slide235.xml"/><Relationship Id="rId443" Type="http://schemas.openxmlformats.org/officeDocument/2006/relationships/slide" Target="slides/slide442.xml"/><Relationship Id="rId650" Type="http://schemas.openxmlformats.org/officeDocument/2006/relationships/slide" Target="slides/slide649.xml"/><Relationship Id="rId888" Type="http://schemas.openxmlformats.org/officeDocument/2006/relationships/slide" Target="slides/slide887.xml"/><Relationship Id="rId1073" Type="http://schemas.openxmlformats.org/officeDocument/2006/relationships/slide" Target="slides/slide1072.xml"/><Relationship Id="rId1280" Type="http://schemas.openxmlformats.org/officeDocument/2006/relationships/slide" Target="slides/slide1279.xml"/><Relationship Id="rId2124" Type="http://schemas.openxmlformats.org/officeDocument/2006/relationships/slide" Target="slides/slide2123.xml"/><Relationship Id="rId2331" Type="http://schemas.openxmlformats.org/officeDocument/2006/relationships/slide" Target="slides/slide2330.xml"/><Relationship Id="rId2569" Type="http://schemas.openxmlformats.org/officeDocument/2006/relationships/slide" Target="slides/slide2568.xml"/><Relationship Id="rId303" Type="http://schemas.openxmlformats.org/officeDocument/2006/relationships/slide" Target="slides/slide302.xml"/><Relationship Id="rId748" Type="http://schemas.openxmlformats.org/officeDocument/2006/relationships/slide" Target="slides/slide747.xml"/><Relationship Id="rId955" Type="http://schemas.openxmlformats.org/officeDocument/2006/relationships/slide" Target="slides/slide954.xml"/><Relationship Id="rId1140" Type="http://schemas.openxmlformats.org/officeDocument/2006/relationships/slide" Target="slides/slide1139.xml"/><Relationship Id="rId1378" Type="http://schemas.openxmlformats.org/officeDocument/2006/relationships/slide" Target="slides/slide1377.xml"/><Relationship Id="rId1585" Type="http://schemas.openxmlformats.org/officeDocument/2006/relationships/slide" Target="slides/slide1584.xml"/><Relationship Id="rId1792" Type="http://schemas.openxmlformats.org/officeDocument/2006/relationships/slide" Target="slides/slide1791.xml"/><Relationship Id="rId2429" Type="http://schemas.openxmlformats.org/officeDocument/2006/relationships/slide" Target="slides/slide2428.xml"/><Relationship Id="rId2636" Type="http://schemas.openxmlformats.org/officeDocument/2006/relationships/slide" Target="slides/slide2635.xml"/><Relationship Id="rId84" Type="http://schemas.openxmlformats.org/officeDocument/2006/relationships/slide" Target="slides/slide83.xml"/><Relationship Id="rId510" Type="http://schemas.openxmlformats.org/officeDocument/2006/relationships/slide" Target="slides/slide509.xml"/><Relationship Id="rId608" Type="http://schemas.openxmlformats.org/officeDocument/2006/relationships/slide" Target="slides/slide607.xml"/><Relationship Id="rId815" Type="http://schemas.openxmlformats.org/officeDocument/2006/relationships/slide" Target="slides/slide814.xml"/><Relationship Id="rId1238" Type="http://schemas.openxmlformats.org/officeDocument/2006/relationships/slide" Target="slides/slide1237.xml"/><Relationship Id="rId1445" Type="http://schemas.openxmlformats.org/officeDocument/2006/relationships/slide" Target="slides/slide1444.xml"/><Relationship Id="rId1652" Type="http://schemas.openxmlformats.org/officeDocument/2006/relationships/slide" Target="slides/slide1651.xml"/><Relationship Id="rId1000" Type="http://schemas.openxmlformats.org/officeDocument/2006/relationships/slide" Target="slides/slide999.xml"/><Relationship Id="rId1305" Type="http://schemas.openxmlformats.org/officeDocument/2006/relationships/slide" Target="slides/slide1304.xml"/><Relationship Id="rId1957" Type="http://schemas.openxmlformats.org/officeDocument/2006/relationships/slide" Target="slides/slide1956.xml"/><Relationship Id="rId1512" Type="http://schemas.openxmlformats.org/officeDocument/2006/relationships/slide" Target="slides/slide1511.xml"/><Relationship Id="rId1817" Type="http://schemas.openxmlformats.org/officeDocument/2006/relationships/slide" Target="slides/slide1816.xml"/><Relationship Id="rId11" Type="http://schemas.openxmlformats.org/officeDocument/2006/relationships/slide" Target="slides/slide10.xml"/><Relationship Id="rId398" Type="http://schemas.openxmlformats.org/officeDocument/2006/relationships/slide" Target="slides/slide397.xml"/><Relationship Id="rId2079" Type="http://schemas.openxmlformats.org/officeDocument/2006/relationships/slide" Target="slides/slide2078.xml"/><Relationship Id="rId160" Type="http://schemas.openxmlformats.org/officeDocument/2006/relationships/slide" Target="slides/slide159.xml"/><Relationship Id="rId2286" Type="http://schemas.openxmlformats.org/officeDocument/2006/relationships/slide" Target="slides/slide2285.xml"/><Relationship Id="rId2493" Type="http://schemas.openxmlformats.org/officeDocument/2006/relationships/slide" Target="slides/slide2492.xml"/><Relationship Id="rId258" Type="http://schemas.openxmlformats.org/officeDocument/2006/relationships/slide" Target="slides/slide257.xml"/><Relationship Id="rId465" Type="http://schemas.openxmlformats.org/officeDocument/2006/relationships/slide" Target="slides/slide464.xml"/><Relationship Id="rId672" Type="http://schemas.openxmlformats.org/officeDocument/2006/relationships/slide" Target="slides/slide671.xml"/><Relationship Id="rId1095" Type="http://schemas.openxmlformats.org/officeDocument/2006/relationships/slide" Target="slides/slide1094.xml"/><Relationship Id="rId2146" Type="http://schemas.openxmlformats.org/officeDocument/2006/relationships/slide" Target="slides/slide2145.xml"/><Relationship Id="rId2353" Type="http://schemas.openxmlformats.org/officeDocument/2006/relationships/slide" Target="slides/slide2352.xml"/><Relationship Id="rId2560" Type="http://schemas.openxmlformats.org/officeDocument/2006/relationships/slide" Target="slides/slide2559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532" Type="http://schemas.openxmlformats.org/officeDocument/2006/relationships/slide" Target="slides/slide531.xml"/><Relationship Id="rId977" Type="http://schemas.openxmlformats.org/officeDocument/2006/relationships/slide" Target="slides/slide976.xml"/><Relationship Id="rId1162" Type="http://schemas.openxmlformats.org/officeDocument/2006/relationships/slide" Target="slides/slide1161.xml"/><Relationship Id="rId2006" Type="http://schemas.openxmlformats.org/officeDocument/2006/relationships/slide" Target="slides/slide2005.xml"/><Relationship Id="rId2213" Type="http://schemas.openxmlformats.org/officeDocument/2006/relationships/slide" Target="slides/slide2212.xml"/><Relationship Id="rId2420" Type="http://schemas.openxmlformats.org/officeDocument/2006/relationships/slide" Target="slides/slide2419.xml"/><Relationship Id="rId2658" Type="http://customschemas.google.com/relationships/presentationmetadata" Target="metadata"/><Relationship Id="rId837" Type="http://schemas.openxmlformats.org/officeDocument/2006/relationships/slide" Target="slides/slide836.xml"/><Relationship Id="rId1022" Type="http://schemas.openxmlformats.org/officeDocument/2006/relationships/slide" Target="slides/slide1021.xml"/><Relationship Id="rId1467" Type="http://schemas.openxmlformats.org/officeDocument/2006/relationships/slide" Target="slides/slide1466.xml"/><Relationship Id="rId1674" Type="http://schemas.openxmlformats.org/officeDocument/2006/relationships/slide" Target="slides/slide1673.xml"/><Relationship Id="rId1881" Type="http://schemas.openxmlformats.org/officeDocument/2006/relationships/slide" Target="slides/slide1880.xml"/><Relationship Id="rId2518" Type="http://schemas.openxmlformats.org/officeDocument/2006/relationships/slide" Target="slides/slide2517.xml"/><Relationship Id="rId904" Type="http://schemas.openxmlformats.org/officeDocument/2006/relationships/slide" Target="slides/slide903.xml"/><Relationship Id="rId1327" Type="http://schemas.openxmlformats.org/officeDocument/2006/relationships/slide" Target="slides/slide1326.xml"/><Relationship Id="rId1534" Type="http://schemas.openxmlformats.org/officeDocument/2006/relationships/slide" Target="slides/slide1533.xml"/><Relationship Id="rId1741" Type="http://schemas.openxmlformats.org/officeDocument/2006/relationships/slide" Target="slides/slide1740.xml"/><Relationship Id="rId1979" Type="http://schemas.openxmlformats.org/officeDocument/2006/relationships/slide" Target="slides/slide1978.xml"/><Relationship Id="rId33" Type="http://schemas.openxmlformats.org/officeDocument/2006/relationships/slide" Target="slides/slide32.xml"/><Relationship Id="rId1601" Type="http://schemas.openxmlformats.org/officeDocument/2006/relationships/slide" Target="slides/slide1600.xml"/><Relationship Id="rId1839" Type="http://schemas.openxmlformats.org/officeDocument/2006/relationships/slide" Target="slides/slide1838.xml"/><Relationship Id="rId182" Type="http://schemas.openxmlformats.org/officeDocument/2006/relationships/slide" Target="slides/slide181.xml"/><Relationship Id="rId1906" Type="http://schemas.openxmlformats.org/officeDocument/2006/relationships/slide" Target="slides/slide1905.xml"/><Relationship Id="rId487" Type="http://schemas.openxmlformats.org/officeDocument/2006/relationships/slide" Target="slides/slide486.xml"/><Relationship Id="rId694" Type="http://schemas.openxmlformats.org/officeDocument/2006/relationships/slide" Target="slides/slide693.xml"/><Relationship Id="rId2070" Type="http://schemas.openxmlformats.org/officeDocument/2006/relationships/slide" Target="slides/slide2069.xml"/><Relationship Id="rId2168" Type="http://schemas.openxmlformats.org/officeDocument/2006/relationships/slide" Target="slides/slide2167.xml"/><Relationship Id="rId2375" Type="http://schemas.openxmlformats.org/officeDocument/2006/relationships/slide" Target="slides/slide2374.xml"/><Relationship Id="rId347" Type="http://schemas.openxmlformats.org/officeDocument/2006/relationships/slide" Target="slides/slide346.xml"/><Relationship Id="rId999" Type="http://schemas.openxmlformats.org/officeDocument/2006/relationships/slide" Target="slides/slide998.xml"/><Relationship Id="rId1184" Type="http://schemas.openxmlformats.org/officeDocument/2006/relationships/slide" Target="slides/slide1183.xml"/><Relationship Id="rId2028" Type="http://schemas.openxmlformats.org/officeDocument/2006/relationships/slide" Target="slides/slide2027.xml"/><Relationship Id="rId2582" Type="http://schemas.openxmlformats.org/officeDocument/2006/relationships/slide" Target="slides/slide2581.xml"/><Relationship Id="rId554" Type="http://schemas.openxmlformats.org/officeDocument/2006/relationships/slide" Target="slides/slide553.xml"/><Relationship Id="rId761" Type="http://schemas.openxmlformats.org/officeDocument/2006/relationships/slide" Target="slides/slide760.xml"/><Relationship Id="rId859" Type="http://schemas.openxmlformats.org/officeDocument/2006/relationships/slide" Target="slides/slide858.xml"/><Relationship Id="rId1391" Type="http://schemas.openxmlformats.org/officeDocument/2006/relationships/slide" Target="slides/slide1390.xml"/><Relationship Id="rId1489" Type="http://schemas.openxmlformats.org/officeDocument/2006/relationships/slide" Target="slides/slide1488.xml"/><Relationship Id="rId1696" Type="http://schemas.openxmlformats.org/officeDocument/2006/relationships/slide" Target="slides/slide1695.xml"/><Relationship Id="rId2235" Type="http://schemas.openxmlformats.org/officeDocument/2006/relationships/slide" Target="slides/slide2234.xml"/><Relationship Id="rId2442" Type="http://schemas.openxmlformats.org/officeDocument/2006/relationships/slide" Target="slides/slide2441.xml"/><Relationship Id="rId207" Type="http://schemas.openxmlformats.org/officeDocument/2006/relationships/slide" Target="slides/slide206.xml"/><Relationship Id="rId414" Type="http://schemas.openxmlformats.org/officeDocument/2006/relationships/slide" Target="slides/slide413.xml"/><Relationship Id="rId621" Type="http://schemas.openxmlformats.org/officeDocument/2006/relationships/slide" Target="slides/slide620.xml"/><Relationship Id="rId1044" Type="http://schemas.openxmlformats.org/officeDocument/2006/relationships/slide" Target="slides/slide1043.xml"/><Relationship Id="rId1251" Type="http://schemas.openxmlformats.org/officeDocument/2006/relationships/slide" Target="slides/slide1250.xml"/><Relationship Id="rId1349" Type="http://schemas.openxmlformats.org/officeDocument/2006/relationships/slide" Target="slides/slide1348.xml"/><Relationship Id="rId2302" Type="http://schemas.openxmlformats.org/officeDocument/2006/relationships/slide" Target="slides/slide2301.xml"/><Relationship Id="rId719" Type="http://schemas.openxmlformats.org/officeDocument/2006/relationships/slide" Target="slides/slide718.xml"/><Relationship Id="rId926" Type="http://schemas.openxmlformats.org/officeDocument/2006/relationships/slide" Target="slides/slide925.xml"/><Relationship Id="rId1111" Type="http://schemas.openxmlformats.org/officeDocument/2006/relationships/slide" Target="slides/slide1110.xml"/><Relationship Id="rId1556" Type="http://schemas.openxmlformats.org/officeDocument/2006/relationships/slide" Target="slides/slide1555.xml"/><Relationship Id="rId1763" Type="http://schemas.openxmlformats.org/officeDocument/2006/relationships/slide" Target="slides/slide1762.xml"/><Relationship Id="rId1970" Type="http://schemas.openxmlformats.org/officeDocument/2006/relationships/slide" Target="slides/slide1969.xml"/><Relationship Id="rId2607" Type="http://schemas.openxmlformats.org/officeDocument/2006/relationships/slide" Target="slides/slide2606.xml"/><Relationship Id="rId55" Type="http://schemas.openxmlformats.org/officeDocument/2006/relationships/slide" Target="slides/slide54.xml"/><Relationship Id="rId1209" Type="http://schemas.openxmlformats.org/officeDocument/2006/relationships/slide" Target="slides/slide1208.xml"/><Relationship Id="rId1416" Type="http://schemas.openxmlformats.org/officeDocument/2006/relationships/slide" Target="slides/slide1415.xml"/><Relationship Id="rId1623" Type="http://schemas.openxmlformats.org/officeDocument/2006/relationships/slide" Target="slides/slide1622.xml"/><Relationship Id="rId1830" Type="http://schemas.openxmlformats.org/officeDocument/2006/relationships/slide" Target="slides/slide1829.xml"/><Relationship Id="rId1928" Type="http://schemas.openxmlformats.org/officeDocument/2006/relationships/slide" Target="slides/slide1927.xml"/><Relationship Id="rId2092" Type="http://schemas.openxmlformats.org/officeDocument/2006/relationships/slide" Target="slides/slide2091.xml"/><Relationship Id="rId271" Type="http://schemas.openxmlformats.org/officeDocument/2006/relationships/slide" Target="slides/slide270.xml"/><Relationship Id="rId2397" Type="http://schemas.openxmlformats.org/officeDocument/2006/relationships/slide" Target="slides/slide2396.xml"/><Relationship Id="rId131" Type="http://schemas.openxmlformats.org/officeDocument/2006/relationships/slide" Target="slides/slide130.xml"/><Relationship Id="rId369" Type="http://schemas.openxmlformats.org/officeDocument/2006/relationships/slide" Target="slides/slide368.xml"/><Relationship Id="rId576" Type="http://schemas.openxmlformats.org/officeDocument/2006/relationships/slide" Target="slides/slide575.xml"/><Relationship Id="rId783" Type="http://schemas.openxmlformats.org/officeDocument/2006/relationships/slide" Target="slides/slide782.xml"/><Relationship Id="rId990" Type="http://schemas.openxmlformats.org/officeDocument/2006/relationships/slide" Target="slides/slide989.xml"/><Relationship Id="rId2257" Type="http://schemas.openxmlformats.org/officeDocument/2006/relationships/slide" Target="slides/slide2256.xml"/><Relationship Id="rId2464" Type="http://schemas.openxmlformats.org/officeDocument/2006/relationships/slide" Target="slides/slide2463.xml"/><Relationship Id="rId229" Type="http://schemas.openxmlformats.org/officeDocument/2006/relationships/slide" Target="slides/slide228.xml"/><Relationship Id="rId436" Type="http://schemas.openxmlformats.org/officeDocument/2006/relationships/slide" Target="slides/slide435.xml"/><Relationship Id="rId643" Type="http://schemas.openxmlformats.org/officeDocument/2006/relationships/slide" Target="slides/slide642.xml"/><Relationship Id="rId1066" Type="http://schemas.openxmlformats.org/officeDocument/2006/relationships/slide" Target="slides/slide1065.xml"/><Relationship Id="rId1273" Type="http://schemas.openxmlformats.org/officeDocument/2006/relationships/slide" Target="slides/slide1272.xml"/><Relationship Id="rId1480" Type="http://schemas.openxmlformats.org/officeDocument/2006/relationships/slide" Target="slides/slide1479.xml"/><Relationship Id="rId2117" Type="http://schemas.openxmlformats.org/officeDocument/2006/relationships/slide" Target="slides/slide2116.xml"/><Relationship Id="rId2324" Type="http://schemas.openxmlformats.org/officeDocument/2006/relationships/slide" Target="slides/slide2323.xml"/><Relationship Id="rId850" Type="http://schemas.openxmlformats.org/officeDocument/2006/relationships/slide" Target="slides/slide849.xml"/><Relationship Id="rId948" Type="http://schemas.openxmlformats.org/officeDocument/2006/relationships/slide" Target="slides/slide947.xml"/><Relationship Id="rId1133" Type="http://schemas.openxmlformats.org/officeDocument/2006/relationships/slide" Target="slides/slide1132.xml"/><Relationship Id="rId1578" Type="http://schemas.openxmlformats.org/officeDocument/2006/relationships/slide" Target="slides/slide1577.xml"/><Relationship Id="rId1785" Type="http://schemas.openxmlformats.org/officeDocument/2006/relationships/slide" Target="slides/slide1784.xml"/><Relationship Id="rId1992" Type="http://schemas.openxmlformats.org/officeDocument/2006/relationships/slide" Target="slides/slide1991.xml"/><Relationship Id="rId2531" Type="http://schemas.openxmlformats.org/officeDocument/2006/relationships/slide" Target="slides/slide2530.xml"/><Relationship Id="rId2629" Type="http://schemas.openxmlformats.org/officeDocument/2006/relationships/slide" Target="slides/slide2628.xml"/><Relationship Id="rId77" Type="http://schemas.openxmlformats.org/officeDocument/2006/relationships/slide" Target="slides/slide76.xml"/><Relationship Id="rId503" Type="http://schemas.openxmlformats.org/officeDocument/2006/relationships/slide" Target="slides/slide502.xml"/><Relationship Id="rId710" Type="http://schemas.openxmlformats.org/officeDocument/2006/relationships/slide" Target="slides/slide709.xml"/><Relationship Id="rId808" Type="http://schemas.openxmlformats.org/officeDocument/2006/relationships/slide" Target="slides/slide807.xml"/><Relationship Id="rId1340" Type="http://schemas.openxmlformats.org/officeDocument/2006/relationships/slide" Target="slides/slide1339.xml"/><Relationship Id="rId1438" Type="http://schemas.openxmlformats.org/officeDocument/2006/relationships/slide" Target="slides/slide1437.xml"/><Relationship Id="rId1645" Type="http://schemas.openxmlformats.org/officeDocument/2006/relationships/slide" Target="slides/slide1644.xml"/><Relationship Id="rId1200" Type="http://schemas.openxmlformats.org/officeDocument/2006/relationships/slide" Target="slides/slide1199.xml"/><Relationship Id="rId1852" Type="http://schemas.openxmlformats.org/officeDocument/2006/relationships/slide" Target="slides/slide1851.xml"/><Relationship Id="rId1505" Type="http://schemas.openxmlformats.org/officeDocument/2006/relationships/slide" Target="slides/slide1504.xml"/><Relationship Id="rId1712" Type="http://schemas.openxmlformats.org/officeDocument/2006/relationships/slide" Target="slides/slide1711.xml"/><Relationship Id="rId293" Type="http://schemas.openxmlformats.org/officeDocument/2006/relationships/slide" Target="slides/slide292.xml"/><Relationship Id="rId2181" Type="http://schemas.openxmlformats.org/officeDocument/2006/relationships/slide" Target="slides/slide2180.xml"/><Relationship Id="rId153" Type="http://schemas.openxmlformats.org/officeDocument/2006/relationships/slide" Target="slides/slide152.xml"/><Relationship Id="rId360" Type="http://schemas.openxmlformats.org/officeDocument/2006/relationships/slide" Target="slides/slide359.xml"/><Relationship Id="rId598" Type="http://schemas.openxmlformats.org/officeDocument/2006/relationships/slide" Target="slides/slide597.xml"/><Relationship Id="rId2041" Type="http://schemas.openxmlformats.org/officeDocument/2006/relationships/slide" Target="slides/slide2040.xml"/><Relationship Id="rId2279" Type="http://schemas.openxmlformats.org/officeDocument/2006/relationships/slide" Target="slides/slide2278.xml"/><Relationship Id="rId2486" Type="http://schemas.openxmlformats.org/officeDocument/2006/relationships/slide" Target="slides/slide2485.xml"/><Relationship Id="rId220" Type="http://schemas.openxmlformats.org/officeDocument/2006/relationships/slide" Target="slides/slide219.xml"/><Relationship Id="rId458" Type="http://schemas.openxmlformats.org/officeDocument/2006/relationships/slide" Target="slides/slide457.xml"/><Relationship Id="rId665" Type="http://schemas.openxmlformats.org/officeDocument/2006/relationships/slide" Target="slides/slide664.xml"/><Relationship Id="rId872" Type="http://schemas.openxmlformats.org/officeDocument/2006/relationships/slide" Target="slides/slide871.xml"/><Relationship Id="rId1088" Type="http://schemas.openxmlformats.org/officeDocument/2006/relationships/slide" Target="slides/slide1087.xml"/><Relationship Id="rId1295" Type="http://schemas.openxmlformats.org/officeDocument/2006/relationships/slide" Target="slides/slide1294.xml"/><Relationship Id="rId2139" Type="http://schemas.openxmlformats.org/officeDocument/2006/relationships/slide" Target="slides/slide2138.xml"/><Relationship Id="rId2346" Type="http://schemas.openxmlformats.org/officeDocument/2006/relationships/slide" Target="slides/slide2345.xml"/><Relationship Id="rId2553" Type="http://schemas.openxmlformats.org/officeDocument/2006/relationships/slide" Target="slides/slide2552.xml"/><Relationship Id="rId318" Type="http://schemas.openxmlformats.org/officeDocument/2006/relationships/slide" Target="slides/slide317.xml"/><Relationship Id="rId525" Type="http://schemas.openxmlformats.org/officeDocument/2006/relationships/slide" Target="slides/slide524.xml"/><Relationship Id="rId732" Type="http://schemas.openxmlformats.org/officeDocument/2006/relationships/slide" Target="slides/slide731.xml"/><Relationship Id="rId1155" Type="http://schemas.openxmlformats.org/officeDocument/2006/relationships/slide" Target="slides/slide1154.xml"/><Relationship Id="rId1362" Type="http://schemas.openxmlformats.org/officeDocument/2006/relationships/slide" Target="slides/slide1361.xml"/><Relationship Id="rId2206" Type="http://schemas.openxmlformats.org/officeDocument/2006/relationships/slide" Target="slides/slide2205.xml"/><Relationship Id="rId2413" Type="http://schemas.openxmlformats.org/officeDocument/2006/relationships/slide" Target="slides/slide2412.xml"/><Relationship Id="rId2620" Type="http://schemas.openxmlformats.org/officeDocument/2006/relationships/slide" Target="slides/slide2619.xml"/><Relationship Id="rId99" Type="http://schemas.openxmlformats.org/officeDocument/2006/relationships/slide" Target="slides/slide98.xml"/><Relationship Id="rId1015" Type="http://schemas.openxmlformats.org/officeDocument/2006/relationships/slide" Target="slides/slide1014.xml"/><Relationship Id="rId1222" Type="http://schemas.openxmlformats.org/officeDocument/2006/relationships/slide" Target="slides/slide1221.xml"/><Relationship Id="rId1667" Type="http://schemas.openxmlformats.org/officeDocument/2006/relationships/slide" Target="slides/slide1666.xml"/><Relationship Id="rId1874" Type="http://schemas.openxmlformats.org/officeDocument/2006/relationships/slide" Target="slides/slide1873.xml"/><Relationship Id="rId1527" Type="http://schemas.openxmlformats.org/officeDocument/2006/relationships/slide" Target="slides/slide1526.xml"/><Relationship Id="rId1734" Type="http://schemas.openxmlformats.org/officeDocument/2006/relationships/slide" Target="slides/slide1733.xml"/><Relationship Id="rId1941" Type="http://schemas.openxmlformats.org/officeDocument/2006/relationships/slide" Target="slides/slide1940.xml"/><Relationship Id="rId26" Type="http://schemas.openxmlformats.org/officeDocument/2006/relationships/slide" Target="slides/slide25.xml"/><Relationship Id="rId175" Type="http://schemas.openxmlformats.org/officeDocument/2006/relationships/slide" Target="slides/slide174.xml"/><Relationship Id="rId1801" Type="http://schemas.openxmlformats.org/officeDocument/2006/relationships/slide" Target="slides/slide1800.xml"/><Relationship Id="rId382" Type="http://schemas.openxmlformats.org/officeDocument/2006/relationships/slide" Target="slides/slide381.xml"/><Relationship Id="rId687" Type="http://schemas.openxmlformats.org/officeDocument/2006/relationships/slide" Target="slides/slide686.xml"/><Relationship Id="rId2063" Type="http://schemas.openxmlformats.org/officeDocument/2006/relationships/slide" Target="slides/slide2062.xml"/><Relationship Id="rId2270" Type="http://schemas.openxmlformats.org/officeDocument/2006/relationships/slide" Target="slides/slide2269.xml"/><Relationship Id="rId2368" Type="http://schemas.openxmlformats.org/officeDocument/2006/relationships/slide" Target="slides/slide2367.xml"/><Relationship Id="rId242" Type="http://schemas.openxmlformats.org/officeDocument/2006/relationships/slide" Target="slides/slide241.xml"/><Relationship Id="rId894" Type="http://schemas.openxmlformats.org/officeDocument/2006/relationships/slide" Target="slides/slide893.xml"/><Relationship Id="rId1177" Type="http://schemas.openxmlformats.org/officeDocument/2006/relationships/slide" Target="slides/slide1176.xml"/><Relationship Id="rId2130" Type="http://schemas.openxmlformats.org/officeDocument/2006/relationships/slide" Target="slides/slide2129.xml"/><Relationship Id="rId2575" Type="http://schemas.openxmlformats.org/officeDocument/2006/relationships/slide" Target="slides/slide2574.xml"/><Relationship Id="rId102" Type="http://schemas.openxmlformats.org/officeDocument/2006/relationships/slide" Target="slides/slide101.xml"/><Relationship Id="rId547" Type="http://schemas.openxmlformats.org/officeDocument/2006/relationships/slide" Target="slides/slide546.xml"/><Relationship Id="rId754" Type="http://schemas.openxmlformats.org/officeDocument/2006/relationships/slide" Target="slides/slide753.xml"/><Relationship Id="rId961" Type="http://schemas.openxmlformats.org/officeDocument/2006/relationships/slide" Target="slides/slide960.xml"/><Relationship Id="rId1384" Type="http://schemas.openxmlformats.org/officeDocument/2006/relationships/slide" Target="slides/slide1383.xml"/><Relationship Id="rId1591" Type="http://schemas.openxmlformats.org/officeDocument/2006/relationships/slide" Target="slides/slide1590.xml"/><Relationship Id="rId1689" Type="http://schemas.openxmlformats.org/officeDocument/2006/relationships/slide" Target="slides/slide1688.xml"/><Relationship Id="rId2228" Type="http://schemas.openxmlformats.org/officeDocument/2006/relationships/slide" Target="slides/slide2227.xml"/><Relationship Id="rId2435" Type="http://schemas.openxmlformats.org/officeDocument/2006/relationships/slide" Target="slides/slide2434.xml"/><Relationship Id="rId2642" Type="http://schemas.openxmlformats.org/officeDocument/2006/relationships/slide" Target="slides/slide2641.xml"/><Relationship Id="rId90" Type="http://schemas.openxmlformats.org/officeDocument/2006/relationships/slide" Target="slides/slide89.xml"/><Relationship Id="rId407" Type="http://schemas.openxmlformats.org/officeDocument/2006/relationships/slide" Target="slides/slide406.xml"/><Relationship Id="rId614" Type="http://schemas.openxmlformats.org/officeDocument/2006/relationships/slide" Target="slides/slide613.xml"/><Relationship Id="rId821" Type="http://schemas.openxmlformats.org/officeDocument/2006/relationships/slide" Target="slides/slide820.xml"/><Relationship Id="rId1037" Type="http://schemas.openxmlformats.org/officeDocument/2006/relationships/slide" Target="slides/slide1036.xml"/><Relationship Id="rId1244" Type="http://schemas.openxmlformats.org/officeDocument/2006/relationships/slide" Target="slides/slide1243.xml"/><Relationship Id="rId1451" Type="http://schemas.openxmlformats.org/officeDocument/2006/relationships/slide" Target="slides/slide1450.xml"/><Relationship Id="rId1896" Type="http://schemas.openxmlformats.org/officeDocument/2006/relationships/slide" Target="slides/slide1895.xml"/><Relationship Id="rId2502" Type="http://schemas.openxmlformats.org/officeDocument/2006/relationships/slide" Target="slides/slide2501.xml"/><Relationship Id="rId919" Type="http://schemas.openxmlformats.org/officeDocument/2006/relationships/slide" Target="slides/slide918.xml"/><Relationship Id="rId1104" Type="http://schemas.openxmlformats.org/officeDocument/2006/relationships/slide" Target="slides/slide1103.xml"/><Relationship Id="rId1311" Type="http://schemas.openxmlformats.org/officeDocument/2006/relationships/slide" Target="slides/slide1310.xml"/><Relationship Id="rId1549" Type="http://schemas.openxmlformats.org/officeDocument/2006/relationships/slide" Target="slides/slide1548.xml"/><Relationship Id="rId1756" Type="http://schemas.openxmlformats.org/officeDocument/2006/relationships/slide" Target="slides/slide1755.xml"/><Relationship Id="rId1963" Type="http://schemas.openxmlformats.org/officeDocument/2006/relationships/slide" Target="slides/slide1962.xml"/><Relationship Id="rId48" Type="http://schemas.openxmlformats.org/officeDocument/2006/relationships/slide" Target="slides/slide47.xml"/><Relationship Id="rId1409" Type="http://schemas.openxmlformats.org/officeDocument/2006/relationships/slide" Target="slides/slide1408.xml"/><Relationship Id="rId1616" Type="http://schemas.openxmlformats.org/officeDocument/2006/relationships/slide" Target="slides/slide1615.xml"/><Relationship Id="rId1823" Type="http://schemas.openxmlformats.org/officeDocument/2006/relationships/slide" Target="slides/slide1822.xml"/><Relationship Id="rId197" Type="http://schemas.openxmlformats.org/officeDocument/2006/relationships/slide" Target="slides/slide196.xml"/><Relationship Id="rId2085" Type="http://schemas.openxmlformats.org/officeDocument/2006/relationships/slide" Target="slides/slide2084.xml"/><Relationship Id="rId2292" Type="http://schemas.openxmlformats.org/officeDocument/2006/relationships/slide" Target="slides/slide2291.xml"/><Relationship Id="rId264" Type="http://schemas.openxmlformats.org/officeDocument/2006/relationships/slide" Target="slides/slide263.xml"/><Relationship Id="rId471" Type="http://schemas.openxmlformats.org/officeDocument/2006/relationships/slide" Target="slides/slide470.xml"/><Relationship Id="rId2152" Type="http://schemas.openxmlformats.org/officeDocument/2006/relationships/slide" Target="slides/slide2151.xml"/><Relationship Id="rId2597" Type="http://schemas.openxmlformats.org/officeDocument/2006/relationships/slide" Target="slides/slide2596.xml"/><Relationship Id="rId124" Type="http://schemas.openxmlformats.org/officeDocument/2006/relationships/slide" Target="slides/slide123.xml"/><Relationship Id="rId569" Type="http://schemas.openxmlformats.org/officeDocument/2006/relationships/slide" Target="slides/slide568.xml"/><Relationship Id="rId776" Type="http://schemas.openxmlformats.org/officeDocument/2006/relationships/slide" Target="slides/slide775.xml"/><Relationship Id="rId983" Type="http://schemas.openxmlformats.org/officeDocument/2006/relationships/slide" Target="slides/slide982.xml"/><Relationship Id="rId1199" Type="http://schemas.openxmlformats.org/officeDocument/2006/relationships/slide" Target="slides/slide1198.xml"/><Relationship Id="rId2457" Type="http://schemas.openxmlformats.org/officeDocument/2006/relationships/slide" Target="slides/slide2456.xml"/><Relationship Id="rId331" Type="http://schemas.openxmlformats.org/officeDocument/2006/relationships/slide" Target="slides/slide330.xml"/><Relationship Id="rId429" Type="http://schemas.openxmlformats.org/officeDocument/2006/relationships/slide" Target="slides/slide428.xml"/><Relationship Id="rId636" Type="http://schemas.openxmlformats.org/officeDocument/2006/relationships/slide" Target="slides/slide635.xml"/><Relationship Id="rId1059" Type="http://schemas.openxmlformats.org/officeDocument/2006/relationships/slide" Target="slides/slide1058.xml"/><Relationship Id="rId1266" Type="http://schemas.openxmlformats.org/officeDocument/2006/relationships/slide" Target="slides/slide1265.xml"/><Relationship Id="rId1473" Type="http://schemas.openxmlformats.org/officeDocument/2006/relationships/slide" Target="slides/slide1472.xml"/><Relationship Id="rId2012" Type="http://schemas.openxmlformats.org/officeDocument/2006/relationships/slide" Target="slides/slide2011.xml"/><Relationship Id="rId2317" Type="http://schemas.openxmlformats.org/officeDocument/2006/relationships/slide" Target="slides/slide2316.xml"/><Relationship Id="rId843" Type="http://schemas.openxmlformats.org/officeDocument/2006/relationships/slide" Target="slides/slide842.xml"/><Relationship Id="rId1126" Type="http://schemas.openxmlformats.org/officeDocument/2006/relationships/slide" Target="slides/slide1125.xml"/><Relationship Id="rId1680" Type="http://schemas.openxmlformats.org/officeDocument/2006/relationships/slide" Target="slides/slide1679.xml"/><Relationship Id="rId1778" Type="http://schemas.openxmlformats.org/officeDocument/2006/relationships/slide" Target="slides/slide1777.xml"/><Relationship Id="rId1985" Type="http://schemas.openxmlformats.org/officeDocument/2006/relationships/slide" Target="slides/slide1984.xml"/><Relationship Id="rId2524" Type="http://schemas.openxmlformats.org/officeDocument/2006/relationships/slide" Target="slides/slide2523.xml"/><Relationship Id="rId703" Type="http://schemas.openxmlformats.org/officeDocument/2006/relationships/slide" Target="slides/slide702.xml"/><Relationship Id="rId910" Type="http://schemas.openxmlformats.org/officeDocument/2006/relationships/slide" Target="slides/slide909.xml"/><Relationship Id="rId1333" Type="http://schemas.openxmlformats.org/officeDocument/2006/relationships/slide" Target="slides/slide1332.xml"/><Relationship Id="rId1540" Type="http://schemas.openxmlformats.org/officeDocument/2006/relationships/slide" Target="slides/slide1539.xml"/><Relationship Id="rId1638" Type="http://schemas.openxmlformats.org/officeDocument/2006/relationships/slide" Target="slides/slide1637.xml"/><Relationship Id="rId1400" Type="http://schemas.openxmlformats.org/officeDocument/2006/relationships/slide" Target="slides/slide1399.xml"/><Relationship Id="rId1845" Type="http://schemas.openxmlformats.org/officeDocument/2006/relationships/slide" Target="slides/slide1844.xml"/><Relationship Id="rId1705" Type="http://schemas.openxmlformats.org/officeDocument/2006/relationships/slide" Target="slides/slide1704.xml"/><Relationship Id="rId1912" Type="http://schemas.openxmlformats.org/officeDocument/2006/relationships/slide" Target="slides/slide1911.xml"/><Relationship Id="rId286" Type="http://schemas.openxmlformats.org/officeDocument/2006/relationships/slide" Target="slides/slide285.xml"/><Relationship Id="rId493" Type="http://schemas.openxmlformats.org/officeDocument/2006/relationships/slide" Target="slides/slide492.xml"/><Relationship Id="rId2174" Type="http://schemas.openxmlformats.org/officeDocument/2006/relationships/slide" Target="slides/slide2173.xml"/><Relationship Id="rId2381" Type="http://schemas.openxmlformats.org/officeDocument/2006/relationships/slide" Target="slides/slide2380.xml"/><Relationship Id="rId146" Type="http://schemas.openxmlformats.org/officeDocument/2006/relationships/slide" Target="slides/slide145.xml"/><Relationship Id="rId353" Type="http://schemas.openxmlformats.org/officeDocument/2006/relationships/slide" Target="slides/slide352.xml"/><Relationship Id="rId560" Type="http://schemas.openxmlformats.org/officeDocument/2006/relationships/slide" Target="slides/slide559.xml"/><Relationship Id="rId798" Type="http://schemas.openxmlformats.org/officeDocument/2006/relationships/slide" Target="slides/slide797.xml"/><Relationship Id="rId1190" Type="http://schemas.openxmlformats.org/officeDocument/2006/relationships/slide" Target="slides/slide1189.xml"/><Relationship Id="rId2034" Type="http://schemas.openxmlformats.org/officeDocument/2006/relationships/slide" Target="slides/slide2033.xml"/><Relationship Id="rId2241" Type="http://schemas.openxmlformats.org/officeDocument/2006/relationships/slide" Target="slides/slide2240.xml"/><Relationship Id="rId2479" Type="http://schemas.openxmlformats.org/officeDocument/2006/relationships/slide" Target="slides/slide2478.xml"/><Relationship Id="rId213" Type="http://schemas.openxmlformats.org/officeDocument/2006/relationships/slide" Target="slides/slide212.xml"/><Relationship Id="rId420" Type="http://schemas.openxmlformats.org/officeDocument/2006/relationships/slide" Target="slides/slide419.xml"/><Relationship Id="rId658" Type="http://schemas.openxmlformats.org/officeDocument/2006/relationships/slide" Target="slides/slide657.xml"/><Relationship Id="rId865" Type="http://schemas.openxmlformats.org/officeDocument/2006/relationships/slide" Target="slides/slide864.xml"/><Relationship Id="rId1050" Type="http://schemas.openxmlformats.org/officeDocument/2006/relationships/slide" Target="slides/slide1049.xml"/><Relationship Id="rId1288" Type="http://schemas.openxmlformats.org/officeDocument/2006/relationships/slide" Target="slides/slide1287.xml"/><Relationship Id="rId1495" Type="http://schemas.openxmlformats.org/officeDocument/2006/relationships/slide" Target="slides/slide1494.xml"/><Relationship Id="rId2101" Type="http://schemas.openxmlformats.org/officeDocument/2006/relationships/slide" Target="slides/slide2100.xml"/><Relationship Id="rId2339" Type="http://schemas.openxmlformats.org/officeDocument/2006/relationships/slide" Target="slides/slide2338.xml"/><Relationship Id="rId2546" Type="http://schemas.openxmlformats.org/officeDocument/2006/relationships/slide" Target="slides/slide2545.xml"/><Relationship Id="rId518" Type="http://schemas.openxmlformats.org/officeDocument/2006/relationships/slide" Target="slides/slide517.xml"/><Relationship Id="rId725" Type="http://schemas.openxmlformats.org/officeDocument/2006/relationships/slide" Target="slides/slide724.xml"/><Relationship Id="rId932" Type="http://schemas.openxmlformats.org/officeDocument/2006/relationships/slide" Target="slides/slide931.xml"/><Relationship Id="rId1148" Type="http://schemas.openxmlformats.org/officeDocument/2006/relationships/slide" Target="slides/slide1147.xml"/><Relationship Id="rId1355" Type="http://schemas.openxmlformats.org/officeDocument/2006/relationships/slide" Target="slides/slide1354.xml"/><Relationship Id="rId1562" Type="http://schemas.openxmlformats.org/officeDocument/2006/relationships/slide" Target="slides/slide1561.xml"/><Relationship Id="rId2406" Type="http://schemas.openxmlformats.org/officeDocument/2006/relationships/slide" Target="slides/slide2405.xml"/><Relationship Id="rId2613" Type="http://schemas.openxmlformats.org/officeDocument/2006/relationships/slide" Target="slides/slide2612.xml"/><Relationship Id="rId1008" Type="http://schemas.openxmlformats.org/officeDocument/2006/relationships/slide" Target="slides/slide1007.xml"/><Relationship Id="rId1215" Type="http://schemas.openxmlformats.org/officeDocument/2006/relationships/slide" Target="slides/slide1214.xml"/><Relationship Id="rId1422" Type="http://schemas.openxmlformats.org/officeDocument/2006/relationships/slide" Target="slides/slide1421.xml"/><Relationship Id="rId1867" Type="http://schemas.openxmlformats.org/officeDocument/2006/relationships/slide" Target="slides/slide1866.xml"/><Relationship Id="rId61" Type="http://schemas.openxmlformats.org/officeDocument/2006/relationships/slide" Target="slides/slide60.xml"/><Relationship Id="rId1727" Type="http://schemas.openxmlformats.org/officeDocument/2006/relationships/slide" Target="slides/slide1726.xml"/><Relationship Id="rId1934" Type="http://schemas.openxmlformats.org/officeDocument/2006/relationships/slide" Target="slides/slide1933.xml"/><Relationship Id="rId19" Type="http://schemas.openxmlformats.org/officeDocument/2006/relationships/slide" Target="slides/slide18.xml"/><Relationship Id="rId2196" Type="http://schemas.openxmlformats.org/officeDocument/2006/relationships/slide" Target="slides/slide2195.xml"/><Relationship Id="rId168" Type="http://schemas.openxmlformats.org/officeDocument/2006/relationships/slide" Target="slides/slide167.xml"/><Relationship Id="rId375" Type="http://schemas.openxmlformats.org/officeDocument/2006/relationships/slide" Target="slides/slide374.xml"/><Relationship Id="rId582" Type="http://schemas.openxmlformats.org/officeDocument/2006/relationships/slide" Target="slides/slide581.xml"/><Relationship Id="rId2056" Type="http://schemas.openxmlformats.org/officeDocument/2006/relationships/slide" Target="slides/slide2055.xml"/><Relationship Id="rId2263" Type="http://schemas.openxmlformats.org/officeDocument/2006/relationships/slide" Target="slides/slide2262.xml"/><Relationship Id="rId2470" Type="http://schemas.openxmlformats.org/officeDocument/2006/relationships/slide" Target="slides/slide2469.xml"/><Relationship Id="rId3" Type="http://schemas.openxmlformats.org/officeDocument/2006/relationships/slide" Target="slides/slide2.xml"/><Relationship Id="rId235" Type="http://schemas.openxmlformats.org/officeDocument/2006/relationships/slide" Target="slides/slide234.xml"/><Relationship Id="rId442" Type="http://schemas.openxmlformats.org/officeDocument/2006/relationships/slide" Target="slides/slide441.xml"/><Relationship Id="rId887" Type="http://schemas.openxmlformats.org/officeDocument/2006/relationships/slide" Target="slides/slide886.xml"/><Relationship Id="rId1072" Type="http://schemas.openxmlformats.org/officeDocument/2006/relationships/slide" Target="slides/slide1071.xml"/><Relationship Id="rId2123" Type="http://schemas.openxmlformats.org/officeDocument/2006/relationships/slide" Target="slides/slide2122.xml"/><Relationship Id="rId2330" Type="http://schemas.openxmlformats.org/officeDocument/2006/relationships/slide" Target="slides/slide2329.xml"/><Relationship Id="rId2568" Type="http://schemas.openxmlformats.org/officeDocument/2006/relationships/slide" Target="slides/slide2567.xml"/><Relationship Id="rId302" Type="http://schemas.openxmlformats.org/officeDocument/2006/relationships/slide" Target="slides/slide301.xml"/><Relationship Id="rId747" Type="http://schemas.openxmlformats.org/officeDocument/2006/relationships/slide" Target="slides/slide746.xml"/><Relationship Id="rId954" Type="http://schemas.openxmlformats.org/officeDocument/2006/relationships/slide" Target="slides/slide953.xml"/><Relationship Id="rId1377" Type="http://schemas.openxmlformats.org/officeDocument/2006/relationships/slide" Target="slides/slide1376.xml"/><Relationship Id="rId1584" Type="http://schemas.openxmlformats.org/officeDocument/2006/relationships/slide" Target="slides/slide1583.xml"/><Relationship Id="rId1791" Type="http://schemas.openxmlformats.org/officeDocument/2006/relationships/slide" Target="slides/slide1790.xml"/><Relationship Id="rId2428" Type="http://schemas.openxmlformats.org/officeDocument/2006/relationships/slide" Target="slides/slide2427.xml"/><Relationship Id="rId2635" Type="http://schemas.openxmlformats.org/officeDocument/2006/relationships/slide" Target="slides/slide2634.xml"/><Relationship Id="rId83" Type="http://schemas.openxmlformats.org/officeDocument/2006/relationships/slide" Target="slides/slide82.xml"/><Relationship Id="rId607" Type="http://schemas.openxmlformats.org/officeDocument/2006/relationships/slide" Target="slides/slide606.xml"/><Relationship Id="rId814" Type="http://schemas.openxmlformats.org/officeDocument/2006/relationships/slide" Target="slides/slide813.xml"/><Relationship Id="rId1237" Type="http://schemas.openxmlformats.org/officeDocument/2006/relationships/slide" Target="slides/slide1236.xml"/><Relationship Id="rId1444" Type="http://schemas.openxmlformats.org/officeDocument/2006/relationships/slide" Target="slides/slide1443.xml"/><Relationship Id="rId1651" Type="http://schemas.openxmlformats.org/officeDocument/2006/relationships/slide" Target="slides/slide1650.xml"/><Relationship Id="rId1889" Type="http://schemas.openxmlformats.org/officeDocument/2006/relationships/slide" Target="slides/slide1888.xml"/><Relationship Id="rId1304" Type="http://schemas.openxmlformats.org/officeDocument/2006/relationships/slide" Target="slides/slide1303.xml"/><Relationship Id="rId1511" Type="http://schemas.openxmlformats.org/officeDocument/2006/relationships/slide" Target="slides/slide1510.xml"/><Relationship Id="rId1749" Type="http://schemas.openxmlformats.org/officeDocument/2006/relationships/slide" Target="slides/slide1748.xml"/><Relationship Id="rId1956" Type="http://schemas.openxmlformats.org/officeDocument/2006/relationships/slide" Target="slides/slide1955.xml"/><Relationship Id="rId1609" Type="http://schemas.openxmlformats.org/officeDocument/2006/relationships/slide" Target="slides/slide1608.xml"/><Relationship Id="rId1816" Type="http://schemas.openxmlformats.org/officeDocument/2006/relationships/slide" Target="slides/slide1815.xml"/><Relationship Id="rId10" Type="http://schemas.openxmlformats.org/officeDocument/2006/relationships/slide" Target="slides/slide9.xml"/><Relationship Id="rId397" Type="http://schemas.openxmlformats.org/officeDocument/2006/relationships/slide" Target="slides/slide396.xml"/><Relationship Id="rId2078" Type="http://schemas.openxmlformats.org/officeDocument/2006/relationships/slide" Target="slides/slide2077.xml"/><Relationship Id="rId2285" Type="http://schemas.openxmlformats.org/officeDocument/2006/relationships/slide" Target="slides/slide2284.xml"/><Relationship Id="rId2492" Type="http://schemas.openxmlformats.org/officeDocument/2006/relationships/slide" Target="slides/slide2491.xml"/><Relationship Id="rId257" Type="http://schemas.openxmlformats.org/officeDocument/2006/relationships/slide" Target="slides/slide256.xml"/><Relationship Id="rId464" Type="http://schemas.openxmlformats.org/officeDocument/2006/relationships/slide" Target="slides/slide463.xml"/><Relationship Id="rId1094" Type="http://schemas.openxmlformats.org/officeDocument/2006/relationships/slide" Target="slides/slide1093.xml"/><Relationship Id="rId2145" Type="http://schemas.openxmlformats.org/officeDocument/2006/relationships/slide" Target="slides/slide2144.xml"/><Relationship Id="rId117" Type="http://schemas.openxmlformats.org/officeDocument/2006/relationships/slide" Target="slides/slide116.xml"/><Relationship Id="rId671" Type="http://schemas.openxmlformats.org/officeDocument/2006/relationships/slide" Target="slides/slide670.xml"/><Relationship Id="rId769" Type="http://schemas.openxmlformats.org/officeDocument/2006/relationships/slide" Target="slides/slide768.xml"/><Relationship Id="rId976" Type="http://schemas.openxmlformats.org/officeDocument/2006/relationships/slide" Target="slides/slide975.xml"/><Relationship Id="rId1399" Type="http://schemas.openxmlformats.org/officeDocument/2006/relationships/slide" Target="slides/slide1398.xml"/><Relationship Id="rId2352" Type="http://schemas.openxmlformats.org/officeDocument/2006/relationships/slide" Target="slides/slide2351.xml"/><Relationship Id="rId2657" Type="http://schemas.openxmlformats.org/officeDocument/2006/relationships/tags" Target="tags/tag1.xml"/><Relationship Id="rId324" Type="http://schemas.openxmlformats.org/officeDocument/2006/relationships/slide" Target="slides/slide323.xml"/><Relationship Id="rId531" Type="http://schemas.openxmlformats.org/officeDocument/2006/relationships/slide" Target="slides/slide530.xml"/><Relationship Id="rId629" Type="http://schemas.openxmlformats.org/officeDocument/2006/relationships/slide" Target="slides/slide628.xml"/><Relationship Id="rId1161" Type="http://schemas.openxmlformats.org/officeDocument/2006/relationships/slide" Target="slides/slide1160.xml"/><Relationship Id="rId1259" Type="http://schemas.openxmlformats.org/officeDocument/2006/relationships/slide" Target="slides/slide1258.xml"/><Relationship Id="rId1466" Type="http://schemas.openxmlformats.org/officeDocument/2006/relationships/slide" Target="slides/slide1465.xml"/><Relationship Id="rId2005" Type="http://schemas.openxmlformats.org/officeDocument/2006/relationships/slide" Target="slides/slide2004.xml"/><Relationship Id="rId2212" Type="http://schemas.openxmlformats.org/officeDocument/2006/relationships/slide" Target="slides/slide2211.xml"/><Relationship Id="rId836" Type="http://schemas.openxmlformats.org/officeDocument/2006/relationships/slide" Target="slides/slide835.xml"/><Relationship Id="rId1021" Type="http://schemas.openxmlformats.org/officeDocument/2006/relationships/slide" Target="slides/slide1020.xml"/><Relationship Id="rId1119" Type="http://schemas.openxmlformats.org/officeDocument/2006/relationships/slide" Target="slides/slide1118.xml"/><Relationship Id="rId1673" Type="http://schemas.openxmlformats.org/officeDocument/2006/relationships/slide" Target="slides/slide1672.xml"/><Relationship Id="rId1880" Type="http://schemas.openxmlformats.org/officeDocument/2006/relationships/slide" Target="slides/slide1879.xml"/><Relationship Id="rId1978" Type="http://schemas.openxmlformats.org/officeDocument/2006/relationships/slide" Target="slides/slide1977.xml"/><Relationship Id="rId2517" Type="http://schemas.openxmlformats.org/officeDocument/2006/relationships/slide" Target="slides/slide2516.xml"/><Relationship Id="rId903" Type="http://schemas.openxmlformats.org/officeDocument/2006/relationships/slide" Target="slides/slide902.xml"/><Relationship Id="rId1326" Type="http://schemas.openxmlformats.org/officeDocument/2006/relationships/slide" Target="slides/slide1325.xml"/><Relationship Id="rId1533" Type="http://schemas.openxmlformats.org/officeDocument/2006/relationships/slide" Target="slides/slide1532.xml"/><Relationship Id="rId1740" Type="http://schemas.openxmlformats.org/officeDocument/2006/relationships/slide" Target="slides/slide1739.xml"/><Relationship Id="rId32" Type="http://schemas.openxmlformats.org/officeDocument/2006/relationships/slide" Target="slides/slide31.xml"/><Relationship Id="rId1600" Type="http://schemas.openxmlformats.org/officeDocument/2006/relationships/slide" Target="slides/slide1599.xml"/><Relationship Id="rId1838" Type="http://schemas.openxmlformats.org/officeDocument/2006/relationships/slide" Target="slides/slide1837.xml"/><Relationship Id="rId181" Type="http://schemas.openxmlformats.org/officeDocument/2006/relationships/slide" Target="slides/slide180.xml"/><Relationship Id="rId1905" Type="http://schemas.openxmlformats.org/officeDocument/2006/relationships/slide" Target="slides/slide1904.xml"/><Relationship Id="rId279" Type="http://schemas.openxmlformats.org/officeDocument/2006/relationships/slide" Target="slides/slide278.xml"/><Relationship Id="rId486" Type="http://schemas.openxmlformats.org/officeDocument/2006/relationships/slide" Target="slides/slide485.xml"/><Relationship Id="rId693" Type="http://schemas.openxmlformats.org/officeDocument/2006/relationships/slide" Target="slides/slide692.xml"/><Relationship Id="rId2167" Type="http://schemas.openxmlformats.org/officeDocument/2006/relationships/slide" Target="slides/slide2166.xml"/><Relationship Id="rId2374" Type="http://schemas.openxmlformats.org/officeDocument/2006/relationships/slide" Target="slides/slide2373.xml"/><Relationship Id="rId2581" Type="http://schemas.openxmlformats.org/officeDocument/2006/relationships/slide" Target="slides/slide2580.xml"/><Relationship Id="rId139" Type="http://schemas.openxmlformats.org/officeDocument/2006/relationships/slide" Target="slides/slide138.xml"/><Relationship Id="rId346" Type="http://schemas.openxmlformats.org/officeDocument/2006/relationships/slide" Target="slides/slide345.xml"/><Relationship Id="rId553" Type="http://schemas.openxmlformats.org/officeDocument/2006/relationships/slide" Target="slides/slide552.xml"/><Relationship Id="rId760" Type="http://schemas.openxmlformats.org/officeDocument/2006/relationships/slide" Target="slides/slide759.xml"/><Relationship Id="rId998" Type="http://schemas.openxmlformats.org/officeDocument/2006/relationships/slide" Target="slides/slide997.xml"/><Relationship Id="rId1183" Type="http://schemas.openxmlformats.org/officeDocument/2006/relationships/slide" Target="slides/slide1182.xml"/><Relationship Id="rId1390" Type="http://schemas.openxmlformats.org/officeDocument/2006/relationships/slide" Target="slides/slide1389.xml"/><Relationship Id="rId2027" Type="http://schemas.openxmlformats.org/officeDocument/2006/relationships/slide" Target="slides/slide2026.xml"/><Relationship Id="rId2234" Type="http://schemas.openxmlformats.org/officeDocument/2006/relationships/slide" Target="slides/slide2233.xml"/><Relationship Id="rId2441" Type="http://schemas.openxmlformats.org/officeDocument/2006/relationships/slide" Target="slides/slide2440.xml"/><Relationship Id="rId206" Type="http://schemas.openxmlformats.org/officeDocument/2006/relationships/slide" Target="slides/slide205.xml"/><Relationship Id="rId413" Type="http://schemas.openxmlformats.org/officeDocument/2006/relationships/slide" Target="slides/slide412.xml"/><Relationship Id="rId858" Type="http://schemas.openxmlformats.org/officeDocument/2006/relationships/slide" Target="slides/slide857.xml"/><Relationship Id="rId1043" Type="http://schemas.openxmlformats.org/officeDocument/2006/relationships/slide" Target="slides/slide1042.xml"/><Relationship Id="rId1488" Type="http://schemas.openxmlformats.org/officeDocument/2006/relationships/slide" Target="slides/slide1487.xml"/><Relationship Id="rId1695" Type="http://schemas.openxmlformats.org/officeDocument/2006/relationships/slide" Target="slides/slide1694.xml"/><Relationship Id="rId2539" Type="http://schemas.openxmlformats.org/officeDocument/2006/relationships/slide" Target="slides/slide2538.xml"/><Relationship Id="rId620" Type="http://schemas.openxmlformats.org/officeDocument/2006/relationships/slide" Target="slides/slide619.xml"/><Relationship Id="rId718" Type="http://schemas.openxmlformats.org/officeDocument/2006/relationships/slide" Target="slides/slide717.xml"/><Relationship Id="rId925" Type="http://schemas.openxmlformats.org/officeDocument/2006/relationships/slide" Target="slides/slide924.xml"/><Relationship Id="rId1250" Type="http://schemas.openxmlformats.org/officeDocument/2006/relationships/slide" Target="slides/slide1249.xml"/><Relationship Id="rId1348" Type="http://schemas.openxmlformats.org/officeDocument/2006/relationships/slide" Target="slides/slide1347.xml"/><Relationship Id="rId1555" Type="http://schemas.openxmlformats.org/officeDocument/2006/relationships/slide" Target="slides/slide1554.xml"/><Relationship Id="rId1762" Type="http://schemas.openxmlformats.org/officeDocument/2006/relationships/slide" Target="slides/slide1761.xml"/><Relationship Id="rId2301" Type="http://schemas.openxmlformats.org/officeDocument/2006/relationships/slide" Target="slides/slide2300.xml"/><Relationship Id="rId2606" Type="http://schemas.openxmlformats.org/officeDocument/2006/relationships/slide" Target="slides/slide2605.xml"/><Relationship Id="rId1110" Type="http://schemas.openxmlformats.org/officeDocument/2006/relationships/slide" Target="slides/slide1109.xml"/><Relationship Id="rId1208" Type="http://schemas.openxmlformats.org/officeDocument/2006/relationships/slide" Target="slides/slide1207.xml"/><Relationship Id="rId1415" Type="http://schemas.openxmlformats.org/officeDocument/2006/relationships/slide" Target="slides/slide1414.xml"/><Relationship Id="rId54" Type="http://schemas.openxmlformats.org/officeDocument/2006/relationships/slide" Target="slides/slide53.xml"/><Relationship Id="rId1622" Type="http://schemas.openxmlformats.org/officeDocument/2006/relationships/slide" Target="slides/slide1621.xml"/><Relationship Id="rId1927" Type="http://schemas.openxmlformats.org/officeDocument/2006/relationships/slide" Target="slides/slide1926.xml"/><Relationship Id="rId2091" Type="http://schemas.openxmlformats.org/officeDocument/2006/relationships/slide" Target="slides/slide2090.xml"/><Relationship Id="rId2189" Type="http://schemas.openxmlformats.org/officeDocument/2006/relationships/slide" Target="slides/slide2188.xml"/><Relationship Id="rId270" Type="http://schemas.openxmlformats.org/officeDocument/2006/relationships/slide" Target="slides/slide269.xml"/><Relationship Id="rId2396" Type="http://schemas.openxmlformats.org/officeDocument/2006/relationships/slide" Target="slides/slide2395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575" Type="http://schemas.openxmlformats.org/officeDocument/2006/relationships/slide" Target="slides/slide574.xml"/><Relationship Id="rId782" Type="http://schemas.openxmlformats.org/officeDocument/2006/relationships/slide" Target="slides/slide781.xml"/><Relationship Id="rId2049" Type="http://schemas.openxmlformats.org/officeDocument/2006/relationships/slide" Target="slides/slide2048.xml"/><Relationship Id="rId2256" Type="http://schemas.openxmlformats.org/officeDocument/2006/relationships/slide" Target="slides/slide2255.xml"/><Relationship Id="rId2463" Type="http://schemas.openxmlformats.org/officeDocument/2006/relationships/slide" Target="slides/slide2462.xml"/><Relationship Id="rId228" Type="http://schemas.openxmlformats.org/officeDocument/2006/relationships/slide" Target="slides/slide227.xml"/><Relationship Id="rId435" Type="http://schemas.openxmlformats.org/officeDocument/2006/relationships/slide" Target="slides/slide434.xml"/><Relationship Id="rId642" Type="http://schemas.openxmlformats.org/officeDocument/2006/relationships/slide" Target="slides/slide641.xml"/><Relationship Id="rId1065" Type="http://schemas.openxmlformats.org/officeDocument/2006/relationships/slide" Target="slides/slide1064.xml"/><Relationship Id="rId1272" Type="http://schemas.openxmlformats.org/officeDocument/2006/relationships/slide" Target="slides/slide1271.xml"/><Relationship Id="rId2116" Type="http://schemas.openxmlformats.org/officeDocument/2006/relationships/slide" Target="slides/slide2115.xml"/><Relationship Id="rId2323" Type="http://schemas.openxmlformats.org/officeDocument/2006/relationships/slide" Target="slides/slide2322.xml"/><Relationship Id="rId2530" Type="http://schemas.openxmlformats.org/officeDocument/2006/relationships/slide" Target="slides/slide2529.xml"/><Relationship Id="rId502" Type="http://schemas.openxmlformats.org/officeDocument/2006/relationships/slide" Target="slides/slide501.xml"/><Relationship Id="rId947" Type="http://schemas.openxmlformats.org/officeDocument/2006/relationships/slide" Target="slides/slide946.xml"/><Relationship Id="rId1132" Type="http://schemas.openxmlformats.org/officeDocument/2006/relationships/slide" Target="slides/slide1131.xml"/><Relationship Id="rId1577" Type="http://schemas.openxmlformats.org/officeDocument/2006/relationships/slide" Target="slides/slide1576.xml"/><Relationship Id="rId1784" Type="http://schemas.openxmlformats.org/officeDocument/2006/relationships/slide" Target="slides/slide1783.xml"/><Relationship Id="rId1991" Type="http://schemas.openxmlformats.org/officeDocument/2006/relationships/slide" Target="slides/slide1990.xml"/><Relationship Id="rId2628" Type="http://schemas.openxmlformats.org/officeDocument/2006/relationships/slide" Target="slides/slide2627.xml"/><Relationship Id="rId76" Type="http://schemas.openxmlformats.org/officeDocument/2006/relationships/slide" Target="slides/slide75.xml"/><Relationship Id="rId807" Type="http://schemas.openxmlformats.org/officeDocument/2006/relationships/slide" Target="slides/slide806.xml"/><Relationship Id="rId1437" Type="http://schemas.openxmlformats.org/officeDocument/2006/relationships/slide" Target="slides/slide1436.xml"/><Relationship Id="rId1644" Type="http://schemas.openxmlformats.org/officeDocument/2006/relationships/slide" Target="slides/slide1643.xml"/><Relationship Id="rId1851" Type="http://schemas.openxmlformats.org/officeDocument/2006/relationships/slide" Target="slides/slide1850.xml"/><Relationship Id="rId1504" Type="http://schemas.openxmlformats.org/officeDocument/2006/relationships/slide" Target="slides/slide1503.xml"/><Relationship Id="rId1711" Type="http://schemas.openxmlformats.org/officeDocument/2006/relationships/slide" Target="slides/slide1710.xml"/><Relationship Id="rId1949" Type="http://schemas.openxmlformats.org/officeDocument/2006/relationships/slide" Target="slides/slide1948.xml"/><Relationship Id="rId292" Type="http://schemas.openxmlformats.org/officeDocument/2006/relationships/slide" Target="slides/slide291.xml"/><Relationship Id="rId1809" Type="http://schemas.openxmlformats.org/officeDocument/2006/relationships/slide" Target="slides/slide1808.xml"/><Relationship Id="rId597" Type="http://schemas.openxmlformats.org/officeDocument/2006/relationships/slide" Target="slides/slide596.xml"/><Relationship Id="rId2180" Type="http://schemas.openxmlformats.org/officeDocument/2006/relationships/slide" Target="slides/slide2179.xml"/><Relationship Id="rId2278" Type="http://schemas.openxmlformats.org/officeDocument/2006/relationships/slide" Target="slides/slide2277.xml"/><Relationship Id="rId2485" Type="http://schemas.openxmlformats.org/officeDocument/2006/relationships/slide" Target="slides/slide2484.xml"/><Relationship Id="rId152" Type="http://schemas.openxmlformats.org/officeDocument/2006/relationships/slide" Target="slides/slide151.xml"/><Relationship Id="rId457" Type="http://schemas.openxmlformats.org/officeDocument/2006/relationships/slide" Target="slides/slide456.xml"/><Relationship Id="rId1087" Type="http://schemas.openxmlformats.org/officeDocument/2006/relationships/slide" Target="slides/slide1086.xml"/><Relationship Id="rId1294" Type="http://schemas.openxmlformats.org/officeDocument/2006/relationships/slide" Target="slides/slide1293.xml"/><Relationship Id="rId2040" Type="http://schemas.openxmlformats.org/officeDocument/2006/relationships/slide" Target="slides/slide2039.xml"/><Relationship Id="rId2138" Type="http://schemas.openxmlformats.org/officeDocument/2006/relationships/slide" Target="slides/slide2137.xml"/><Relationship Id="rId664" Type="http://schemas.openxmlformats.org/officeDocument/2006/relationships/slide" Target="slides/slide663.xml"/><Relationship Id="rId871" Type="http://schemas.openxmlformats.org/officeDocument/2006/relationships/slide" Target="slides/slide870.xml"/><Relationship Id="rId969" Type="http://schemas.openxmlformats.org/officeDocument/2006/relationships/slide" Target="slides/slide968.xml"/><Relationship Id="rId1599" Type="http://schemas.openxmlformats.org/officeDocument/2006/relationships/slide" Target="slides/slide1598.xml"/><Relationship Id="rId2345" Type="http://schemas.openxmlformats.org/officeDocument/2006/relationships/slide" Target="slides/slide2344.xml"/><Relationship Id="rId2552" Type="http://schemas.openxmlformats.org/officeDocument/2006/relationships/slide" Target="slides/slide2551.xml"/><Relationship Id="rId317" Type="http://schemas.openxmlformats.org/officeDocument/2006/relationships/slide" Target="slides/slide316.xml"/><Relationship Id="rId524" Type="http://schemas.openxmlformats.org/officeDocument/2006/relationships/slide" Target="slides/slide523.xml"/><Relationship Id="rId731" Type="http://schemas.openxmlformats.org/officeDocument/2006/relationships/slide" Target="slides/slide730.xml"/><Relationship Id="rId1154" Type="http://schemas.openxmlformats.org/officeDocument/2006/relationships/slide" Target="slides/slide1153.xml"/><Relationship Id="rId1361" Type="http://schemas.openxmlformats.org/officeDocument/2006/relationships/slide" Target="slides/slide1360.xml"/><Relationship Id="rId1459" Type="http://schemas.openxmlformats.org/officeDocument/2006/relationships/slide" Target="slides/slide1458.xml"/><Relationship Id="rId2205" Type="http://schemas.openxmlformats.org/officeDocument/2006/relationships/slide" Target="slides/slide2204.xml"/><Relationship Id="rId2412" Type="http://schemas.openxmlformats.org/officeDocument/2006/relationships/slide" Target="slides/slide2411.xml"/><Relationship Id="rId98" Type="http://schemas.openxmlformats.org/officeDocument/2006/relationships/slide" Target="slides/slide97.xml"/><Relationship Id="rId829" Type="http://schemas.openxmlformats.org/officeDocument/2006/relationships/slide" Target="slides/slide828.xml"/><Relationship Id="rId1014" Type="http://schemas.openxmlformats.org/officeDocument/2006/relationships/slide" Target="slides/slide1013.xml"/><Relationship Id="rId1221" Type="http://schemas.openxmlformats.org/officeDocument/2006/relationships/slide" Target="slides/slide1220.xml"/><Relationship Id="rId1666" Type="http://schemas.openxmlformats.org/officeDocument/2006/relationships/slide" Target="slides/slide1665.xml"/><Relationship Id="rId1873" Type="http://schemas.openxmlformats.org/officeDocument/2006/relationships/slide" Target="slides/slide1872.xml"/><Relationship Id="rId1319" Type="http://schemas.openxmlformats.org/officeDocument/2006/relationships/slide" Target="slides/slide1318.xml"/><Relationship Id="rId1526" Type="http://schemas.openxmlformats.org/officeDocument/2006/relationships/slide" Target="slides/slide1525.xml"/><Relationship Id="rId1733" Type="http://schemas.openxmlformats.org/officeDocument/2006/relationships/slide" Target="slides/slide1732.xml"/><Relationship Id="rId1940" Type="http://schemas.openxmlformats.org/officeDocument/2006/relationships/slide" Target="slides/slide1939.xml"/><Relationship Id="rId25" Type="http://schemas.openxmlformats.org/officeDocument/2006/relationships/slide" Target="slides/slide24.xml"/><Relationship Id="rId1800" Type="http://schemas.openxmlformats.org/officeDocument/2006/relationships/slide" Target="slides/slide1799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062" Type="http://schemas.openxmlformats.org/officeDocument/2006/relationships/slide" Target="slides/slide2061.xml"/><Relationship Id="rId241" Type="http://schemas.openxmlformats.org/officeDocument/2006/relationships/slide" Target="slides/slide240.xml"/><Relationship Id="rId479" Type="http://schemas.openxmlformats.org/officeDocument/2006/relationships/slide" Target="slides/slide478.xml"/><Relationship Id="rId686" Type="http://schemas.openxmlformats.org/officeDocument/2006/relationships/slide" Target="slides/slide685.xml"/><Relationship Id="rId893" Type="http://schemas.openxmlformats.org/officeDocument/2006/relationships/slide" Target="slides/slide892.xml"/><Relationship Id="rId2367" Type="http://schemas.openxmlformats.org/officeDocument/2006/relationships/slide" Target="slides/slide2366.xml"/><Relationship Id="rId2574" Type="http://schemas.openxmlformats.org/officeDocument/2006/relationships/slide" Target="slides/slide2573.xml"/><Relationship Id="rId339" Type="http://schemas.openxmlformats.org/officeDocument/2006/relationships/slide" Target="slides/slide338.xml"/><Relationship Id="rId546" Type="http://schemas.openxmlformats.org/officeDocument/2006/relationships/slide" Target="slides/slide545.xml"/><Relationship Id="rId753" Type="http://schemas.openxmlformats.org/officeDocument/2006/relationships/slide" Target="slides/slide752.xml"/><Relationship Id="rId1176" Type="http://schemas.openxmlformats.org/officeDocument/2006/relationships/slide" Target="slides/slide1175.xml"/><Relationship Id="rId1383" Type="http://schemas.openxmlformats.org/officeDocument/2006/relationships/slide" Target="slides/slide1382.xml"/><Relationship Id="rId2227" Type="http://schemas.openxmlformats.org/officeDocument/2006/relationships/slide" Target="slides/slide2226.xml"/><Relationship Id="rId2434" Type="http://schemas.openxmlformats.org/officeDocument/2006/relationships/slide" Target="slides/slide2433.xml"/><Relationship Id="rId101" Type="http://schemas.openxmlformats.org/officeDocument/2006/relationships/slide" Target="slides/slide100.xml"/><Relationship Id="rId406" Type="http://schemas.openxmlformats.org/officeDocument/2006/relationships/slide" Target="slides/slide405.xml"/><Relationship Id="rId960" Type="http://schemas.openxmlformats.org/officeDocument/2006/relationships/slide" Target="slides/slide959.xml"/><Relationship Id="rId1036" Type="http://schemas.openxmlformats.org/officeDocument/2006/relationships/slide" Target="slides/slide1035.xml"/><Relationship Id="rId1243" Type="http://schemas.openxmlformats.org/officeDocument/2006/relationships/slide" Target="slides/slide1242.xml"/><Relationship Id="rId1590" Type="http://schemas.openxmlformats.org/officeDocument/2006/relationships/slide" Target="slides/slide1589.xml"/><Relationship Id="rId1688" Type="http://schemas.openxmlformats.org/officeDocument/2006/relationships/slide" Target="slides/slide1687.xml"/><Relationship Id="rId1895" Type="http://schemas.openxmlformats.org/officeDocument/2006/relationships/slide" Target="slides/slide1894.xml"/><Relationship Id="rId2641" Type="http://schemas.openxmlformats.org/officeDocument/2006/relationships/slide" Target="slides/slide2640.xml"/><Relationship Id="rId613" Type="http://schemas.openxmlformats.org/officeDocument/2006/relationships/slide" Target="slides/slide612.xml"/><Relationship Id="rId820" Type="http://schemas.openxmlformats.org/officeDocument/2006/relationships/slide" Target="slides/slide819.xml"/><Relationship Id="rId918" Type="http://schemas.openxmlformats.org/officeDocument/2006/relationships/slide" Target="slides/slide917.xml"/><Relationship Id="rId1450" Type="http://schemas.openxmlformats.org/officeDocument/2006/relationships/slide" Target="slides/slide1449.xml"/><Relationship Id="rId1548" Type="http://schemas.openxmlformats.org/officeDocument/2006/relationships/slide" Target="slides/slide1547.xml"/><Relationship Id="rId1755" Type="http://schemas.openxmlformats.org/officeDocument/2006/relationships/slide" Target="slides/slide1754.xml"/><Relationship Id="rId2501" Type="http://schemas.openxmlformats.org/officeDocument/2006/relationships/slide" Target="slides/slide2500.xml"/><Relationship Id="rId1103" Type="http://schemas.openxmlformats.org/officeDocument/2006/relationships/slide" Target="slides/slide1102.xml"/><Relationship Id="rId1310" Type="http://schemas.openxmlformats.org/officeDocument/2006/relationships/slide" Target="slides/slide1309.xml"/><Relationship Id="rId1408" Type="http://schemas.openxmlformats.org/officeDocument/2006/relationships/slide" Target="slides/slide1407.xml"/><Relationship Id="rId1962" Type="http://schemas.openxmlformats.org/officeDocument/2006/relationships/slide" Target="slides/slide1961.xml"/><Relationship Id="rId47" Type="http://schemas.openxmlformats.org/officeDocument/2006/relationships/slide" Target="slides/slide46.xml"/><Relationship Id="rId1615" Type="http://schemas.openxmlformats.org/officeDocument/2006/relationships/slide" Target="slides/slide1614.xml"/><Relationship Id="rId1822" Type="http://schemas.openxmlformats.org/officeDocument/2006/relationships/slide" Target="slides/slide1821.xml"/><Relationship Id="rId196" Type="http://schemas.openxmlformats.org/officeDocument/2006/relationships/slide" Target="slides/slide195.xml"/><Relationship Id="rId2084" Type="http://schemas.openxmlformats.org/officeDocument/2006/relationships/slide" Target="slides/slide2083.xml"/><Relationship Id="rId2291" Type="http://schemas.openxmlformats.org/officeDocument/2006/relationships/slide" Target="slides/slide2290.xml"/><Relationship Id="rId263" Type="http://schemas.openxmlformats.org/officeDocument/2006/relationships/slide" Target="slides/slide262.xml"/><Relationship Id="rId470" Type="http://schemas.openxmlformats.org/officeDocument/2006/relationships/slide" Target="slides/slide469.xml"/><Relationship Id="rId2151" Type="http://schemas.openxmlformats.org/officeDocument/2006/relationships/slide" Target="slides/slide2150.xml"/><Relationship Id="rId2389" Type="http://schemas.openxmlformats.org/officeDocument/2006/relationships/slide" Target="slides/slide2388.xml"/><Relationship Id="rId2596" Type="http://schemas.openxmlformats.org/officeDocument/2006/relationships/slide" Target="slides/slide2595.xml"/><Relationship Id="rId123" Type="http://schemas.openxmlformats.org/officeDocument/2006/relationships/slide" Target="slides/slide122.xml"/><Relationship Id="rId330" Type="http://schemas.openxmlformats.org/officeDocument/2006/relationships/slide" Target="slides/slide329.xml"/><Relationship Id="rId568" Type="http://schemas.openxmlformats.org/officeDocument/2006/relationships/slide" Target="slides/slide567.xml"/><Relationship Id="rId775" Type="http://schemas.openxmlformats.org/officeDocument/2006/relationships/slide" Target="slides/slide774.xml"/><Relationship Id="rId982" Type="http://schemas.openxmlformats.org/officeDocument/2006/relationships/slide" Target="slides/slide981.xml"/><Relationship Id="rId1198" Type="http://schemas.openxmlformats.org/officeDocument/2006/relationships/slide" Target="slides/slide1197.xml"/><Relationship Id="rId2011" Type="http://schemas.openxmlformats.org/officeDocument/2006/relationships/slide" Target="slides/slide2010.xml"/><Relationship Id="rId2249" Type="http://schemas.openxmlformats.org/officeDocument/2006/relationships/slide" Target="slides/slide2248.xml"/><Relationship Id="rId2456" Type="http://schemas.openxmlformats.org/officeDocument/2006/relationships/slide" Target="slides/slide2455.xml"/><Relationship Id="rId2663" Type="http://schemas.microsoft.com/office/2016/11/relationships/changesInfo" Target="changesInfos/changesInfo1.xml"/><Relationship Id="rId428" Type="http://schemas.openxmlformats.org/officeDocument/2006/relationships/slide" Target="slides/slide427.xml"/><Relationship Id="rId635" Type="http://schemas.openxmlformats.org/officeDocument/2006/relationships/slide" Target="slides/slide634.xml"/><Relationship Id="rId842" Type="http://schemas.openxmlformats.org/officeDocument/2006/relationships/slide" Target="slides/slide841.xml"/><Relationship Id="rId1058" Type="http://schemas.openxmlformats.org/officeDocument/2006/relationships/slide" Target="slides/slide1057.xml"/><Relationship Id="rId1265" Type="http://schemas.openxmlformats.org/officeDocument/2006/relationships/slide" Target="slides/slide1264.xml"/><Relationship Id="rId1472" Type="http://schemas.openxmlformats.org/officeDocument/2006/relationships/slide" Target="slides/slide1471.xml"/><Relationship Id="rId2109" Type="http://schemas.openxmlformats.org/officeDocument/2006/relationships/slide" Target="slides/slide2108.xml"/><Relationship Id="rId2316" Type="http://schemas.openxmlformats.org/officeDocument/2006/relationships/slide" Target="slides/slide2315.xml"/><Relationship Id="rId2523" Type="http://schemas.openxmlformats.org/officeDocument/2006/relationships/slide" Target="slides/slide2522.xml"/><Relationship Id="rId702" Type="http://schemas.openxmlformats.org/officeDocument/2006/relationships/slide" Target="slides/slide701.xml"/><Relationship Id="rId1125" Type="http://schemas.openxmlformats.org/officeDocument/2006/relationships/slide" Target="slides/slide1124.xml"/><Relationship Id="rId1332" Type="http://schemas.openxmlformats.org/officeDocument/2006/relationships/slide" Target="slides/slide1331.xml"/><Relationship Id="rId1777" Type="http://schemas.openxmlformats.org/officeDocument/2006/relationships/slide" Target="slides/slide1776.xml"/><Relationship Id="rId1984" Type="http://schemas.openxmlformats.org/officeDocument/2006/relationships/slide" Target="slides/slide1983.xml"/><Relationship Id="rId69" Type="http://schemas.openxmlformats.org/officeDocument/2006/relationships/slide" Target="slides/slide68.xml"/><Relationship Id="rId1637" Type="http://schemas.openxmlformats.org/officeDocument/2006/relationships/slide" Target="slides/slide1636.xml"/><Relationship Id="rId1844" Type="http://schemas.openxmlformats.org/officeDocument/2006/relationships/slide" Target="slides/slide1843.xml"/><Relationship Id="rId1704" Type="http://schemas.openxmlformats.org/officeDocument/2006/relationships/slide" Target="slides/slide1703.xml"/><Relationship Id="rId285" Type="http://schemas.openxmlformats.org/officeDocument/2006/relationships/slide" Target="slides/slide284.xml"/><Relationship Id="rId1911" Type="http://schemas.openxmlformats.org/officeDocument/2006/relationships/slide" Target="slides/slide1910.xml"/><Relationship Id="rId492" Type="http://schemas.openxmlformats.org/officeDocument/2006/relationships/slide" Target="slides/slide491.xml"/><Relationship Id="rId797" Type="http://schemas.openxmlformats.org/officeDocument/2006/relationships/slide" Target="slides/slide796.xml"/><Relationship Id="rId2173" Type="http://schemas.openxmlformats.org/officeDocument/2006/relationships/slide" Target="slides/slide2172.xml"/><Relationship Id="rId2380" Type="http://schemas.openxmlformats.org/officeDocument/2006/relationships/slide" Target="slides/slide2379.xml"/><Relationship Id="rId2478" Type="http://schemas.openxmlformats.org/officeDocument/2006/relationships/slide" Target="slides/slide2477.xml"/><Relationship Id="rId145" Type="http://schemas.openxmlformats.org/officeDocument/2006/relationships/slide" Target="slides/slide144.xml"/><Relationship Id="rId352" Type="http://schemas.openxmlformats.org/officeDocument/2006/relationships/slide" Target="slides/slide351.xml"/><Relationship Id="rId1287" Type="http://schemas.openxmlformats.org/officeDocument/2006/relationships/slide" Target="slides/slide1286.xml"/><Relationship Id="rId2033" Type="http://schemas.openxmlformats.org/officeDocument/2006/relationships/slide" Target="slides/slide2032.xml"/><Relationship Id="rId2240" Type="http://schemas.openxmlformats.org/officeDocument/2006/relationships/slide" Target="slides/slide2239.xml"/><Relationship Id="rId212" Type="http://schemas.openxmlformats.org/officeDocument/2006/relationships/slide" Target="slides/slide211.xml"/><Relationship Id="rId657" Type="http://schemas.openxmlformats.org/officeDocument/2006/relationships/slide" Target="slides/slide656.xml"/><Relationship Id="rId864" Type="http://schemas.openxmlformats.org/officeDocument/2006/relationships/slide" Target="slides/slide863.xml"/><Relationship Id="rId1494" Type="http://schemas.openxmlformats.org/officeDocument/2006/relationships/slide" Target="slides/slide1493.xml"/><Relationship Id="rId1799" Type="http://schemas.openxmlformats.org/officeDocument/2006/relationships/slide" Target="slides/slide1798.xml"/><Relationship Id="rId2100" Type="http://schemas.openxmlformats.org/officeDocument/2006/relationships/slide" Target="slides/slide2099.xml"/><Relationship Id="rId2338" Type="http://schemas.openxmlformats.org/officeDocument/2006/relationships/slide" Target="slides/slide2337.xml"/><Relationship Id="rId2545" Type="http://schemas.openxmlformats.org/officeDocument/2006/relationships/slide" Target="slides/slide2544.xml"/><Relationship Id="rId517" Type="http://schemas.openxmlformats.org/officeDocument/2006/relationships/slide" Target="slides/slide516.xml"/><Relationship Id="rId724" Type="http://schemas.openxmlformats.org/officeDocument/2006/relationships/slide" Target="slides/slide723.xml"/><Relationship Id="rId931" Type="http://schemas.openxmlformats.org/officeDocument/2006/relationships/slide" Target="slides/slide930.xml"/><Relationship Id="rId1147" Type="http://schemas.openxmlformats.org/officeDocument/2006/relationships/slide" Target="slides/slide1146.xml"/><Relationship Id="rId1354" Type="http://schemas.openxmlformats.org/officeDocument/2006/relationships/slide" Target="slides/slide1353.xml"/><Relationship Id="rId1561" Type="http://schemas.openxmlformats.org/officeDocument/2006/relationships/slide" Target="slides/slide1560.xml"/><Relationship Id="rId2405" Type="http://schemas.openxmlformats.org/officeDocument/2006/relationships/slide" Target="slides/slide2404.xml"/><Relationship Id="rId2612" Type="http://schemas.openxmlformats.org/officeDocument/2006/relationships/slide" Target="slides/slide2611.xml"/><Relationship Id="rId60" Type="http://schemas.openxmlformats.org/officeDocument/2006/relationships/slide" Target="slides/slide59.xml"/><Relationship Id="rId1007" Type="http://schemas.openxmlformats.org/officeDocument/2006/relationships/slide" Target="slides/slide1006.xml"/><Relationship Id="rId1214" Type="http://schemas.openxmlformats.org/officeDocument/2006/relationships/slide" Target="slides/slide1213.xml"/><Relationship Id="rId1421" Type="http://schemas.openxmlformats.org/officeDocument/2006/relationships/slide" Target="slides/slide1420.xml"/><Relationship Id="rId1659" Type="http://schemas.openxmlformats.org/officeDocument/2006/relationships/slide" Target="slides/slide1658.xml"/><Relationship Id="rId1866" Type="http://schemas.openxmlformats.org/officeDocument/2006/relationships/slide" Target="slides/slide1865.xml"/><Relationship Id="rId1519" Type="http://schemas.openxmlformats.org/officeDocument/2006/relationships/slide" Target="slides/slide1518.xml"/><Relationship Id="rId1726" Type="http://schemas.openxmlformats.org/officeDocument/2006/relationships/slide" Target="slides/slide1725.xml"/><Relationship Id="rId1933" Type="http://schemas.openxmlformats.org/officeDocument/2006/relationships/slide" Target="slides/slide1932.xml"/><Relationship Id="rId18" Type="http://schemas.openxmlformats.org/officeDocument/2006/relationships/slide" Target="slides/slide17.xml"/><Relationship Id="rId2195" Type="http://schemas.openxmlformats.org/officeDocument/2006/relationships/slide" Target="slides/slide2194.xml"/><Relationship Id="rId167" Type="http://schemas.openxmlformats.org/officeDocument/2006/relationships/slide" Target="slides/slide166.xml"/><Relationship Id="rId374" Type="http://schemas.openxmlformats.org/officeDocument/2006/relationships/slide" Target="slides/slide373.xml"/><Relationship Id="rId581" Type="http://schemas.openxmlformats.org/officeDocument/2006/relationships/slide" Target="slides/slide580.xml"/><Relationship Id="rId2055" Type="http://schemas.openxmlformats.org/officeDocument/2006/relationships/slide" Target="slides/slide2054.xml"/><Relationship Id="rId2262" Type="http://schemas.openxmlformats.org/officeDocument/2006/relationships/slide" Target="slides/slide2261.xml"/><Relationship Id="rId234" Type="http://schemas.openxmlformats.org/officeDocument/2006/relationships/slide" Target="slides/slide233.xml"/><Relationship Id="rId679" Type="http://schemas.openxmlformats.org/officeDocument/2006/relationships/slide" Target="slides/slide678.xml"/><Relationship Id="rId886" Type="http://schemas.openxmlformats.org/officeDocument/2006/relationships/slide" Target="slides/slide885.xml"/><Relationship Id="rId2567" Type="http://schemas.openxmlformats.org/officeDocument/2006/relationships/slide" Target="slides/slide2566.xml"/><Relationship Id="rId2" Type="http://schemas.openxmlformats.org/officeDocument/2006/relationships/slide" Target="slides/slide1.xml"/><Relationship Id="rId441" Type="http://schemas.openxmlformats.org/officeDocument/2006/relationships/slide" Target="slides/slide440.xml"/><Relationship Id="rId539" Type="http://schemas.openxmlformats.org/officeDocument/2006/relationships/slide" Target="slides/slide538.xml"/><Relationship Id="rId746" Type="http://schemas.openxmlformats.org/officeDocument/2006/relationships/slide" Target="slides/slide745.xml"/><Relationship Id="rId1071" Type="http://schemas.openxmlformats.org/officeDocument/2006/relationships/slide" Target="slides/slide1070.xml"/><Relationship Id="rId1169" Type="http://schemas.openxmlformats.org/officeDocument/2006/relationships/slide" Target="slides/slide1168.xml"/><Relationship Id="rId1376" Type="http://schemas.openxmlformats.org/officeDocument/2006/relationships/slide" Target="slides/slide1375.xml"/><Relationship Id="rId1583" Type="http://schemas.openxmlformats.org/officeDocument/2006/relationships/slide" Target="slides/slide1582.xml"/><Relationship Id="rId2122" Type="http://schemas.openxmlformats.org/officeDocument/2006/relationships/slide" Target="slides/slide2121.xml"/><Relationship Id="rId2427" Type="http://schemas.openxmlformats.org/officeDocument/2006/relationships/slide" Target="slides/slide2426.xml"/><Relationship Id="rId301" Type="http://schemas.openxmlformats.org/officeDocument/2006/relationships/slide" Target="slides/slide300.xml"/><Relationship Id="rId953" Type="http://schemas.openxmlformats.org/officeDocument/2006/relationships/slide" Target="slides/slide952.xml"/><Relationship Id="rId1029" Type="http://schemas.openxmlformats.org/officeDocument/2006/relationships/slide" Target="slides/slide1028.xml"/><Relationship Id="rId1236" Type="http://schemas.openxmlformats.org/officeDocument/2006/relationships/slide" Target="slides/slide1235.xml"/><Relationship Id="rId1790" Type="http://schemas.openxmlformats.org/officeDocument/2006/relationships/slide" Target="slides/slide1789.xml"/><Relationship Id="rId1888" Type="http://schemas.openxmlformats.org/officeDocument/2006/relationships/slide" Target="slides/slide1887.xml"/><Relationship Id="rId2634" Type="http://schemas.openxmlformats.org/officeDocument/2006/relationships/slide" Target="slides/slide2633.xml"/><Relationship Id="rId82" Type="http://schemas.openxmlformats.org/officeDocument/2006/relationships/slide" Target="slides/slide81.xml"/><Relationship Id="rId606" Type="http://schemas.openxmlformats.org/officeDocument/2006/relationships/slide" Target="slides/slide605.xml"/><Relationship Id="rId813" Type="http://schemas.openxmlformats.org/officeDocument/2006/relationships/slide" Target="slides/slide812.xml"/><Relationship Id="rId1443" Type="http://schemas.openxmlformats.org/officeDocument/2006/relationships/slide" Target="slides/slide1442.xml"/><Relationship Id="rId1650" Type="http://schemas.openxmlformats.org/officeDocument/2006/relationships/slide" Target="slides/slide1649.xml"/><Relationship Id="rId1748" Type="http://schemas.openxmlformats.org/officeDocument/2006/relationships/slide" Target="slides/slide1747.xml"/><Relationship Id="rId1303" Type="http://schemas.openxmlformats.org/officeDocument/2006/relationships/slide" Target="slides/slide1302.xml"/><Relationship Id="rId1510" Type="http://schemas.openxmlformats.org/officeDocument/2006/relationships/slide" Target="slides/slide1509.xml"/><Relationship Id="rId1955" Type="http://schemas.openxmlformats.org/officeDocument/2006/relationships/slide" Target="slides/slide1954.xml"/><Relationship Id="rId1608" Type="http://schemas.openxmlformats.org/officeDocument/2006/relationships/slide" Target="slides/slide1607.xml"/><Relationship Id="rId1815" Type="http://schemas.openxmlformats.org/officeDocument/2006/relationships/slide" Target="slides/slide1814.xml"/><Relationship Id="rId189" Type="http://schemas.openxmlformats.org/officeDocument/2006/relationships/slide" Target="slides/slide188.xml"/><Relationship Id="rId396" Type="http://schemas.openxmlformats.org/officeDocument/2006/relationships/slide" Target="slides/slide395.xml"/><Relationship Id="rId2077" Type="http://schemas.openxmlformats.org/officeDocument/2006/relationships/slide" Target="slides/slide2076.xml"/><Relationship Id="rId2284" Type="http://schemas.openxmlformats.org/officeDocument/2006/relationships/slide" Target="slides/slide2283.xml"/><Relationship Id="rId2491" Type="http://schemas.openxmlformats.org/officeDocument/2006/relationships/slide" Target="slides/slide2490.xml"/><Relationship Id="rId256" Type="http://schemas.openxmlformats.org/officeDocument/2006/relationships/slide" Target="slides/slide255.xml"/><Relationship Id="rId463" Type="http://schemas.openxmlformats.org/officeDocument/2006/relationships/slide" Target="slides/slide462.xml"/><Relationship Id="rId670" Type="http://schemas.openxmlformats.org/officeDocument/2006/relationships/slide" Target="slides/slide669.xml"/><Relationship Id="rId1093" Type="http://schemas.openxmlformats.org/officeDocument/2006/relationships/slide" Target="slides/slide1092.xml"/><Relationship Id="rId2144" Type="http://schemas.openxmlformats.org/officeDocument/2006/relationships/slide" Target="slides/slide2143.xml"/><Relationship Id="rId2351" Type="http://schemas.openxmlformats.org/officeDocument/2006/relationships/slide" Target="slides/slide2350.xml"/><Relationship Id="rId2589" Type="http://schemas.openxmlformats.org/officeDocument/2006/relationships/slide" Target="slides/slide2588.xml"/><Relationship Id="rId116" Type="http://schemas.openxmlformats.org/officeDocument/2006/relationships/slide" Target="slides/slide115.xml"/><Relationship Id="rId323" Type="http://schemas.openxmlformats.org/officeDocument/2006/relationships/slide" Target="slides/slide322.xml"/><Relationship Id="rId530" Type="http://schemas.openxmlformats.org/officeDocument/2006/relationships/slide" Target="slides/slide529.xml"/><Relationship Id="rId768" Type="http://schemas.openxmlformats.org/officeDocument/2006/relationships/slide" Target="slides/slide767.xml"/><Relationship Id="rId975" Type="http://schemas.openxmlformats.org/officeDocument/2006/relationships/slide" Target="slides/slide974.xml"/><Relationship Id="rId1160" Type="http://schemas.openxmlformats.org/officeDocument/2006/relationships/slide" Target="slides/slide1159.xml"/><Relationship Id="rId1398" Type="http://schemas.openxmlformats.org/officeDocument/2006/relationships/slide" Target="slides/slide1397.xml"/><Relationship Id="rId2004" Type="http://schemas.openxmlformats.org/officeDocument/2006/relationships/slide" Target="slides/slide2003.xml"/><Relationship Id="rId2211" Type="http://schemas.openxmlformats.org/officeDocument/2006/relationships/slide" Target="slides/slide2210.xml"/><Relationship Id="rId2449" Type="http://schemas.openxmlformats.org/officeDocument/2006/relationships/slide" Target="slides/slide2448.xml"/><Relationship Id="rId2656" Type="http://schemas.openxmlformats.org/officeDocument/2006/relationships/font" Target="fonts/font8.fntdata"/><Relationship Id="rId628" Type="http://schemas.openxmlformats.org/officeDocument/2006/relationships/slide" Target="slides/slide627.xml"/><Relationship Id="rId835" Type="http://schemas.openxmlformats.org/officeDocument/2006/relationships/slide" Target="slides/slide834.xml"/><Relationship Id="rId1258" Type="http://schemas.openxmlformats.org/officeDocument/2006/relationships/slide" Target="slides/slide1257.xml"/><Relationship Id="rId1465" Type="http://schemas.openxmlformats.org/officeDocument/2006/relationships/slide" Target="slides/slide1464.xml"/><Relationship Id="rId1672" Type="http://schemas.openxmlformats.org/officeDocument/2006/relationships/slide" Target="slides/slide1671.xml"/><Relationship Id="rId2309" Type="http://schemas.openxmlformats.org/officeDocument/2006/relationships/slide" Target="slides/slide2308.xml"/><Relationship Id="rId2516" Type="http://schemas.openxmlformats.org/officeDocument/2006/relationships/slide" Target="slides/slide2515.xml"/><Relationship Id="rId1020" Type="http://schemas.openxmlformats.org/officeDocument/2006/relationships/slide" Target="slides/slide1019.xml"/><Relationship Id="rId1118" Type="http://schemas.openxmlformats.org/officeDocument/2006/relationships/slide" Target="slides/slide1117.xml"/><Relationship Id="rId1325" Type="http://schemas.openxmlformats.org/officeDocument/2006/relationships/slide" Target="slides/slide1324.xml"/><Relationship Id="rId1532" Type="http://schemas.openxmlformats.org/officeDocument/2006/relationships/slide" Target="slides/slide1531.xml"/><Relationship Id="rId1977" Type="http://schemas.openxmlformats.org/officeDocument/2006/relationships/slide" Target="slides/slide1976.xml"/><Relationship Id="rId902" Type="http://schemas.openxmlformats.org/officeDocument/2006/relationships/slide" Target="slides/slide901.xml"/><Relationship Id="rId1837" Type="http://schemas.openxmlformats.org/officeDocument/2006/relationships/slide" Target="slides/slide1836.xml"/><Relationship Id="rId31" Type="http://schemas.openxmlformats.org/officeDocument/2006/relationships/slide" Target="slides/slide30.xml"/><Relationship Id="rId2099" Type="http://schemas.openxmlformats.org/officeDocument/2006/relationships/slide" Target="slides/slide2098.xml"/><Relationship Id="rId180" Type="http://schemas.openxmlformats.org/officeDocument/2006/relationships/slide" Target="slides/slide179.xml"/><Relationship Id="rId278" Type="http://schemas.openxmlformats.org/officeDocument/2006/relationships/slide" Target="slides/slide277.xml"/><Relationship Id="rId1904" Type="http://schemas.openxmlformats.org/officeDocument/2006/relationships/slide" Target="slides/slide1903.xml"/><Relationship Id="rId485" Type="http://schemas.openxmlformats.org/officeDocument/2006/relationships/slide" Target="slides/slide484.xml"/><Relationship Id="rId692" Type="http://schemas.openxmlformats.org/officeDocument/2006/relationships/slide" Target="slides/slide691.xml"/><Relationship Id="rId2166" Type="http://schemas.openxmlformats.org/officeDocument/2006/relationships/slide" Target="slides/slide2165.xml"/><Relationship Id="rId2373" Type="http://schemas.openxmlformats.org/officeDocument/2006/relationships/slide" Target="slides/slide2372.xml"/><Relationship Id="rId2580" Type="http://schemas.openxmlformats.org/officeDocument/2006/relationships/slide" Target="slides/slide2579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552" Type="http://schemas.openxmlformats.org/officeDocument/2006/relationships/slide" Target="slides/slide551.xml"/><Relationship Id="rId997" Type="http://schemas.openxmlformats.org/officeDocument/2006/relationships/slide" Target="slides/slide996.xml"/><Relationship Id="rId1182" Type="http://schemas.openxmlformats.org/officeDocument/2006/relationships/slide" Target="slides/slide1181.xml"/><Relationship Id="rId2026" Type="http://schemas.openxmlformats.org/officeDocument/2006/relationships/slide" Target="slides/slide2025.xml"/><Relationship Id="rId2233" Type="http://schemas.openxmlformats.org/officeDocument/2006/relationships/slide" Target="slides/slide2232.xml"/><Relationship Id="rId2440" Type="http://schemas.openxmlformats.org/officeDocument/2006/relationships/slide" Target="slides/slide2439.xml"/><Relationship Id="rId205" Type="http://schemas.openxmlformats.org/officeDocument/2006/relationships/slide" Target="slides/slide204.xml"/><Relationship Id="rId412" Type="http://schemas.openxmlformats.org/officeDocument/2006/relationships/slide" Target="slides/slide411.xml"/><Relationship Id="rId857" Type="http://schemas.openxmlformats.org/officeDocument/2006/relationships/slide" Target="slides/slide856.xml"/><Relationship Id="rId1042" Type="http://schemas.openxmlformats.org/officeDocument/2006/relationships/slide" Target="slides/slide1041.xml"/><Relationship Id="rId1487" Type="http://schemas.openxmlformats.org/officeDocument/2006/relationships/slide" Target="slides/slide1486.xml"/><Relationship Id="rId1694" Type="http://schemas.openxmlformats.org/officeDocument/2006/relationships/slide" Target="slides/slide1693.xml"/><Relationship Id="rId2300" Type="http://schemas.openxmlformats.org/officeDocument/2006/relationships/slide" Target="slides/slide2299.xml"/><Relationship Id="rId2538" Type="http://schemas.openxmlformats.org/officeDocument/2006/relationships/slide" Target="slides/slide2537.xml"/><Relationship Id="rId717" Type="http://schemas.openxmlformats.org/officeDocument/2006/relationships/slide" Target="slides/slide716.xml"/><Relationship Id="rId924" Type="http://schemas.openxmlformats.org/officeDocument/2006/relationships/slide" Target="slides/slide923.xml"/><Relationship Id="rId1347" Type="http://schemas.openxmlformats.org/officeDocument/2006/relationships/slide" Target="slides/slide1346.xml"/><Relationship Id="rId1554" Type="http://schemas.openxmlformats.org/officeDocument/2006/relationships/slide" Target="slides/slide1553.xml"/><Relationship Id="rId1761" Type="http://schemas.openxmlformats.org/officeDocument/2006/relationships/slide" Target="slides/slide1760.xml"/><Relationship Id="rId1999" Type="http://schemas.openxmlformats.org/officeDocument/2006/relationships/slide" Target="slides/slide1998.xml"/><Relationship Id="rId2605" Type="http://schemas.openxmlformats.org/officeDocument/2006/relationships/slide" Target="slides/slide2604.xml"/><Relationship Id="rId53" Type="http://schemas.openxmlformats.org/officeDocument/2006/relationships/slide" Target="slides/slide52.xml"/><Relationship Id="rId1207" Type="http://schemas.openxmlformats.org/officeDocument/2006/relationships/slide" Target="slides/slide1206.xml"/><Relationship Id="rId1414" Type="http://schemas.openxmlformats.org/officeDocument/2006/relationships/slide" Target="slides/slide1413.xml"/><Relationship Id="rId1621" Type="http://schemas.openxmlformats.org/officeDocument/2006/relationships/slide" Target="slides/slide1620.xml"/><Relationship Id="rId1859" Type="http://schemas.openxmlformats.org/officeDocument/2006/relationships/slide" Target="slides/slide1858.xml"/><Relationship Id="rId1719" Type="http://schemas.openxmlformats.org/officeDocument/2006/relationships/slide" Target="slides/slide1718.xml"/><Relationship Id="rId1926" Type="http://schemas.openxmlformats.org/officeDocument/2006/relationships/slide" Target="slides/slide1925.xml"/><Relationship Id="rId2090" Type="http://schemas.openxmlformats.org/officeDocument/2006/relationships/slide" Target="slides/slide2089.xml"/><Relationship Id="rId2188" Type="http://schemas.openxmlformats.org/officeDocument/2006/relationships/slide" Target="slides/slide2187.xml"/><Relationship Id="rId2395" Type="http://schemas.openxmlformats.org/officeDocument/2006/relationships/slide" Target="slides/slide2394.xml"/><Relationship Id="rId367" Type="http://schemas.openxmlformats.org/officeDocument/2006/relationships/slide" Target="slides/slide366.xml"/><Relationship Id="rId574" Type="http://schemas.openxmlformats.org/officeDocument/2006/relationships/slide" Target="slides/slide573.xml"/><Relationship Id="rId2048" Type="http://schemas.openxmlformats.org/officeDocument/2006/relationships/slide" Target="slides/slide2047.xml"/><Relationship Id="rId2255" Type="http://schemas.openxmlformats.org/officeDocument/2006/relationships/slide" Target="slides/slide2254.xml"/><Relationship Id="rId227" Type="http://schemas.openxmlformats.org/officeDocument/2006/relationships/slide" Target="slides/slide226.xml"/><Relationship Id="rId781" Type="http://schemas.openxmlformats.org/officeDocument/2006/relationships/slide" Target="slides/slide780.xml"/><Relationship Id="rId879" Type="http://schemas.openxmlformats.org/officeDocument/2006/relationships/slide" Target="slides/slide878.xml"/><Relationship Id="rId2462" Type="http://schemas.openxmlformats.org/officeDocument/2006/relationships/slide" Target="slides/slide2461.xml"/><Relationship Id="rId434" Type="http://schemas.openxmlformats.org/officeDocument/2006/relationships/slide" Target="slides/slide433.xml"/><Relationship Id="rId641" Type="http://schemas.openxmlformats.org/officeDocument/2006/relationships/slide" Target="slides/slide640.xml"/><Relationship Id="rId739" Type="http://schemas.openxmlformats.org/officeDocument/2006/relationships/slide" Target="slides/slide738.xml"/><Relationship Id="rId1064" Type="http://schemas.openxmlformats.org/officeDocument/2006/relationships/slide" Target="slides/slide1063.xml"/><Relationship Id="rId1271" Type="http://schemas.openxmlformats.org/officeDocument/2006/relationships/slide" Target="slides/slide1270.xml"/><Relationship Id="rId1369" Type="http://schemas.openxmlformats.org/officeDocument/2006/relationships/slide" Target="slides/slide1368.xml"/><Relationship Id="rId1576" Type="http://schemas.openxmlformats.org/officeDocument/2006/relationships/slide" Target="slides/slide1575.xml"/><Relationship Id="rId2115" Type="http://schemas.openxmlformats.org/officeDocument/2006/relationships/slide" Target="slides/slide2114.xml"/><Relationship Id="rId2322" Type="http://schemas.openxmlformats.org/officeDocument/2006/relationships/slide" Target="slides/slide2321.xml"/><Relationship Id="rId501" Type="http://schemas.openxmlformats.org/officeDocument/2006/relationships/slide" Target="slides/slide500.xml"/><Relationship Id="rId946" Type="http://schemas.openxmlformats.org/officeDocument/2006/relationships/slide" Target="slides/slide945.xml"/><Relationship Id="rId1131" Type="http://schemas.openxmlformats.org/officeDocument/2006/relationships/slide" Target="slides/slide1130.xml"/><Relationship Id="rId1229" Type="http://schemas.openxmlformats.org/officeDocument/2006/relationships/slide" Target="slides/slide1228.xml"/><Relationship Id="rId1783" Type="http://schemas.openxmlformats.org/officeDocument/2006/relationships/slide" Target="slides/slide1782.xml"/><Relationship Id="rId1990" Type="http://schemas.openxmlformats.org/officeDocument/2006/relationships/slide" Target="slides/slide1989.xml"/><Relationship Id="rId2627" Type="http://schemas.openxmlformats.org/officeDocument/2006/relationships/slide" Target="slides/slide2626.xml"/><Relationship Id="rId75" Type="http://schemas.openxmlformats.org/officeDocument/2006/relationships/slide" Target="slides/slide74.xml"/><Relationship Id="rId806" Type="http://schemas.openxmlformats.org/officeDocument/2006/relationships/slide" Target="slides/slide805.xml"/><Relationship Id="rId1436" Type="http://schemas.openxmlformats.org/officeDocument/2006/relationships/slide" Target="slides/slide1435.xml"/><Relationship Id="rId1643" Type="http://schemas.openxmlformats.org/officeDocument/2006/relationships/slide" Target="slides/slide1642.xml"/><Relationship Id="rId1850" Type="http://schemas.openxmlformats.org/officeDocument/2006/relationships/slide" Target="slides/slide1849.xml"/><Relationship Id="rId1503" Type="http://schemas.openxmlformats.org/officeDocument/2006/relationships/slide" Target="slides/slide1502.xml"/><Relationship Id="rId1710" Type="http://schemas.openxmlformats.org/officeDocument/2006/relationships/slide" Target="slides/slide1709.xml"/><Relationship Id="rId1948" Type="http://schemas.openxmlformats.org/officeDocument/2006/relationships/slide" Target="slides/slide1947.xml"/><Relationship Id="rId291" Type="http://schemas.openxmlformats.org/officeDocument/2006/relationships/slide" Target="slides/slide290.xml"/><Relationship Id="rId1808" Type="http://schemas.openxmlformats.org/officeDocument/2006/relationships/slide" Target="slides/slide1807.xml"/><Relationship Id="rId151" Type="http://schemas.openxmlformats.org/officeDocument/2006/relationships/slide" Target="slides/slide150.xml"/><Relationship Id="rId389" Type="http://schemas.openxmlformats.org/officeDocument/2006/relationships/slide" Target="slides/slide388.xml"/><Relationship Id="rId596" Type="http://schemas.openxmlformats.org/officeDocument/2006/relationships/slide" Target="slides/slide595.xml"/><Relationship Id="rId2277" Type="http://schemas.openxmlformats.org/officeDocument/2006/relationships/slide" Target="slides/slide2276.xml"/><Relationship Id="rId2484" Type="http://schemas.openxmlformats.org/officeDocument/2006/relationships/slide" Target="slides/slide2483.xml"/><Relationship Id="rId249" Type="http://schemas.openxmlformats.org/officeDocument/2006/relationships/slide" Target="slides/slide248.xml"/><Relationship Id="rId456" Type="http://schemas.openxmlformats.org/officeDocument/2006/relationships/slide" Target="slides/slide455.xml"/><Relationship Id="rId663" Type="http://schemas.openxmlformats.org/officeDocument/2006/relationships/slide" Target="slides/slide662.xml"/><Relationship Id="rId870" Type="http://schemas.openxmlformats.org/officeDocument/2006/relationships/slide" Target="slides/slide869.xml"/><Relationship Id="rId1086" Type="http://schemas.openxmlformats.org/officeDocument/2006/relationships/slide" Target="slides/slide1085.xml"/><Relationship Id="rId1293" Type="http://schemas.openxmlformats.org/officeDocument/2006/relationships/slide" Target="slides/slide1292.xml"/><Relationship Id="rId2137" Type="http://schemas.openxmlformats.org/officeDocument/2006/relationships/slide" Target="slides/slide2136.xml"/><Relationship Id="rId2344" Type="http://schemas.openxmlformats.org/officeDocument/2006/relationships/slide" Target="slides/slide2343.xml"/><Relationship Id="rId2551" Type="http://schemas.openxmlformats.org/officeDocument/2006/relationships/slide" Target="slides/slide2550.xml"/><Relationship Id="rId109" Type="http://schemas.openxmlformats.org/officeDocument/2006/relationships/slide" Target="slides/slide108.xml"/><Relationship Id="rId316" Type="http://schemas.openxmlformats.org/officeDocument/2006/relationships/slide" Target="slides/slide315.xml"/><Relationship Id="rId523" Type="http://schemas.openxmlformats.org/officeDocument/2006/relationships/slide" Target="slides/slide522.xml"/><Relationship Id="rId968" Type="http://schemas.openxmlformats.org/officeDocument/2006/relationships/slide" Target="slides/slide967.xml"/><Relationship Id="rId1153" Type="http://schemas.openxmlformats.org/officeDocument/2006/relationships/slide" Target="slides/slide1152.xml"/><Relationship Id="rId1598" Type="http://schemas.openxmlformats.org/officeDocument/2006/relationships/slide" Target="slides/slide1597.xml"/><Relationship Id="rId2204" Type="http://schemas.openxmlformats.org/officeDocument/2006/relationships/slide" Target="slides/slide2203.xml"/><Relationship Id="rId2649" Type="http://schemas.openxmlformats.org/officeDocument/2006/relationships/font" Target="fonts/font1.fntdata"/><Relationship Id="rId97" Type="http://schemas.openxmlformats.org/officeDocument/2006/relationships/slide" Target="slides/slide96.xml"/><Relationship Id="rId730" Type="http://schemas.openxmlformats.org/officeDocument/2006/relationships/slide" Target="slides/slide729.xml"/><Relationship Id="rId828" Type="http://schemas.openxmlformats.org/officeDocument/2006/relationships/slide" Target="slides/slide827.xml"/><Relationship Id="rId1013" Type="http://schemas.openxmlformats.org/officeDocument/2006/relationships/slide" Target="slides/slide1012.xml"/><Relationship Id="rId1360" Type="http://schemas.openxmlformats.org/officeDocument/2006/relationships/slide" Target="slides/slide1359.xml"/><Relationship Id="rId1458" Type="http://schemas.openxmlformats.org/officeDocument/2006/relationships/slide" Target="slides/slide1457.xml"/><Relationship Id="rId1665" Type="http://schemas.openxmlformats.org/officeDocument/2006/relationships/slide" Target="slides/slide1664.xml"/><Relationship Id="rId1872" Type="http://schemas.openxmlformats.org/officeDocument/2006/relationships/slide" Target="slides/slide1871.xml"/><Relationship Id="rId2411" Type="http://schemas.openxmlformats.org/officeDocument/2006/relationships/slide" Target="slides/slide2410.xml"/><Relationship Id="rId2509" Type="http://schemas.openxmlformats.org/officeDocument/2006/relationships/slide" Target="slides/slide2508.xml"/><Relationship Id="rId1220" Type="http://schemas.openxmlformats.org/officeDocument/2006/relationships/slide" Target="slides/slide1219.xml"/><Relationship Id="rId1318" Type="http://schemas.openxmlformats.org/officeDocument/2006/relationships/slide" Target="slides/slide1317.xml"/><Relationship Id="rId1525" Type="http://schemas.openxmlformats.org/officeDocument/2006/relationships/slide" Target="slides/slide1524.xml"/><Relationship Id="rId1732" Type="http://schemas.openxmlformats.org/officeDocument/2006/relationships/slide" Target="slides/slide1731.xml"/><Relationship Id="rId24" Type="http://schemas.openxmlformats.org/officeDocument/2006/relationships/slide" Target="slides/slide23.xml"/><Relationship Id="rId2299" Type="http://schemas.openxmlformats.org/officeDocument/2006/relationships/slide" Target="slides/slide2298.xml"/><Relationship Id="rId173" Type="http://schemas.openxmlformats.org/officeDocument/2006/relationships/slide" Target="slides/slide172.xml"/><Relationship Id="rId380" Type="http://schemas.openxmlformats.org/officeDocument/2006/relationships/slide" Target="slides/slide379.xml"/><Relationship Id="rId2061" Type="http://schemas.openxmlformats.org/officeDocument/2006/relationships/slide" Target="slides/slide2060.xml"/><Relationship Id="rId240" Type="http://schemas.openxmlformats.org/officeDocument/2006/relationships/slide" Target="slides/slide239.xml"/><Relationship Id="rId478" Type="http://schemas.openxmlformats.org/officeDocument/2006/relationships/slide" Target="slides/slide477.xml"/><Relationship Id="rId685" Type="http://schemas.openxmlformats.org/officeDocument/2006/relationships/slide" Target="slides/slide684.xml"/><Relationship Id="rId892" Type="http://schemas.openxmlformats.org/officeDocument/2006/relationships/slide" Target="slides/slide891.xml"/><Relationship Id="rId2159" Type="http://schemas.openxmlformats.org/officeDocument/2006/relationships/slide" Target="slides/slide2158.xml"/><Relationship Id="rId2366" Type="http://schemas.openxmlformats.org/officeDocument/2006/relationships/slide" Target="slides/slide2365.xml"/><Relationship Id="rId2573" Type="http://schemas.openxmlformats.org/officeDocument/2006/relationships/slide" Target="slides/slide2572.xml"/><Relationship Id="rId100" Type="http://schemas.openxmlformats.org/officeDocument/2006/relationships/slide" Target="slides/slide99.xml"/><Relationship Id="rId338" Type="http://schemas.openxmlformats.org/officeDocument/2006/relationships/slide" Target="slides/slide337.xml"/><Relationship Id="rId545" Type="http://schemas.openxmlformats.org/officeDocument/2006/relationships/slide" Target="slides/slide544.xml"/><Relationship Id="rId752" Type="http://schemas.openxmlformats.org/officeDocument/2006/relationships/slide" Target="slides/slide751.xml"/><Relationship Id="rId1175" Type="http://schemas.openxmlformats.org/officeDocument/2006/relationships/slide" Target="slides/slide1174.xml"/><Relationship Id="rId1382" Type="http://schemas.openxmlformats.org/officeDocument/2006/relationships/slide" Target="slides/slide1381.xml"/><Relationship Id="rId2019" Type="http://schemas.openxmlformats.org/officeDocument/2006/relationships/slide" Target="slides/slide2018.xml"/><Relationship Id="rId2226" Type="http://schemas.openxmlformats.org/officeDocument/2006/relationships/slide" Target="slides/slide2225.xml"/><Relationship Id="rId2433" Type="http://schemas.openxmlformats.org/officeDocument/2006/relationships/slide" Target="slides/slide2432.xml"/><Relationship Id="rId2640" Type="http://schemas.openxmlformats.org/officeDocument/2006/relationships/slide" Target="slides/slide2639.xml"/><Relationship Id="rId405" Type="http://schemas.openxmlformats.org/officeDocument/2006/relationships/slide" Target="slides/slide404.xml"/><Relationship Id="rId612" Type="http://schemas.openxmlformats.org/officeDocument/2006/relationships/slide" Target="slides/slide611.xml"/><Relationship Id="rId1035" Type="http://schemas.openxmlformats.org/officeDocument/2006/relationships/slide" Target="slides/slide1034.xml"/><Relationship Id="rId1242" Type="http://schemas.openxmlformats.org/officeDocument/2006/relationships/slide" Target="slides/slide1241.xml"/><Relationship Id="rId1687" Type="http://schemas.openxmlformats.org/officeDocument/2006/relationships/slide" Target="slides/slide1686.xml"/><Relationship Id="rId1894" Type="http://schemas.openxmlformats.org/officeDocument/2006/relationships/slide" Target="slides/slide1893.xml"/><Relationship Id="rId2500" Type="http://schemas.openxmlformats.org/officeDocument/2006/relationships/slide" Target="slides/slide2499.xml"/><Relationship Id="rId917" Type="http://schemas.openxmlformats.org/officeDocument/2006/relationships/slide" Target="slides/slide916.xml"/><Relationship Id="rId1102" Type="http://schemas.openxmlformats.org/officeDocument/2006/relationships/slide" Target="slides/slide1101.xml"/><Relationship Id="rId1547" Type="http://schemas.openxmlformats.org/officeDocument/2006/relationships/slide" Target="slides/slide1546.xml"/><Relationship Id="rId1754" Type="http://schemas.openxmlformats.org/officeDocument/2006/relationships/slide" Target="slides/slide1753.xml"/><Relationship Id="rId1961" Type="http://schemas.openxmlformats.org/officeDocument/2006/relationships/slide" Target="slides/slide1960.xml"/><Relationship Id="rId46" Type="http://schemas.openxmlformats.org/officeDocument/2006/relationships/slide" Target="slides/slide45.xml"/><Relationship Id="rId1407" Type="http://schemas.openxmlformats.org/officeDocument/2006/relationships/slide" Target="slides/slide1406.xml"/><Relationship Id="rId1614" Type="http://schemas.openxmlformats.org/officeDocument/2006/relationships/slide" Target="slides/slide1613.xml"/><Relationship Id="rId1821" Type="http://schemas.openxmlformats.org/officeDocument/2006/relationships/slide" Target="slides/slide1820.xml"/><Relationship Id="rId195" Type="http://schemas.openxmlformats.org/officeDocument/2006/relationships/slide" Target="slides/slide194.xml"/><Relationship Id="rId1919" Type="http://schemas.openxmlformats.org/officeDocument/2006/relationships/slide" Target="slides/slide1918.xml"/><Relationship Id="rId2083" Type="http://schemas.openxmlformats.org/officeDocument/2006/relationships/slide" Target="slides/slide2082.xml"/><Relationship Id="rId2290" Type="http://schemas.openxmlformats.org/officeDocument/2006/relationships/slide" Target="slides/slide2289.xml"/><Relationship Id="rId2388" Type="http://schemas.openxmlformats.org/officeDocument/2006/relationships/slide" Target="slides/slide2387.xml"/><Relationship Id="rId2595" Type="http://schemas.openxmlformats.org/officeDocument/2006/relationships/slide" Target="slides/slide2594.xml"/><Relationship Id="rId262" Type="http://schemas.openxmlformats.org/officeDocument/2006/relationships/slide" Target="slides/slide261.xml"/><Relationship Id="rId567" Type="http://schemas.openxmlformats.org/officeDocument/2006/relationships/slide" Target="slides/slide566.xml"/><Relationship Id="rId1197" Type="http://schemas.openxmlformats.org/officeDocument/2006/relationships/slide" Target="slides/slide1196.xml"/><Relationship Id="rId2150" Type="http://schemas.openxmlformats.org/officeDocument/2006/relationships/slide" Target="slides/slide2149.xml"/><Relationship Id="rId2248" Type="http://schemas.openxmlformats.org/officeDocument/2006/relationships/slide" Target="slides/slide2247.xml"/><Relationship Id="rId122" Type="http://schemas.openxmlformats.org/officeDocument/2006/relationships/slide" Target="slides/slide121.xml"/><Relationship Id="rId774" Type="http://schemas.openxmlformats.org/officeDocument/2006/relationships/slide" Target="slides/slide773.xml"/><Relationship Id="rId981" Type="http://schemas.openxmlformats.org/officeDocument/2006/relationships/slide" Target="slides/slide980.xml"/><Relationship Id="rId1057" Type="http://schemas.openxmlformats.org/officeDocument/2006/relationships/slide" Target="slides/slide1056.xml"/><Relationship Id="rId2010" Type="http://schemas.openxmlformats.org/officeDocument/2006/relationships/slide" Target="slides/slide2009.xml"/><Relationship Id="rId2455" Type="http://schemas.openxmlformats.org/officeDocument/2006/relationships/slide" Target="slides/slide2454.xml"/><Relationship Id="rId2662" Type="http://schemas.openxmlformats.org/officeDocument/2006/relationships/tableStyles" Target="tableStyles.xml"/><Relationship Id="rId427" Type="http://schemas.openxmlformats.org/officeDocument/2006/relationships/slide" Target="slides/slide426.xml"/><Relationship Id="rId634" Type="http://schemas.openxmlformats.org/officeDocument/2006/relationships/slide" Target="slides/slide633.xml"/><Relationship Id="rId841" Type="http://schemas.openxmlformats.org/officeDocument/2006/relationships/slide" Target="slides/slide840.xml"/><Relationship Id="rId1264" Type="http://schemas.openxmlformats.org/officeDocument/2006/relationships/slide" Target="slides/slide1263.xml"/><Relationship Id="rId1471" Type="http://schemas.openxmlformats.org/officeDocument/2006/relationships/slide" Target="slides/slide1470.xml"/><Relationship Id="rId1569" Type="http://schemas.openxmlformats.org/officeDocument/2006/relationships/slide" Target="slides/slide1568.xml"/><Relationship Id="rId2108" Type="http://schemas.openxmlformats.org/officeDocument/2006/relationships/slide" Target="slides/slide2107.xml"/><Relationship Id="rId2315" Type="http://schemas.openxmlformats.org/officeDocument/2006/relationships/slide" Target="slides/slide2314.xml"/><Relationship Id="rId2522" Type="http://schemas.openxmlformats.org/officeDocument/2006/relationships/slide" Target="slides/slide2521.xml"/><Relationship Id="rId701" Type="http://schemas.openxmlformats.org/officeDocument/2006/relationships/slide" Target="slides/slide700.xml"/><Relationship Id="rId939" Type="http://schemas.openxmlformats.org/officeDocument/2006/relationships/slide" Target="slides/slide938.xml"/><Relationship Id="rId1124" Type="http://schemas.openxmlformats.org/officeDocument/2006/relationships/slide" Target="slides/slide1123.xml"/><Relationship Id="rId1331" Type="http://schemas.openxmlformats.org/officeDocument/2006/relationships/slide" Target="slides/slide1330.xml"/><Relationship Id="rId1776" Type="http://schemas.openxmlformats.org/officeDocument/2006/relationships/slide" Target="slides/slide1775.xml"/><Relationship Id="rId1983" Type="http://schemas.openxmlformats.org/officeDocument/2006/relationships/slide" Target="slides/slide1982.xml"/><Relationship Id="rId68" Type="http://schemas.openxmlformats.org/officeDocument/2006/relationships/slide" Target="slides/slide67.xml"/><Relationship Id="rId1429" Type="http://schemas.openxmlformats.org/officeDocument/2006/relationships/slide" Target="slides/slide1428.xml"/><Relationship Id="rId1636" Type="http://schemas.openxmlformats.org/officeDocument/2006/relationships/slide" Target="slides/slide1635.xml"/><Relationship Id="rId1843" Type="http://schemas.openxmlformats.org/officeDocument/2006/relationships/slide" Target="slides/slide1842.xml"/><Relationship Id="rId1703" Type="http://schemas.openxmlformats.org/officeDocument/2006/relationships/slide" Target="slides/slide1702.xml"/><Relationship Id="rId1910" Type="http://schemas.openxmlformats.org/officeDocument/2006/relationships/slide" Target="slides/slide1909.xml"/><Relationship Id="rId284" Type="http://schemas.openxmlformats.org/officeDocument/2006/relationships/slide" Target="slides/slide283.xml"/><Relationship Id="rId491" Type="http://schemas.openxmlformats.org/officeDocument/2006/relationships/slide" Target="slides/slide490.xml"/><Relationship Id="rId2172" Type="http://schemas.openxmlformats.org/officeDocument/2006/relationships/slide" Target="slides/slide2171.xml"/><Relationship Id="rId144" Type="http://schemas.openxmlformats.org/officeDocument/2006/relationships/slide" Target="slides/slide143.xml"/><Relationship Id="rId589" Type="http://schemas.openxmlformats.org/officeDocument/2006/relationships/slide" Target="slides/slide588.xml"/><Relationship Id="rId796" Type="http://schemas.openxmlformats.org/officeDocument/2006/relationships/slide" Target="slides/slide795.xml"/><Relationship Id="rId2477" Type="http://schemas.openxmlformats.org/officeDocument/2006/relationships/slide" Target="slides/slide2476.xml"/><Relationship Id="rId351" Type="http://schemas.openxmlformats.org/officeDocument/2006/relationships/slide" Target="slides/slide350.xml"/><Relationship Id="rId449" Type="http://schemas.openxmlformats.org/officeDocument/2006/relationships/slide" Target="slides/slide448.xml"/><Relationship Id="rId656" Type="http://schemas.openxmlformats.org/officeDocument/2006/relationships/slide" Target="slides/slide655.xml"/><Relationship Id="rId863" Type="http://schemas.openxmlformats.org/officeDocument/2006/relationships/slide" Target="slides/slide862.xml"/><Relationship Id="rId1079" Type="http://schemas.openxmlformats.org/officeDocument/2006/relationships/slide" Target="slides/slide1078.xml"/><Relationship Id="rId1286" Type="http://schemas.openxmlformats.org/officeDocument/2006/relationships/slide" Target="slides/slide1285.xml"/><Relationship Id="rId1493" Type="http://schemas.openxmlformats.org/officeDocument/2006/relationships/slide" Target="slides/slide1492.xml"/><Relationship Id="rId2032" Type="http://schemas.openxmlformats.org/officeDocument/2006/relationships/slide" Target="slides/slide2031.xml"/><Relationship Id="rId2337" Type="http://schemas.openxmlformats.org/officeDocument/2006/relationships/slide" Target="slides/slide2336.xml"/><Relationship Id="rId2544" Type="http://schemas.openxmlformats.org/officeDocument/2006/relationships/slide" Target="slides/slide2543.xml"/><Relationship Id="rId211" Type="http://schemas.openxmlformats.org/officeDocument/2006/relationships/slide" Target="slides/slide210.xml"/><Relationship Id="rId309" Type="http://schemas.openxmlformats.org/officeDocument/2006/relationships/slide" Target="slides/slide308.xml"/><Relationship Id="rId516" Type="http://schemas.openxmlformats.org/officeDocument/2006/relationships/slide" Target="slides/slide515.xml"/><Relationship Id="rId1146" Type="http://schemas.openxmlformats.org/officeDocument/2006/relationships/slide" Target="slides/slide1145.xml"/><Relationship Id="rId1798" Type="http://schemas.openxmlformats.org/officeDocument/2006/relationships/slide" Target="slides/slide1797.xml"/><Relationship Id="rId723" Type="http://schemas.openxmlformats.org/officeDocument/2006/relationships/slide" Target="slides/slide722.xml"/><Relationship Id="rId930" Type="http://schemas.openxmlformats.org/officeDocument/2006/relationships/slide" Target="slides/slide929.xml"/><Relationship Id="rId1006" Type="http://schemas.openxmlformats.org/officeDocument/2006/relationships/slide" Target="slides/slide1005.xml"/><Relationship Id="rId1353" Type="http://schemas.openxmlformats.org/officeDocument/2006/relationships/slide" Target="slides/slide1352.xml"/><Relationship Id="rId1560" Type="http://schemas.openxmlformats.org/officeDocument/2006/relationships/slide" Target="slides/slide1559.xml"/><Relationship Id="rId1658" Type="http://schemas.openxmlformats.org/officeDocument/2006/relationships/slide" Target="slides/slide1657.xml"/><Relationship Id="rId1865" Type="http://schemas.openxmlformats.org/officeDocument/2006/relationships/slide" Target="slides/slide1864.xml"/><Relationship Id="rId2404" Type="http://schemas.openxmlformats.org/officeDocument/2006/relationships/slide" Target="slides/slide2403.xml"/><Relationship Id="rId2611" Type="http://schemas.openxmlformats.org/officeDocument/2006/relationships/slide" Target="slides/slide2610.xml"/><Relationship Id="rId1213" Type="http://schemas.openxmlformats.org/officeDocument/2006/relationships/slide" Target="slides/slide1212.xml"/><Relationship Id="rId1420" Type="http://schemas.openxmlformats.org/officeDocument/2006/relationships/slide" Target="slides/slide1419.xml"/><Relationship Id="rId1518" Type="http://schemas.openxmlformats.org/officeDocument/2006/relationships/slide" Target="slides/slide1517.xml"/><Relationship Id="rId1725" Type="http://schemas.openxmlformats.org/officeDocument/2006/relationships/slide" Target="slides/slide1724.xml"/><Relationship Id="rId1932" Type="http://schemas.openxmlformats.org/officeDocument/2006/relationships/slide" Target="slides/slide1931.xml"/><Relationship Id="rId17" Type="http://schemas.openxmlformats.org/officeDocument/2006/relationships/slide" Target="slides/slide16.xml"/><Relationship Id="rId2194" Type="http://schemas.openxmlformats.org/officeDocument/2006/relationships/slide" Target="slides/slide2193.xml"/><Relationship Id="rId166" Type="http://schemas.openxmlformats.org/officeDocument/2006/relationships/slide" Target="slides/slide165.xml"/><Relationship Id="rId373" Type="http://schemas.openxmlformats.org/officeDocument/2006/relationships/slide" Target="slides/slide372.xml"/><Relationship Id="rId580" Type="http://schemas.openxmlformats.org/officeDocument/2006/relationships/slide" Target="slides/slide579.xml"/><Relationship Id="rId2054" Type="http://schemas.openxmlformats.org/officeDocument/2006/relationships/slide" Target="slides/slide2053.xml"/><Relationship Id="rId2261" Type="http://schemas.openxmlformats.org/officeDocument/2006/relationships/slide" Target="slides/slide2260.xml"/><Relationship Id="rId2499" Type="http://schemas.openxmlformats.org/officeDocument/2006/relationships/slide" Target="slides/slide2498.xml"/><Relationship Id="rId1" Type="http://schemas.openxmlformats.org/officeDocument/2006/relationships/slideMaster" Target="slideMasters/slideMaster1.xml"/><Relationship Id="rId233" Type="http://schemas.openxmlformats.org/officeDocument/2006/relationships/slide" Target="slides/slide232.xml"/><Relationship Id="rId440" Type="http://schemas.openxmlformats.org/officeDocument/2006/relationships/slide" Target="slides/slide439.xml"/><Relationship Id="rId678" Type="http://schemas.openxmlformats.org/officeDocument/2006/relationships/slide" Target="slides/slide677.xml"/><Relationship Id="rId885" Type="http://schemas.openxmlformats.org/officeDocument/2006/relationships/slide" Target="slides/slide884.xml"/><Relationship Id="rId1070" Type="http://schemas.openxmlformats.org/officeDocument/2006/relationships/slide" Target="slides/slide1069.xml"/><Relationship Id="rId2121" Type="http://schemas.openxmlformats.org/officeDocument/2006/relationships/slide" Target="slides/slide2120.xml"/><Relationship Id="rId2359" Type="http://schemas.openxmlformats.org/officeDocument/2006/relationships/slide" Target="slides/slide2358.xml"/><Relationship Id="rId2566" Type="http://schemas.openxmlformats.org/officeDocument/2006/relationships/slide" Target="slides/slide2565.xml"/><Relationship Id="rId300" Type="http://schemas.openxmlformats.org/officeDocument/2006/relationships/slide" Target="slides/slide299.xml"/><Relationship Id="rId538" Type="http://schemas.openxmlformats.org/officeDocument/2006/relationships/slide" Target="slides/slide537.xml"/><Relationship Id="rId745" Type="http://schemas.openxmlformats.org/officeDocument/2006/relationships/slide" Target="slides/slide744.xml"/><Relationship Id="rId952" Type="http://schemas.openxmlformats.org/officeDocument/2006/relationships/slide" Target="slides/slide951.xml"/><Relationship Id="rId1168" Type="http://schemas.openxmlformats.org/officeDocument/2006/relationships/slide" Target="slides/slide1167.xml"/><Relationship Id="rId1375" Type="http://schemas.openxmlformats.org/officeDocument/2006/relationships/slide" Target="slides/slide1374.xml"/><Relationship Id="rId1582" Type="http://schemas.openxmlformats.org/officeDocument/2006/relationships/slide" Target="slides/slide1581.xml"/><Relationship Id="rId2219" Type="http://schemas.openxmlformats.org/officeDocument/2006/relationships/slide" Target="slides/slide2218.xml"/><Relationship Id="rId2426" Type="http://schemas.openxmlformats.org/officeDocument/2006/relationships/slide" Target="slides/slide2425.xml"/><Relationship Id="rId2633" Type="http://schemas.openxmlformats.org/officeDocument/2006/relationships/slide" Target="slides/slide2632.xml"/><Relationship Id="rId81" Type="http://schemas.openxmlformats.org/officeDocument/2006/relationships/slide" Target="slides/slide80.xml"/><Relationship Id="rId605" Type="http://schemas.openxmlformats.org/officeDocument/2006/relationships/slide" Target="slides/slide604.xml"/><Relationship Id="rId812" Type="http://schemas.openxmlformats.org/officeDocument/2006/relationships/slide" Target="slides/slide811.xml"/><Relationship Id="rId1028" Type="http://schemas.openxmlformats.org/officeDocument/2006/relationships/slide" Target="slides/slide1027.xml"/><Relationship Id="rId1235" Type="http://schemas.openxmlformats.org/officeDocument/2006/relationships/slide" Target="slides/slide1234.xml"/><Relationship Id="rId1442" Type="http://schemas.openxmlformats.org/officeDocument/2006/relationships/slide" Target="slides/slide1441.xml"/><Relationship Id="rId1887" Type="http://schemas.openxmlformats.org/officeDocument/2006/relationships/slide" Target="slides/slide1886.xml"/><Relationship Id="rId1302" Type="http://schemas.openxmlformats.org/officeDocument/2006/relationships/slide" Target="slides/slide1301.xml"/><Relationship Id="rId1747" Type="http://schemas.openxmlformats.org/officeDocument/2006/relationships/slide" Target="slides/slide1746.xml"/><Relationship Id="rId1954" Type="http://schemas.openxmlformats.org/officeDocument/2006/relationships/slide" Target="slides/slide1953.xml"/><Relationship Id="rId39" Type="http://schemas.openxmlformats.org/officeDocument/2006/relationships/slide" Target="slides/slide38.xml"/><Relationship Id="rId1607" Type="http://schemas.openxmlformats.org/officeDocument/2006/relationships/slide" Target="slides/slide1606.xml"/><Relationship Id="rId1814" Type="http://schemas.openxmlformats.org/officeDocument/2006/relationships/slide" Target="slides/slide1813.xml"/><Relationship Id="rId188" Type="http://schemas.openxmlformats.org/officeDocument/2006/relationships/slide" Target="slides/slide187.xml"/><Relationship Id="rId395" Type="http://schemas.openxmlformats.org/officeDocument/2006/relationships/slide" Target="slides/slide394.xml"/><Relationship Id="rId2076" Type="http://schemas.openxmlformats.org/officeDocument/2006/relationships/slide" Target="slides/slide2075.xml"/><Relationship Id="rId2283" Type="http://schemas.openxmlformats.org/officeDocument/2006/relationships/slide" Target="slides/slide2282.xml"/><Relationship Id="rId2490" Type="http://schemas.openxmlformats.org/officeDocument/2006/relationships/slide" Target="slides/slide2489.xml"/><Relationship Id="rId2588" Type="http://schemas.openxmlformats.org/officeDocument/2006/relationships/slide" Target="slides/slide2587.xml"/><Relationship Id="rId255" Type="http://schemas.openxmlformats.org/officeDocument/2006/relationships/slide" Target="slides/slide254.xml"/><Relationship Id="rId462" Type="http://schemas.openxmlformats.org/officeDocument/2006/relationships/slide" Target="slides/slide461.xml"/><Relationship Id="rId1092" Type="http://schemas.openxmlformats.org/officeDocument/2006/relationships/slide" Target="slides/slide1091.xml"/><Relationship Id="rId1397" Type="http://schemas.openxmlformats.org/officeDocument/2006/relationships/slide" Target="slides/slide1396.xml"/><Relationship Id="rId2143" Type="http://schemas.openxmlformats.org/officeDocument/2006/relationships/slide" Target="slides/slide2142.xml"/><Relationship Id="rId2350" Type="http://schemas.openxmlformats.org/officeDocument/2006/relationships/slide" Target="slides/slide2349.xml"/><Relationship Id="rId115" Type="http://schemas.openxmlformats.org/officeDocument/2006/relationships/slide" Target="slides/slide114.xml"/><Relationship Id="rId322" Type="http://schemas.openxmlformats.org/officeDocument/2006/relationships/slide" Target="slides/slide321.xml"/><Relationship Id="rId767" Type="http://schemas.openxmlformats.org/officeDocument/2006/relationships/slide" Target="slides/slide766.xml"/><Relationship Id="rId974" Type="http://schemas.openxmlformats.org/officeDocument/2006/relationships/slide" Target="slides/slide973.xml"/><Relationship Id="rId2003" Type="http://schemas.openxmlformats.org/officeDocument/2006/relationships/slide" Target="slides/slide2002.xml"/><Relationship Id="rId2210" Type="http://schemas.openxmlformats.org/officeDocument/2006/relationships/slide" Target="slides/slide2209.xml"/><Relationship Id="rId2448" Type="http://schemas.openxmlformats.org/officeDocument/2006/relationships/slide" Target="slides/slide2447.xml"/><Relationship Id="rId2655" Type="http://schemas.openxmlformats.org/officeDocument/2006/relationships/font" Target="fonts/font7.fntdata"/><Relationship Id="rId627" Type="http://schemas.openxmlformats.org/officeDocument/2006/relationships/slide" Target="slides/slide626.xml"/><Relationship Id="rId834" Type="http://schemas.openxmlformats.org/officeDocument/2006/relationships/slide" Target="slides/slide833.xml"/><Relationship Id="rId1257" Type="http://schemas.openxmlformats.org/officeDocument/2006/relationships/slide" Target="slides/slide1256.xml"/><Relationship Id="rId1464" Type="http://schemas.openxmlformats.org/officeDocument/2006/relationships/slide" Target="slides/slide1463.xml"/><Relationship Id="rId1671" Type="http://schemas.openxmlformats.org/officeDocument/2006/relationships/slide" Target="slides/slide1670.xml"/><Relationship Id="rId2308" Type="http://schemas.openxmlformats.org/officeDocument/2006/relationships/slide" Target="slides/slide2307.xml"/><Relationship Id="rId2515" Type="http://schemas.openxmlformats.org/officeDocument/2006/relationships/slide" Target="slides/slide2514.xml"/><Relationship Id="rId901" Type="http://schemas.openxmlformats.org/officeDocument/2006/relationships/slide" Target="slides/slide900.xml"/><Relationship Id="rId1117" Type="http://schemas.openxmlformats.org/officeDocument/2006/relationships/slide" Target="slides/slide1116.xml"/><Relationship Id="rId1324" Type="http://schemas.openxmlformats.org/officeDocument/2006/relationships/slide" Target="slides/slide1323.xml"/><Relationship Id="rId1531" Type="http://schemas.openxmlformats.org/officeDocument/2006/relationships/slide" Target="slides/slide1530.xml"/><Relationship Id="rId1769" Type="http://schemas.openxmlformats.org/officeDocument/2006/relationships/slide" Target="slides/slide1768.xml"/><Relationship Id="rId1976" Type="http://schemas.openxmlformats.org/officeDocument/2006/relationships/slide" Target="slides/slide1975.xml"/><Relationship Id="rId30" Type="http://schemas.openxmlformats.org/officeDocument/2006/relationships/slide" Target="slides/slide29.xml"/><Relationship Id="rId1629" Type="http://schemas.openxmlformats.org/officeDocument/2006/relationships/slide" Target="slides/slide1628.xml"/><Relationship Id="rId1836" Type="http://schemas.openxmlformats.org/officeDocument/2006/relationships/slide" Target="slides/slide1835.xml"/><Relationship Id="rId1903" Type="http://schemas.openxmlformats.org/officeDocument/2006/relationships/slide" Target="slides/slide1902.xml"/><Relationship Id="rId2098" Type="http://schemas.openxmlformats.org/officeDocument/2006/relationships/slide" Target="slides/slide2097.xml"/><Relationship Id="rId277" Type="http://schemas.openxmlformats.org/officeDocument/2006/relationships/slide" Target="slides/slide276.xml"/><Relationship Id="rId484" Type="http://schemas.openxmlformats.org/officeDocument/2006/relationships/slide" Target="slides/slide483.xml"/><Relationship Id="rId2165" Type="http://schemas.openxmlformats.org/officeDocument/2006/relationships/slide" Target="slides/slide2164.xml"/><Relationship Id="rId137" Type="http://schemas.openxmlformats.org/officeDocument/2006/relationships/slide" Target="slides/slide136.xml"/><Relationship Id="rId344" Type="http://schemas.openxmlformats.org/officeDocument/2006/relationships/slide" Target="slides/slide343.xml"/><Relationship Id="rId691" Type="http://schemas.openxmlformats.org/officeDocument/2006/relationships/slide" Target="slides/slide690.xml"/><Relationship Id="rId789" Type="http://schemas.openxmlformats.org/officeDocument/2006/relationships/slide" Target="slides/slide788.xml"/><Relationship Id="rId996" Type="http://schemas.openxmlformats.org/officeDocument/2006/relationships/slide" Target="slides/slide995.xml"/><Relationship Id="rId2025" Type="http://schemas.openxmlformats.org/officeDocument/2006/relationships/slide" Target="slides/slide2024.xml"/><Relationship Id="rId2372" Type="http://schemas.openxmlformats.org/officeDocument/2006/relationships/slide" Target="slides/slide2371.xml"/><Relationship Id="rId551" Type="http://schemas.openxmlformats.org/officeDocument/2006/relationships/slide" Target="slides/slide550.xml"/><Relationship Id="rId649" Type="http://schemas.openxmlformats.org/officeDocument/2006/relationships/slide" Target="slides/slide648.xml"/><Relationship Id="rId856" Type="http://schemas.openxmlformats.org/officeDocument/2006/relationships/slide" Target="slides/slide855.xml"/><Relationship Id="rId1181" Type="http://schemas.openxmlformats.org/officeDocument/2006/relationships/slide" Target="slides/slide1180.xml"/><Relationship Id="rId1279" Type="http://schemas.openxmlformats.org/officeDocument/2006/relationships/slide" Target="slides/slide1278.xml"/><Relationship Id="rId1486" Type="http://schemas.openxmlformats.org/officeDocument/2006/relationships/slide" Target="slides/slide1485.xml"/><Relationship Id="rId2232" Type="http://schemas.openxmlformats.org/officeDocument/2006/relationships/slide" Target="slides/slide2231.xml"/><Relationship Id="rId2537" Type="http://schemas.openxmlformats.org/officeDocument/2006/relationships/slide" Target="slides/slide2536.xml"/><Relationship Id="rId204" Type="http://schemas.openxmlformats.org/officeDocument/2006/relationships/slide" Target="slides/slide203.xml"/><Relationship Id="rId411" Type="http://schemas.openxmlformats.org/officeDocument/2006/relationships/slide" Target="slides/slide410.xml"/><Relationship Id="rId509" Type="http://schemas.openxmlformats.org/officeDocument/2006/relationships/slide" Target="slides/slide508.xml"/><Relationship Id="rId1041" Type="http://schemas.openxmlformats.org/officeDocument/2006/relationships/slide" Target="slides/slide1040.xml"/><Relationship Id="rId1139" Type="http://schemas.openxmlformats.org/officeDocument/2006/relationships/slide" Target="slides/slide1138.xml"/><Relationship Id="rId1346" Type="http://schemas.openxmlformats.org/officeDocument/2006/relationships/slide" Target="slides/slide1345.xml"/><Relationship Id="rId1693" Type="http://schemas.openxmlformats.org/officeDocument/2006/relationships/slide" Target="slides/slide1692.xml"/><Relationship Id="rId1998" Type="http://schemas.openxmlformats.org/officeDocument/2006/relationships/slide" Target="slides/slide1997.xml"/><Relationship Id="rId716" Type="http://schemas.openxmlformats.org/officeDocument/2006/relationships/slide" Target="slides/slide715.xml"/><Relationship Id="rId923" Type="http://schemas.openxmlformats.org/officeDocument/2006/relationships/slide" Target="slides/slide922.xml"/><Relationship Id="rId1553" Type="http://schemas.openxmlformats.org/officeDocument/2006/relationships/slide" Target="slides/slide1552.xml"/><Relationship Id="rId1760" Type="http://schemas.openxmlformats.org/officeDocument/2006/relationships/slide" Target="slides/slide1759.xml"/><Relationship Id="rId1858" Type="http://schemas.openxmlformats.org/officeDocument/2006/relationships/slide" Target="slides/slide1857.xml"/><Relationship Id="rId2604" Type="http://schemas.openxmlformats.org/officeDocument/2006/relationships/slide" Target="slides/slide2603.xml"/><Relationship Id="rId52" Type="http://schemas.openxmlformats.org/officeDocument/2006/relationships/slide" Target="slides/slide51.xml"/><Relationship Id="rId1206" Type="http://schemas.openxmlformats.org/officeDocument/2006/relationships/slide" Target="slides/slide1205.xml"/><Relationship Id="rId1413" Type="http://schemas.openxmlformats.org/officeDocument/2006/relationships/slide" Target="slides/slide1412.xml"/><Relationship Id="rId1620" Type="http://schemas.openxmlformats.org/officeDocument/2006/relationships/slide" Target="slides/slide1619.xml"/><Relationship Id="rId1718" Type="http://schemas.openxmlformats.org/officeDocument/2006/relationships/slide" Target="slides/slide1717.xml"/><Relationship Id="rId1925" Type="http://schemas.openxmlformats.org/officeDocument/2006/relationships/slide" Target="slides/slide1924.xml"/><Relationship Id="rId299" Type="http://schemas.openxmlformats.org/officeDocument/2006/relationships/slide" Target="slides/slide298.xml"/><Relationship Id="rId2187" Type="http://schemas.openxmlformats.org/officeDocument/2006/relationships/slide" Target="slides/slide2186.xml"/><Relationship Id="rId2394" Type="http://schemas.openxmlformats.org/officeDocument/2006/relationships/slide" Target="slides/slide2393.xml"/><Relationship Id="rId159" Type="http://schemas.openxmlformats.org/officeDocument/2006/relationships/slide" Target="slides/slide158.xml"/><Relationship Id="rId366" Type="http://schemas.openxmlformats.org/officeDocument/2006/relationships/slide" Target="slides/slide365.xml"/><Relationship Id="rId573" Type="http://schemas.openxmlformats.org/officeDocument/2006/relationships/slide" Target="slides/slide572.xml"/><Relationship Id="rId780" Type="http://schemas.openxmlformats.org/officeDocument/2006/relationships/slide" Target="slides/slide779.xml"/><Relationship Id="rId2047" Type="http://schemas.openxmlformats.org/officeDocument/2006/relationships/slide" Target="slides/slide2046.xml"/><Relationship Id="rId2254" Type="http://schemas.openxmlformats.org/officeDocument/2006/relationships/slide" Target="slides/slide2253.xml"/><Relationship Id="rId2461" Type="http://schemas.openxmlformats.org/officeDocument/2006/relationships/slide" Target="slides/slide2460.xml"/><Relationship Id="rId226" Type="http://schemas.openxmlformats.org/officeDocument/2006/relationships/slide" Target="slides/slide225.xml"/><Relationship Id="rId433" Type="http://schemas.openxmlformats.org/officeDocument/2006/relationships/slide" Target="slides/slide432.xml"/><Relationship Id="rId878" Type="http://schemas.openxmlformats.org/officeDocument/2006/relationships/slide" Target="slides/slide877.xml"/><Relationship Id="rId1063" Type="http://schemas.openxmlformats.org/officeDocument/2006/relationships/slide" Target="slides/slide1062.xml"/><Relationship Id="rId1270" Type="http://schemas.openxmlformats.org/officeDocument/2006/relationships/slide" Target="slides/slide1269.xml"/><Relationship Id="rId2114" Type="http://schemas.openxmlformats.org/officeDocument/2006/relationships/slide" Target="slides/slide2113.xml"/><Relationship Id="rId2559" Type="http://schemas.openxmlformats.org/officeDocument/2006/relationships/slide" Target="slides/slide2558.xml"/><Relationship Id="rId640" Type="http://schemas.openxmlformats.org/officeDocument/2006/relationships/slide" Target="slides/slide639.xml"/><Relationship Id="rId738" Type="http://schemas.openxmlformats.org/officeDocument/2006/relationships/slide" Target="slides/slide737.xml"/><Relationship Id="rId945" Type="http://schemas.openxmlformats.org/officeDocument/2006/relationships/slide" Target="slides/slide944.xml"/><Relationship Id="rId1368" Type="http://schemas.openxmlformats.org/officeDocument/2006/relationships/slide" Target="slides/slide1367.xml"/><Relationship Id="rId1575" Type="http://schemas.openxmlformats.org/officeDocument/2006/relationships/slide" Target="slides/slide1574.xml"/><Relationship Id="rId1782" Type="http://schemas.openxmlformats.org/officeDocument/2006/relationships/slide" Target="slides/slide1781.xml"/><Relationship Id="rId2321" Type="http://schemas.openxmlformats.org/officeDocument/2006/relationships/slide" Target="slides/slide2320.xml"/><Relationship Id="rId2419" Type="http://schemas.openxmlformats.org/officeDocument/2006/relationships/slide" Target="slides/slide2418.xml"/><Relationship Id="rId2626" Type="http://schemas.openxmlformats.org/officeDocument/2006/relationships/slide" Target="slides/slide2625.xml"/><Relationship Id="rId74" Type="http://schemas.openxmlformats.org/officeDocument/2006/relationships/slide" Target="slides/slide73.xml"/><Relationship Id="rId500" Type="http://schemas.openxmlformats.org/officeDocument/2006/relationships/slide" Target="slides/slide499.xml"/><Relationship Id="rId805" Type="http://schemas.openxmlformats.org/officeDocument/2006/relationships/slide" Target="slides/slide804.xml"/><Relationship Id="rId1130" Type="http://schemas.openxmlformats.org/officeDocument/2006/relationships/slide" Target="slides/slide1129.xml"/><Relationship Id="rId1228" Type="http://schemas.openxmlformats.org/officeDocument/2006/relationships/slide" Target="slides/slide1227.xml"/><Relationship Id="rId1435" Type="http://schemas.openxmlformats.org/officeDocument/2006/relationships/slide" Target="slides/slide1434.xml"/><Relationship Id="rId1642" Type="http://schemas.openxmlformats.org/officeDocument/2006/relationships/slide" Target="slides/slide1641.xml"/><Relationship Id="rId1947" Type="http://schemas.openxmlformats.org/officeDocument/2006/relationships/slide" Target="slides/slide1946.xml"/><Relationship Id="rId1502" Type="http://schemas.openxmlformats.org/officeDocument/2006/relationships/slide" Target="slides/slide1501.xml"/><Relationship Id="rId1807" Type="http://schemas.openxmlformats.org/officeDocument/2006/relationships/slide" Target="slides/slide1806.xml"/><Relationship Id="rId290" Type="http://schemas.openxmlformats.org/officeDocument/2006/relationships/slide" Target="slides/slide289.xml"/><Relationship Id="rId388" Type="http://schemas.openxmlformats.org/officeDocument/2006/relationships/slide" Target="slides/slide387.xml"/><Relationship Id="rId2069" Type="http://schemas.openxmlformats.org/officeDocument/2006/relationships/slide" Target="slides/slide2068.xml"/><Relationship Id="rId150" Type="http://schemas.openxmlformats.org/officeDocument/2006/relationships/slide" Target="slides/slide149.xml"/><Relationship Id="rId595" Type="http://schemas.openxmlformats.org/officeDocument/2006/relationships/slide" Target="slides/slide594.xml"/><Relationship Id="rId2276" Type="http://schemas.openxmlformats.org/officeDocument/2006/relationships/slide" Target="slides/slide2275.xml"/><Relationship Id="rId2483" Type="http://schemas.openxmlformats.org/officeDocument/2006/relationships/slide" Target="slides/slide2482.xml"/><Relationship Id="rId248" Type="http://schemas.openxmlformats.org/officeDocument/2006/relationships/slide" Target="slides/slide247.xml"/><Relationship Id="rId455" Type="http://schemas.openxmlformats.org/officeDocument/2006/relationships/slide" Target="slides/slide454.xml"/><Relationship Id="rId662" Type="http://schemas.openxmlformats.org/officeDocument/2006/relationships/slide" Target="slides/slide661.xml"/><Relationship Id="rId1085" Type="http://schemas.openxmlformats.org/officeDocument/2006/relationships/slide" Target="slides/slide1084.xml"/><Relationship Id="rId1292" Type="http://schemas.openxmlformats.org/officeDocument/2006/relationships/slide" Target="slides/slide1291.xml"/><Relationship Id="rId2136" Type="http://schemas.openxmlformats.org/officeDocument/2006/relationships/slide" Target="slides/slide2135.xml"/><Relationship Id="rId2343" Type="http://schemas.openxmlformats.org/officeDocument/2006/relationships/slide" Target="slides/slide2342.xml"/><Relationship Id="rId2550" Type="http://schemas.openxmlformats.org/officeDocument/2006/relationships/slide" Target="slides/slide2549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522" Type="http://schemas.openxmlformats.org/officeDocument/2006/relationships/slide" Target="slides/slide521.xml"/><Relationship Id="rId967" Type="http://schemas.openxmlformats.org/officeDocument/2006/relationships/slide" Target="slides/slide966.xml"/><Relationship Id="rId1152" Type="http://schemas.openxmlformats.org/officeDocument/2006/relationships/slide" Target="slides/slide1151.xml"/><Relationship Id="rId1597" Type="http://schemas.openxmlformats.org/officeDocument/2006/relationships/slide" Target="slides/slide1596.xml"/><Relationship Id="rId2203" Type="http://schemas.openxmlformats.org/officeDocument/2006/relationships/slide" Target="slides/slide2202.xml"/><Relationship Id="rId2410" Type="http://schemas.openxmlformats.org/officeDocument/2006/relationships/slide" Target="slides/slide2409.xml"/><Relationship Id="rId2648" Type="http://schemas.openxmlformats.org/officeDocument/2006/relationships/notesMaster" Target="notesMasters/notesMaster1.xml"/><Relationship Id="rId96" Type="http://schemas.openxmlformats.org/officeDocument/2006/relationships/slide" Target="slides/slide95.xml"/><Relationship Id="rId827" Type="http://schemas.openxmlformats.org/officeDocument/2006/relationships/slide" Target="slides/slide826.xml"/><Relationship Id="rId1012" Type="http://schemas.openxmlformats.org/officeDocument/2006/relationships/slide" Target="slides/slide1011.xml"/><Relationship Id="rId1457" Type="http://schemas.openxmlformats.org/officeDocument/2006/relationships/slide" Target="slides/slide1456.xml"/><Relationship Id="rId1664" Type="http://schemas.openxmlformats.org/officeDocument/2006/relationships/slide" Target="slides/slide1663.xml"/><Relationship Id="rId1871" Type="http://schemas.openxmlformats.org/officeDocument/2006/relationships/slide" Target="slides/slide1870.xml"/><Relationship Id="rId2508" Type="http://schemas.openxmlformats.org/officeDocument/2006/relationships/slide" Target="slides/slide2507.xml"/><Relationship Id="rId1317" Type="http://schemas.openxmlformats.org/officeDocument/2006/relationships/slide" Target="slides/slide1316.xml"/><Relationship Id="rId1524" Type="http://schemas.openxmlformats.org/officeDocument/2006/relationships/slide" Target="slides/slide1523.xml"/><Relationship Id="rId1731" Type="http://schemas.openxmlformats.org/officeDocument/2006/relationships/slide" Target="slides/slide1730.xml"/><Relationship Id="rId1969" Type="http://schemas.openxmlformats.org/officeDocument/2006/relationships/slide" Target="slides/slide1968.xml"/><Relationship Id="rId23" Type="http://schemas.openxmlformats.org/officeDocument/2006/relationships/slide" Target="slides/slide22.xml"/><Relationship Id="rId1829" Type="http://schemas.openxmlformats.org/officeDocument/2006/relationships/slide" Target="slides/slide1828.xml"/><Relationship Id="rId2298" Type="http://schemas.openxmlformats.org/officeDocument/2006/relationships/slide" Target="slides/slide2297.xml"/><Relationship Id="rId172" Type="http://schemas.openxmlformats.org/officeDocument/2006/relationships/slide" Target="slides/slide171.xml"/><Relationship Id="rId477" Type="http://schemas.openxmlformats.org/officeDocument/2006/relationships/slide" Target="slides/slide476.xml"/><Relationship Id="rId684" Type="http://schemas.openxmlformats.org/officeDocument/2006/relationships/slide" Target="slides/slide683.xml"/><Relationship Id="rId2060" Type="http://schemas.openxmlformats.org/officeDocument/2006/relationships/slide" Target="slides/slide2059.xml"/><Relationship Id="rId2158" Type="http://schemas.openxmlformats.org/officeDocument/2006/relationships/slide" Target="slides/slide2157.xml"/><Relationship Id="rId2365" Type="http://schemas.openxmlformats.org/officeDocument/2006/relationships/slide" Target="slides/slide2364.xml"/><Relationship Id="rId337" Type="http://schemas.openxmlformats.org/officeDocument/2006/relationships/slide" Target="slides/slide336.xml"/><Relationship Id="rId891" Type="http://schemas.openxmlformats.org/officeDocument/2006/relationships/slide" Target="slides/slide890.xml"/><Relationship Id="rId989" Type="http://schemas.openxmlformats.org/officeDocument/2006/relationships/slide" Target="slides/slide988.xml"/><Relationship Id="rId2018" Type="http://schemas.openxmlformats.org/officeDocument/2006/relationships/slide" Target="slides/slide2017.xml"/><Relationship Id="rId2572" Type="http://schemas.openxmlformats.org/officeDocument/2006/relationships/slide" Target="slides/slide2571.xml"/><Relationship Id="rId544" Type="http://schemas.openxmlformats.org/officeDocument/2006/relationships/slide" Target="slides/slide543.xml"/><Relationship Id="rId751" Type="http://schemas.openxmlformats.org/officeDocument/2006/relationships/slide" Target="slides/slide750.xml"/><Relationship Id="rId849" Type="http://schemas.openxmlformats.org/officeDocument/2006/relationships/slide" Target="slides/slide848.xml"/><Relationship Id="rId1174" Type="http://schemas.openxmlformats.org/officeDocument/2006/relationships/slide" Target="slides/slide1173.xml"/><Relationship Id="rId1381" Type="http://schemas.openxmlformats.org/officeDocument/2006/relationships/slide" Target="slides/slide1380.xml"/><Relationship Id="rId1479" Type="http://schemas.openxmlformats.org/officeDocument/2006/relationships/slide" Target="slides/slide1478.xml"/><Relationship Id="rId1686" Type="http://schemas.openxmlformats.org/officeDocument/2006/relationships/slide" Target="slides/slide1685.xml"/><Relationship Id="rId2225" Type="http://schemas.openxmlformats.org/officeDocument/2006/relationships/slide" Target="slides/slide2224.xml"/><Relationship Id="rId2432" Type="http://schemas.openxmlformats.org/officeDocument/2006/relationships/slide" Target="slides/slide2431.xml"/><Relationship Id="rId404" Type="http://schemas.openxmlformats.org/officeDocument/2006/relationships/slide" Target="slides/slide403.xml"/><Relationship Id="rId611" Type="http://schemas.openxmlformats.org/officeDocument/2006/relationships/slide" Target="slides/slide610.xml"/><Relationship Id="rId1034" Type="http://schemas.openxmlformats.org/officeDocument/2006/relationships/slide" Target="slides/slide1033.xml"/><Relationship Id="rId1241" Type="http://schemas.openxmlformats.org/officeDocument/2006/relationships/slide" Target="slides/slide1240.xml"/><Relationship Id="rId1339" Type="http://schemas.openxmlformats.org/officeDocument/2006/relationships/slide" Target="slides/slide1338.xml"/><Relationship Id="rId1893" Type="http://schemas.openxmlformats.org/officeDocument/2006/relationships/slide" Target="slides/slide1892.xml"/><Relationship Id="rId709" Type="http://schemas.openxmlformats.org/officeDocument/2006/relationships/slide" Target="slides/slide708.xml"/><Relationship Id="rId916" Type="http://schemas.openxmlformats.org/officeDocument/2006/relationships/slide" Target="slides/slide915.xml"/><Relationship Id="rId1101" Type="http://schemas.openxmlformats.org/officeDocument/2006/relationships/slide" Target="slides/slide1100.xml"/><Relationship Id="rId1546" Type="http://schemas.openxmlformats.org/officeDocument/2006/relationships/slide" Target="slides/slide1545.xml"/><Relationship Id="rId1753" Type="http://schemas.openxmlformats.org/officeDocument/2006/relationships/slide" Target="slides/slide1752.xml"/><Relationship Id="rId1960" Type="http://schemas.openxmlformats.org/officeDocument/2006/relationships/slide" Target="slides/slide1959.xml"/><Relationship Id="rId45" Type="http://schemas.openxmlformats.org/officeDocument/2006/relationships/slide" Target="slides/slide44.xml"/><Relationship Id="rId1406" Type="http://schemas.openxmlformats.org/officeDocument/2006/relationships/slide" Target="slides/slide1405.xml"/><Relationship Id="rId1613" Type="http://schemas.openxmlformats.org/officeDocument/2006/relationships/slide" Target="slides/slide1612.xml"/><Relationship Id="rId1820" Type="http://schemas.openxmlformats.org/officeDocument/2006/relationships/slide" Target="slides/slide1819.xml"/><Relationship Id="rId194" Type="http://schemas.openxmlformats.org/officeDocument/2006/relationships/slide" Target="slides/slide193.xml"/><Relationship Id="rId1918" Type="http://schemas.openxmlformats.org/officeDocument/2006/relationships/slide" Target="slides/slide1917.xml"/><Relationship Id="rId2082" Type="http://schemas.openxmlformats.org/officeDocument/2006/relationships/slide" Target="slides/slide2081.xml"/><Relationship Id="rId261" Type="http://schemas.openxmlformats.org/officeDocument/2006/relationships/slide" Target="slides/slide260.xml"/><Relationship Id="rId499" Type="http://schemas.openxmlformats.org/officeDocument/2006/relationships/slide" Target="slides/slide498.xml"/><Relationship Id="rId2387" Type="http://schemas.openxmlformats.org/officeDocument/2006/relationships/slide" Target="slides/slide2386.xml"/><Relationship Id="rId2594" Type="http://schemas.openxmlformats.org/officeDocument/2006/relationships/slide" Target="slides/slide2593.xml"/><Relationship Id="rId359" Type="http://schemas.openxmlformats.org/officeDocument/2006/relationships/slide" Target="slides/slide358.xml"/><Relationship Id="rId566" Type="http://schemas.openxmlformats.org/officeDocument/2006/relationships/slide" Target="slides/slide565.xml"/><Relationship Id="rId773" Type="http://schemas.openxmlformats.org/officeDocument/2006/relationships/slide" Target="slides/slide772.xml"/><Relationship Id="rId1196" Type="http://schemas.openxmlformats.org/officeDocument/2006/relationships/slide" Target="slides/slide1195.xml"/><Relationship Id="rId2247" Type="http://schemas.openxmlformats.org/officeDocument/2006/relationships/slide" Target="slides/slide2246.xml"/><Relationship Id="rId2454" Type="http://schemas.openxmlformats.org/officeDocument/2006/relationships/slide" Target="slides/slide2453.xml"/><Relationship Id="rId121" Type="http://schemas.openxmlformats.org/officeDocument/2006/relationships/slide" Target="slides/slide120.xml"/><Relationship Id="rId219" Type="http://schemas.openxmlformats.org/officeDocument/2006/relationships/slide" Target="slides/slide218.xml"/><Relationship Id="rId426" Type="http://schemas.openxmlformats.org/officeDocument/2006/relationships/slide" Target="slides/slide425.xml"/><Relationship Id="rId633" Type="http://schemas.openxmlformats.org/officeDocument/2006/relationships/slide" Target="slides/slide632.xml"/><Relationship Id="rId980" Type="http://schemas.openxmlformats.org/officeDocument/2006/relationships/slide" Target="slides/slide979.xml"/><Relationship Id="rId1056" Type="http://schemas.openxmlformats.org/officeDocument/2006/relationships/slide" Target="slides/slide1055.xml"/><Relationship Id="rId1263" Type="http://schemas.openxmlformats.org/officeDocument/2006/relationships/slide" Target="slides/slide1262.xml"/><Relationship Id="rId2107" Type="http://schemas.openxmlformats.org/officeDocument/2006/relationships/slide" Target="slides/slide2106.xml"/><Relationship Id="rId2314" Type="http://schemas.openxmlformats.org/officeDocument/2006/relationships/slide" Target="slides/slide2313.xml"/><Relationship Id="rId2661" Type="http://schemas.openxmlformats.org/officeDocument/2006/relationships/theme" Target="theme/theme1.xml"/><Relationship Id="rId840" Type="http://schemas.openxmlformats.org/officeDocument/2006/relationships/slide" Target="slides/slide839.xml"/><Relationship Id="rId938" Type="http://schemas.openxmlformats.org/officeDocument/2006/relationships/slide" Target="slides/slide937.xml"/><Relationship Id="rId1470" Type="http://schemas.openxmlformats.org/officeDocument/2006/relationships/slide" Target="slides/slide1469.xml"/><Relationship Id="rId1568" Type="http://schemas.openxmlformats.org/officeDocument/2006/relationships/slide" Target="slides/slide1567.xml"/><Relationship Id="rId1775" Type="http://schemas.openxmlformats.org/officeDocument/2006/relationships/slide" Target="slides/slide1774.xml"/><Relationship Id="rId2521" Type="http://schemas.openxmlformats.org/officeDocument/2006/relationships/slide" Target="slides/slide2520.xml"/><Relationship Id="rId2619" Type="http://schemas.openxmlformats.org/officeDocument/2006/relationships/slide" Target="slides/slide2618.xml"/><Relationship Id="rId67" Type="http://schemas.openxmlformats.org/officeDocument/2006/relationships/slide" Target="slides/slide66.xml"/><Relationship Id="rId700" Type="http://schemas.openxmlformats.org/officeDocument/2006/relationships/slide" Target="slides/slide699.xml"/><Relationship Id="rId1123" Type="http://schemas.openxmlformats.org/officeDocument/2006/relationships/slide" Target="slides/slide1122.xml"/><Relationship Id="rId1330" Type="http://schemas.openxmlformats.org/officeDocument/2006/relationships/slide" Target="slides/slide1329.xml"/><Relationship Id="rId1428" Type="http://schemas.openxmlformats.org/officeDocument/2006/relationships/slide" Target="slides/slide1427.xml"/><Relationship Id="rId1635" Type="http://schemas.openxmlformats.org/officeDocument/2006/relationships/slide" Target="slides/slide1634.xml"/><Relationship Id="rId1982" Type="http://schemas.openxmlformats.org/officeDocument/2006/relationships/slide" Target="slides/slide1981.xml"/><Relationship Id="rId1842" Type="http://schemas.openxmlformats.org/officeDocument/2006/relationships/slide" Target="slides/slide1841.xml"/><Relationship Id="rId1702" Type="http://schemas.openxmlformats.org/officeDocument/2006/relationships/slide" Target="slides/slide1701.xml"/><Relationship Id="rId283" Type="http://schemas.openxmlformats.org/officeDocument/2006/relationships/slide" Target="slides/slide282.xml"/><Relationship Id="rId490" Type="http://schemas.openxmlformats.org/officeDocument/2006/relationships/slide" Target="slides/slide489.xml"/><Relationship Id="rId2171" Type="http://schemas.openxmlformats.org/officeDocument/2006/relationships/slide" Target="slides/slide2170.xml"/><Relationship Id="rId143" Type="http://schemas.openxmlformats.org/officeDocument/2006/relationships/slide" Target="slides/slide142.xml"/><Relationship Id="rId350" Type="http://schemas.openxmlformats.org/officeDocument/2006/relationships/slide" Target="slides/slide349.xml"/><Relationship Id="rId588" Type="http://schemas.openxmlformats.org/officeDocument/2006/relationships/slide" Target="slides/slide587.xml"/><Relationship Id="rId795" Type="http://schemas.openxmlformats.org/officeDocument/2006/relationships/slide" Target="slides/slide794.xml"/><Relationship Id="rId2031" Type="http://schemas.openxmlformats.org/officeDocument/2006/relationships/slide" Target="slides/slide2030.xml"/><Relationship Id="rId2269" Type="http://schemas.openxmlformats.org/officeDocument/2006/relationships/slide" Target="slides/slide2268.xml"/><Relationship Id="rId2476" Type="http://schemas.openxmlformats.org/officeDocument/2006/relationships/slide" Target="slides/slide2475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448" Type="http://schemas.openxmlformats.org/officeDocument/2006/relationships/slide" Target="slides/slide447.xml"/><Relationship Id="rId655" Type="http://schemas.openxmlformats.org/officeDocument/2006/relationships/slide" Target="slides/slide654.xml"/><Relationship Id="rId862" Type="http://schemas.openxmlformats.org/officeDocument/2006/relationships/slide" Target="slides/slide861.xml"/><Relationship Id="rId1078" Type="http://schemas.openxmlformats.org/officeDocument/2006/relationships/slide" Target="slides/slide1077.xml"/><Relationship Id="rId1285" Type="http://schemas.openxmlformats.org/officeDocument/2006/relationships/slide" Target="slides/slide1284.xml"/><Relationship Id="rId1492" Type="http://schemas.openxmlformats.org/officeDocument/2006/relationships/slide" Target="slides/slide1491.xml"/><Relationship Id="rId2129" Type="http://schemas.openxmlformats.org/officeDocument/2006/relationships/slide" Target="slides/slide2128.xml"/><Relationship Id="rId2336" Type="http://schemas.openxmlformats.org/officeDocument/2006/relationships/slide" Target="slides/slide2335.xml"/><Relationship Id="rId2543" Type="http://schemas.openxmlformats.org/officeDocument/2006/relationships/slide" Target="slides/slide2542.xml"/><Relationship Id="rId308" Type="http://schemas.openxmlformats.org/officeDocument/2006/relationships/slide" Target="slides/slide307.xml"/><Relationship Id="rId515" Type="http://schemas.openxmlformats.org/officeDocument/2006/relationships/slide" Target="slides/slide514.xml"/><Relationship Id="rId722" Type="http://schemas.openxmlformats.org/officeDocument/2006/relationships/slide" Target="slides/slide721.xml"/><Relationship Id="rId1145" Type="http://schemas.openxmlformats.org/officeDocument/2006/relationships/slide" Target="slides/slide1144.xml"/><Relationship Id="rId1352" Type="http://schemas.openxmlformats.org/officeDocument/2006/relationships/slide" Target="slides/slide1351.xml"/><Relationship Id="rId1797" Type="http://schemas.openxmlformats.org/officeDocument/2006/relationships/slide" Target="slides/slide1796.xml"/><Relationship Id="rId2403" Type="http://schemas.openxmlformats.org/officeDocument/2006/relationships/slide" Target="slides/slide2402.xml"/><Relationship Id="rId89" Type="http://schemas.openxmlformats.org/officeDocument/2006/relationships/slide" Target="slides/slide88.xml"/><Relationship Id="rId1005" Type="http://schemas.openxmlformats.org/officeDocument/2006/relationships/slide" Target="slides/slide1004.xml"/><Relationship Id="rId1212" Type="http://schemas.openxmlformats.org/officeDocument/2006/relationships/slide" Target="slides/slide1211.xml"/><Relationship Id="rId1657" Type="http://schemas.openxmlformats.org/officeDocument/2006/relationships/slide" Target="slides/slide1656.xml"/><Relationship Id="rId1864" Type="http://schemas.openxmlformats.org/officeDocument/2006/relationships/slide" Target="slides/slide1863.xml"/><Relationship Id="rId2610" Type="http://schemas.openxmlformats.org/officeDocument/2006/relationships/slide" Target="slides/slide2609.xml"/><Relationship Id="rId1517" Type="http://schemas.openxmlformats.org/officeDocument/2006/relationships/slide" Target="slides/slide1516.xml"/><Relationship Id="rId1724" Type="http://schemas.openxmlformats.org/officeDocument/2006/relationships/slide" Target="slides/slide1723.xml"/><Relationship Id="rId16" Type="http://schemas.openxmlformats.org/officeDocument/2006/relationships/slide" Target="slides/slide15.xml"/><Relationship Id="rId1931" Type="http://schemas.openxmlformats.org/officeDocument/2006/relationships/slide" Target="slides/slide1930.xml"/><Relationship Id="rId2193" Type="http://schemas.openxmlformats.org/officeDocument/2006/relationships/slide" Target="slides/slide2192.xml"/><Relationship Id="rId2498" Type="http://schemas.openxmlformats.org/officeDocument/2006/relationships/slide" Target="slides/slide2497.xml"/><Relationship Id="rId165" Type="http://schemas.openxmlformats.org/officeDocument/2006/relationships/slide" Target="slides/slide164.xml"/><Relationship Id="rId372" Type="http://schemas.openxmlformats.org/officeDocument/2006/relationships/slide" Target="slides/slide371.xml"/><Relationship Id="rId677" Type="http://schemas.openxmlformats.org/officeDocument/2006/relationships/slide" Target="slides/slide676.xml"/><Relationship Id="rId2053" Type="http://schemas.openxmlformats.org/officeDocument/2006/relationships/slide" Target="slides/slide2052.xml"/><Relationship Id="rId2260" Type="http://schemas.openxmlformats.org/officeDocument/2006/relationships/slide" Target="slides/slide2259.xml"/><Relationship Id="rId2358" Type="http://schemas.openxmlformats.org/officeDocument/2006/relationships/slide" Target="slides/slide2357.xml"/><Relationship Id="rId232" Type="http://schemas.openxmlformats.org/officeDocument/2006/relationships/slide" Target="slides/slide231.xml"/><Relationship Id="rId884" Type="http://schemas.openxmlformats.org/officeDocument/2006/relationships/slide" Target="slides/slide883.xml"/><Relationship Id="rId2120" Type="http://schemas.openxmlformats.org/officeDocument/2006/relationships/slide" Target="slides/slide2119.xml"/><Relationship Id="rId2565" Type="http://schemas.openxmlformats.org/officeDocument/2006/relationships/slide" Target="slides/slide2564.xml"/><Relationship Id="rId537" Type="http://schemas.openxmlformats.org/officeDocument/2006/relationships/slide" Target="slides/slide536.xml"/><Relationship Id="rId744" Type="http://schemas.openxmlformats.org/officeDocument/2006/relationships/slide" Target="slides/slide743.xml"/><Relationship Id="rId951" Type="http://schemas.openxmlformats.org/officeDocument/2006/relationships/slide" Target="slides/slide950.xml"/><Relationship Id="rId1167" Type="http://schemas.openxmlformats.org/officeDocument/2006/relationships/slide" Target="slides/slide1166.xml"/><Relationship Id="rId1374" Type="http://schemas.openxmlformats.org/officeDocument/2006/relationships/slide" Target="slides/slide1373.xml"/><Relationship Id="rId1581" Type="http://schemas.openxmlformats.org/officeDocument/2006/relationships/slide" Target="slides/slide1580.xml"/><Relationship Id="rId1679" Type="http://schemas.openxmlformats.org/officeDocument/2006/relationships/slide" Target="slides/slide1678.xml"/><Relationship Id="rId2218" Type="http://schemas.openxmlformats.org/officeDocument/2006/relationships/slide" Target="slides/slide2217.xml"/><Relationship Id="rId2425" Type="http://schemas.openxmlformats.org/officeDocument/2006/relationships/slide" Target="slides/slide2424.xml"/><Relationship Id="rId2632" Type="http://schemas.openxmlformats.org/officeDocument/2006/relationships/slide" Target="slides/slide2631.xml"/><Relationship Id="rId80" Type="http://schemas.openxmlformats.org/officeDocument/2006/relationships/slide" Target="slides/slide79.xml"/><Relationship Id="rId604" Type="http://schemas.openxmlformats.org/officeDocument/2006/relationships/slide" Target="slides/slide603.xml"/><Relationship Id="rId811" Type="http://schemas.openxmlformats.org/officeDocument/2006/relationships/slide" Target="slides/slide810.xml"/><Relationship Id="rId1027" Type="http://schemas.openxmlformats.org/officeDocument/2006/relationships/slide" Target="slides/slide1026.xml"/><Relationship Id="rId1234" Type="http://schemas.openxmlformats.org/officeDocument/2006/relationships/slide" Target="slides/slide1233.xml"/><Relationship Id="rId1441" Type="http://schemas.openxmlformats.org/officeDocument/2006/relationships/slide" Target="slides/slide1440.xml"/><Relationship Id="rId1886" Type="http://schemas.openxmlformats.org/officeDocument/2006/relationships/slide" Target="slides/slide1885.xml"/><Relationship Id="rId909" Type="http://schemas.openxmlformats.org/officeDocument/2006/relationships/slide" Target="slides/slide908.xml"/><Relationship Id="rId1301" Type="http://schemas.openxmlformats.org/officeDocument/2006/relationships/slide" Target="slides/slide1300.xml"/><Relationship Id="rId1539" Type="http://schemas.openxmlformats.org/officeDocument/2006/relationships/slide" Target="slides/slide1538.xml"/><Relationship Id="rId1746" Type="http://schemas.openxmlformats.org/officeDocument/2006/relationships/slide" Target="slides/slide1745.xml"/><Relationship Id="rId1953" Type="http://schemas.openxmlformats.org/officeDocument/2006/relationships/slide" Target="slides/slide1952.xml"/><Relationship Id="rId38" Type="http://schemas.openxmlformats.org/officeDocument/2006/relationships/slide" Target="slides/slide37.xml"/><Relationship Id="rId1606" Type="http://schemas.openxmlformats.org/officeDocument/2006/relationships/slide" Target="slides/slide1605.xml"/><Relationship Id="rId1813" Type="http://schemas.openxmlformats.org/officeDocument/2006/relationships/slide" Target="slides/slide1812.xml"/><Relationship Id="rId187" Type="http://schemas.openxmlformats.org/officeDocument/2006/relationships/slide" Target="slides/slide186.xml"/><Relationship Id="rId394" Type="http://schemas.openxmlformats.org/officeDocument/2006/relationships/slide" Target="slides/slide393.xml"/><Relationship Id="rId2075" Type="http://schemas.openxmlformats.org/officeDocument/2006/relationships/slide" Target="slides/slide2074.xml"/><Relationship Id="rId2282" Type="http://schemas.openxmlformats.org/officeDocument/2006/relationships/slide" Target="slides/slide2281.xml"/><Relationship Id="rId254" Type="http://schemas.openxmlformats.org/officeDocument/2006/relationships/slide" Target="slides/slide253.xml"/><Relationship Id="rId699" Type="http://schemas.openxmlformats.org/officeDocument/2006/relationships/slide" Target="slides/slide698.xml"/><Relationship Id="rId1091" Type="http://schemas.openxmlformats.org/officeDocument/2006/relationships/slide" Target="slides/slide1090.xml"/><Relationship Id="rId2587" Type="http://schemas.openxmlformats.org/officeDocument/2006/relationships/slide" Target="slides/slide2586.xml"/><Relationship Id="rId114" Type="http://schemas.openxmlformats.org/officeDocument/2006/relationships/slide" Target="slides/slide113.xml"/><Relationship Id="rId461" Type="http://schemas.openxmlformats.org/officeDocument/2006/relationships/slide" Target="slides/slide460.xml"/><Relationship Id="rId559" Type="http://schemas.openxmlformats.org/officeDocument/2006/relationships/slide" Target="slides/slide558.xml"/><Relationship Id="rId766" Type="http://schemas.openxmlformats.org/officeDocument/2006/relationships/slide" Target="slides/slide765.xml"/><Relationship Id="rId1189" Type="http://schemas.openxmlformats.org/officeDocument/2006/relationships/slide" Target="slides/slide1188.xml"/><Relationship Id="rId1396" Type="http://schemas.openxmlformats.org/officeDocument/2006/relationships/slide" Target="slides/slide1395.xml"/><Relationship Id="rId2142" Type="http://schemas.openxmlformats.org/officeDocument/2006/relationships/slide" Target="slides/slide2141.xml"/><Relationship Id="rId2447" Type="http://schemas.openxmlformats.org/officeDocument/2006/relationships/slide" Target="slides/slide2446.xml"/><Relationship Id="rId321" Type="http://schemas.openxmlformats.org/officeDocument/2006/relationships/slide" Target="slides/slide320.xml"/><Relationship Id="rId419" Type="http://schemas.openxmlformats.org/officeDocument/2006/relationships/slide" Target="slides/slide418.xml"/><Relationship Id="rId626" Type="http://schemas.openxmlformats.org/officeDocument/2006/relationships/slide" Target="slides/slide625.xml"/><Relationship Id="rId973" Type="http://schemas.openxmlformats.org/officeDocument/2006/relationships/slide" Target="slides/slide972.xml"/><Relationship Id="rId1049" Type="http://schemas.openxmlformats.org/officeDocument/2006/relationships/slide" Target="slides/slide1048.xml"/><Relationship Id="rId1256" Type="http://schemas.openxmlformats.org/officeDocument/2006/relationships/slide" Target="slides/slide1255.xml"/><Relationship Id="rId2002" Type="http://schemas.openxmlformats.org/officeDocument/2006/relationships/slide" Target="slides/slide2001.xml"/><Relationship Id="rId2307" Type="http://schemas.openxmlformats.org/officeDocument/2006/relationships/slide" Target="slides/slide2306.xml"/><Relationship Id="rId2654" Type="http://schemas.openxmlformats.org/officeDocument/2006/relationships/font" Target="fonts/font6.fntdata"/><Relationship Id="rId833" Type="http://schemas.openxmlformats.org/officeDocument/2006/relationships/slide" Target="slides/slide832.xml"/><Relationship Id="rId1116" Type="http://schemas.openxmlformats.org/officeDocument/2006/relationships/slide" Target="slides/slide1115.xml"/><Relationship Id="rId1463" Type="http://schemas.openxmlformats.org/officeDocument/2006/relationships/slide" Target="slides/slide1462.xml"/><Relationship Id="rId1670" Type="http://schemas.openxmlformats.org/officeDocument/2006/relationships/slide" Target="slides/slide1669.xml"/><Relationship Id="rId1768" Type="http://schemas.openxmlformats.org/officeDocument/2006/relationships/slide" Target="slides/slide1767.xml"/><Relationship Id="rId2514" Type="http://schemas.openxmlformats.org/officeDocument/2006/relationships/slide" Target="slides/slide2513.xml"/><Relationship Id="rId900" Type="http://schemas.openxmlformats.org/officeDocument/2006/relationships/slide" Target="slides/slide899.xml"/><Relationship Id="rId1323" Type="http://schemas.openxmlformats.org/officeDocument/2006/relationships/slide" Target="slides/slide1322.xml"/><Relationship Id="rId1530" Type="http://schemas.openxmlformats.org/officeDocument/2006/relationships/slide" Target="slides/slide1529.xml"/><Relationship Id="rId1628" Type="http://schemas.openxmlformats.org/officeDocument/2006/relationships/slide" Target="slides/slide1627.xml"/><Relationship Id="rId1975" Type="http://schemas.openxmlformats.org/officeDocument/2006/relationships/slide" Target="slides/slide1974.xml"/><Relationship Id="rId1835" Type="http://schemas.openxmlformats.org/officeDocument/2006/relationships/slide" Target="slides/slide1834.xml"/><Relationship Id="rId1902" Type="http://schemas.openxmlformats.org/officeDocument/2006/relationships/slide" Target="slides/slide1901.xml"/><Relationship Id="rId2097" Type="http://schemas.openxmlformats.org/officeDocument/2006/relationships/slide" Target="slides/slide2096.xml"/><Relationship Id="rId276" Type="http://schemas.openxmlformats.org/officeDocument/2006/relationships/slide" Target="slides/slide275.xml"/><Relationship Id="rId483" Type="http://schemas.openxmlformats.org/officeDocument/2006/relationships/slide" Target="slides/slide482.xml"/><Relationship Id="rId690" Type="http://schemas.openxmlformats.org/officeDocument/2006/relationships/slide" Target="slides/slide689.xml"/><Relationship Id="rId2164" Type="http://schemas.openxmlformats.org/officeDocument/2006/relationships/slide" Target="slides/slide2163.xml"/><Relationship Id="rId2371" Type="http://schemas.openxmlformats.org/officeDocument/2006/relationships/slide" Target="slides/slide2370.xml"/><Relationship Id="rId136" Type="http://schemas.openxmlformats.org/officeDocument/2006/relationships/slide" Target="slides/slide135.xml"/><Relationship Id="rId343" Type="http://schemas.openxmlformats.org/officeDocument/2006/relationships/slide" Target="slides/slide342.xml"/><Relationship Id="rId550" Type="http://schemas.openxmlformats.org/officeDocument/2006/relationships/slide" Target="slides/slide549.xml"/><Relationship Id="rId788" Type="http://schemas.openxmlformats.org/officeDocument/2006/relationships/slide" Target="slides/slide787.xml"/><Relationship Id="rId995" Type="http://schemas.openxmlformats.org/officeDocument/2006/relationships/slide" Target="slides/slide994.xml"/><Relationship Id="rId1180" Type="http://schemas.openxmlformats.org/officeDocument/2006/relationships/slide" Target="slides/slide1179.xml"/><Relationship Id="rId2024" Type="http://schemas.openxmlformats.org/officeDocument/2006/relationships/slide" Target="slides/slide2023.xml"/><Relationship Id="rId2231" Type="http://schemas.openxmlformats.org/officeDocument/2006/relationships/slide" Target="slides/slide2230.xml"/><Relationship Id="rId2469" Type="http://schemas.openxmlformats.org/officeDocument/2006/relationships/slide" Target="slides/slide2468.xml"/><Relationship Id="rId203" Type="http://schemas.openxmlformats.org/officeDocument/2006/relationships/slide" Target="slides/slide202.xml"/><Relationship Id="rId648" Type="http://schemas.openxmlformats.org/officeDocument/2006/relationships/slide" Target="slides/slide647.xml"/><Relationship Id="rId855" Type="http://schemas.openxmlformats.org/officeDocument/2006/relationships/slide" Target="slides/slide854.xml"/><Relationship Id="rId1040" Type="http://schemas.openxmlformats.org/officeDocument/2006/relationships/slide" Target="slides/slide1039.xml"/><Relationship Id="rId1278" Type="http://schemas.openxmlformats.org/officeDocument/2006/relationships/slide" Target="slides/slide1277.xml"/><Relationship Id="rId1485" Type="http://schemas.openxmlformats.org/officeDocument/2006/relationships/slide" Target="slides/slide1484.xml"/><Relationship Id="rId1692" Type="http://schemas.openxmlformats.org/officeDocument/2006/relationships/slide" Target="slides/slide1691.xml"/><Relationship Id="rId2329" Type="http://schemas.openxmlformats.org/officeDocument/2006/relationships/slide" Target="slides/slide2328.xml"/><Relationship Id="rId2536" Type="http://schemas.openxmlformats.org/officeDocument/2006/relationships/slide" Target="slides/slide2535.xml"/><Relationship Id="rId410" Type="http://schemas.openxmlformats.org/officeDocument/2006/relationships/slide" Target="slides/slide409.xml"/><Relationship Id="rId508" Type="http://schemas.openxmlformats.org/officeDocument/2006/relationships/slide" Target="slides/slide507.xml"/><Relationship Id="rId715" Type="http://schemas.openxmlformats.org/officeDocument/2006/relationships/slide" Target="slides/slide714.xml"/><Relationship Id="rId922" Type="http://schemas.openxmlformats.org/officeDocument/2006/relationships/slide" Target="slides/slide921.xml"/><Relationship Id="rId1138" Type="http://schemas.openxmlformats.org/officeDocument/2006/relationships/slide" Target="slides/slide1137.xml"/><Relationship Id="rId1345" Type="http://schemas.openxmlformats.org/officeDocument/2006/relationships/slide" Target="slides/slide1344.xml"/><Relationship Id="rId1552" Type="http://schemas.openxmlformats.org/officeDocument/2006/relationships/slide" Target="slides/slide1551.xml"/><Relationship Id="rId1997" Type="http://schemas.openxmlformats.org/officeDocument/2006/relationships/slide" Target="slides/slide1996.xml"/><Relationship Id="rId2603" Type="http://schemas.openxmlformats.org/officeDocument/2006/relationships/slide" Target="slides/slide2602.xml"/><Relationship Id="rId1205" Type="http://schemas.openxmlformats.org/officeDocument/2006/relationships/slide" Target="slides/slide1204.xml"/><Relationship Id="rId1857" Type="http://schemas.openxmlformats.org/officeDocument/2006/relationships/slide" Target="slides/slide1856.xml"/><Relationship Id="rId51" Type="http://schemas.openxmlformats.org/officeDocument/2006/relationships/slide" Target="slides/slide50.xml"/><Relationship Id="rId1412" Type="http://schemas.openxmlformats.org/officeDocument/2006/relationships/slide" Target="slides/slide1411.xml"/><Relationship Id="rId1717" Type="http://schemas.openxmlformats.org/officeDocument/2006/relationships/slide" Target="slides/slide1716.xml"/><Relationship Id="rId1924" Type="http://schemas.openxmlformats.org/officeDocument/2006/relationships/slide" Target="slides/slide1923.xml"/><Relationship Id="rId298" Type="http://schemas.openxmlformats.org/officeDocument/2006/relationships/slide" Target="slides/slide297.xml"/><Relationship Id="rId158" Type="http://schemas.openxmlformats.org/officeDocument/2006/relationships/slide" Target="slides/slide157.xml"/><Relationship Id="rId2186" Type="http://schemas.openxmlformats.org/officeDocument/2006/relationships/slide" Target="slides/slide2185.xml"/><Relationship Id="rId2393" Type="http://schemas.openxmlformats.org/officeDocument/2006/relationships/slide" Target="slides/slide2392.xml"/><Relationship Id="rId365" Type="http://schemas.openxmlformats.org/officeDocument/2006/relationships/slide" Target="slides/slide364.xml"/><Relationship Id="rId572" Type="http://schemas.openxmlformats.org/officeDocument/2006/relationships/slide" Target="slides/slide571.xml"/><Relationship Id="rId2046" Type="http://schemas.openxmlformats.org/officeDocument/2006/relationships/slide" Target="slides/slide2045.xml"/><Relationship Id="rId2253" Type="http://schemas.openxmlformats.org/officeDocument/2006/relationships/slide" Target="slides/slide2252.xml"/><Relationship Id="rId2460" Type="http://schemas.openxmlformats.org/officeDocument/2006/relationships/slide" Target="slides/slide2459.xml"/><Relationship Id="rId225" Type="http://schemas.openxmlformats.org/officeDocument/2006/relationships/slide" Target="slides/slide224.xml"/><Relationship Id="rId432" Type="http://schemas.openxmlformats.org/officeDocument/2006/relationships/slide" Target="slides/slide431.xml"/><Relationship Id="rId877" Type="http://schemas.openxmlformats.org/officeDocument/2006/relationships/slide" Target="slides/slide876.xml"/><Relationship Id="rId1062" Type="http://schemas.openxmlformats.org/officeDocument/2006/relationships/slide" Target="slides/slide1061.xml"/><Relationship Id="rId2113" Type="http://schemas.openxmlformats.org/officeDocument/2006/relationships/slide" Target="slides/slide2112.xml"/><Relationship Id="rId2320" Type="http://schemas.openxmlformats.org/officeDocument/2006/relationships/slide" Target="slides/slide2319.xml"/><Relationship Id="rId2558" Type="http://schemas.openxmlformats.org/officeDocument/2006/relationships/slide" Target="slides/slide2557.xml"/><Relationship Id="rId737" Type="http://schemas.openxmlformats.org/officeDocument/2006/relationships/slide" Target="slides/slide736.xml"/><Relationship Id="rId944" Type="http://schemas.openxmlformats.org/officeDocument/2006/relationships/slide" Target="slides/slide943.xml"/><Relationship Id="rId1367" Type="http://schemas.openxmlformats.org/officeDocument/2006/relationships/slide" Target="slides/slide1366.xml"/><Relationship Id="rId1574" Type="http://schemas.openxmlformats.org/officeDocument/2006/relationships/slide" Target="slides/slide1573.xml"/><Relationship Id="rId1781" Type="http://schemas.openxmlformats.org/officeDocument/2006/relationships/slide" Target="slides/slide1780.xml"/><Relationship Id="rId2418" Type="http://schemas.openxmlformats.org/officeDocument/2006/relationships/slide" Target="slides/slide2417.xml"/><Relationship Id="rId2625" Type="http://schemas.openxmlformats.org/officeDocument/2006/relationships/slide" Target="slides/slide2624.xml"/><Relationship Id="rId73" Type="http://schemas.openxmlformats.org/officeDocument/2006/relationships/slide" Target="slides/slide72.xml"/><Relationship Id="rId804" Type="http://schemas.openxmlformats.org/officeDocument/2006/relationships/slide" Target="slides/slide803.xml"/><Relationship Id="rId1227" Type="http://schemas.openxmlformats.org/officeDocument/2006/relationships/slide" Target="slides/slide1226.xml"/><Relationship Id="rId1434" Type="http://schemas.openxmlformats.org/officeDocument/2006/relationships/slide" Target="slides/slide1433.xml"/><Relationship Id="rId1641" Type="http://schemas.openxmlformats.org/officeDocument/2006/relationships/slide" Target="slides/slide1640.xml"/><Relationship Id="rId1879" Type="http://schemas.openxmlformats.org/officeDocument/2006/relationships/slide" Target="slides/slide1878.xml"/><Relationship Id="rId1501" Type="http://schemas.openxmlformats.org/officeDocument/2006/relationships/slide" Target="slides/slide1500.xml"/><Relationship Id="rId1739" Type="http://schemas.openxmlformats.org/officeDocument/2006/relationships/slide" Target="slides/slide1738.xml"/><Relationship Id="rId1946" Type="http://schemas.openxmlformats.org/officeDocument/2006/relationships/slide" Target="slides/slide1945.xml"/><Relationship Id="rId1806" Type="http://schemas.openxmlformats.org/officeDocument/2006/relationships/slide" Target="slides/slide1805.xml"/><Relationship Id="rId387" Type="http://schemas.openxmlformats.org/officeDocument/2006/relationships/slide" Target="slides/slide386.xml"/><Relationship Id="rId594" Type="http://schemas.openxmlformats.org/officeDocument/2006/relationships/slide" Target="slides/slide593.xml"/><Relationship Id="rId2068" Type="http://schemas.openxmlformats.org/officeDocument/2006/relationships/slide" Target="slides/slide2067.xml"/><Relationship Id="rId2275" Type="http://schemas.openxmlformats.org/officeDocument/2006/relationships/slide" Target="slides/slide2274.xml"/><Relationship Id="rId247" Type="http://schemas.openxmlformats.org/officeDocument/2006/relationships/slide" Target="slides/slide246.xml"/><Relationship Id="rId899" Type="http://schemas.openxmlformats.org/officeDocument/2006/relationships/slide" Target="slides/slide898.xml"/><Relationship Id="rId1084" Type="http://schemas.openxmlformats.org/officeDocument/2006/relationships/slide" Target="slides/slide1083.xml"/><Relationship Id="rId2482" Type="http://schemas.openxmlformats.org/officeDocument/2006/relationships/slide" Target="slides/slide2481.xml"/><Relationship Id="rId107" Type="http://schemas.openxmlformats.org/officeDocument/2006/relationships/slide" Target="slides/slide106.xml"/><Relationship Id="rId454" Type="http://schemas.openxmlformats.org/officeDocument/2006/relationships/slide" Target="slides/slide453.xml"/><Relationship Id="rId661" Type="http://schemas.openxmlformats.org/officeDocument/2006/relationships/slide" Target="slides/slide660.xml"/><Relationship Id="rId759" Type="http://schemas.openxmlformats.org/officeDocument/2006/relationships/slide" Target="slides/slide758.xml"/><Relationship Id="rId966" Type="http://schemas.openxmlformats.org/officeDocument/2006/relationships/slide" Target="slides/slide965.xml"/><Relationship Id="rId1291" Type="http://schemas.openxmlformats.org/officeDocument/2006/relationships/slide" Target="slides/slide1290.xml"/><Relationship Id="rId1389" Type="http://schemas.openxmlformats.org/officeDocument/2006/relationships/slide" Target="slides/slide1388.xml"/><Relationship Id="rId1596" Type="http://schemas.openxmlformats.org/officeDocument/2006/relationships/slide" Target="slides/slide1595.xml"/><Relationship Id="rId2135" Type="http://schemas.openxmlformats.org/officeDocument/2006/relationships/slide" Target="slides/slide2134.xml"/><Relationship Id="rId2342" Type="http://schemas.openxmlformats.org/officeDocument/2006/relationships/slide" Target="slides/slide2341.xml"/><Relationship Id="rId2647" Type="http://schemas.openxmlformats.org/officeDocument/2006/relationships/slide" Target="slides/slide2646.xml"/><Relationship Id="rId314" Type="http://schemas.openxmlformats.org/officeDocument/2006/relationships/slide" Target="slides/slide313.xml"/><Relationship Id="rId521" Type="http://schemas.openxmlformats.org/officeDocument/2006/relationships/slide" Target="slides/slide520.xml"/><Relationship Id="rId619" Type="http://schemas.openxmlformats.org/officeDocument/2006/relationships/slide" Target="slides/slide618.xml"/><Relationship Id="rId1151" Type="http://schemas.openxmlformats.org/officeDocument/2006/relationships/slide" Target="slides/slide1150.xml"/><Relationship Id="rId1249" Type="http://schemas.openxmlformats.org/officeDocument/2006/relationships/slide" Target="slides/slide1248.xml"/><Relationship Id="rId2202" Type="http://schemas.openxmlformats.org/officeDocument/2006/relationships/slide" Target="slides/slide2201.xml"/><Relationship Id="rId95" Type="http://schemas.openxmlformats.org/officeDocument/2006/relationships/slide" Target="slides/slide94.xml"/><Relationship Id="rId826" Type="http://schemas.openxmlformats.org/officeDocument/2006/relationships/slide" Target="slides/slide825.xml"/><Relationship Id="rId1011" Type="http://schemas.openxmlformats.org/officeDocument/2006/relationships/slide" Target="slides/slide1010.xml"/><Relationship Id="rId1109" Type="http://schemas.openxmlformats.org/officeDocument/2006/relationships/slide" Target="slides/slide1108.xml"/><Relationship Id="rId1456" Type="http://schemas.openxmlformats.org/officeDocument/2006/relationships/slide" Target="slides/slide1455.xml"/><Relationship Id="rId1663" Type="http://schemas.openxmlformats.org/officeDocument/2006/relationships/slide" Target="slides/slide1662.xml"/><Relationship Id="rId1870" Type="http://schemas.openxmlformats.org/officeDocument/2006/relationships/slide" Target="slides/slide1869.xml"/><Relationship Id="rId1968" Type="http://schemas.openxmlformats.org/officeDocument/2006/relationships/slide" Target="slides/slide1967.xml"/><Relationship Id="rId2507" Type="http://schemas.openxmlformats.org/officeDocument/2006/relationships/slide" Target="slides/slide2506.xml"/><Relationship Id="rId1316" Type="http://schemas.openxmlformats.org/officeDocument/2006/relationships/slide" Target="slides/slide1315.xml"/><Relationship Id="rId1523" Type="http://schemas.openxmlformats.org/officeDocument/2006/relationships/slide" Target="slides/slide1522.xml"/><Relationship Id="rId1730" Type="http://schemas.openxmlformats.org/officeDocument/2006/relationships/slide" Target="slides/slide1729.xml"/><Relationship Id="rId22" Type="http://schemas.openxmlformats.org/officeDocument/2006/relationships/slide" Target="slides/slide21.xml"/><Relationship Id="rId1828" Type="http://schemas.openxmlformats.org/officeDocument/2006/relationships/slide" Target="slides/slide1827.xml"/><Relationship Id="rId171" Type="http://schemas.openxmlformats.org/officeDocument/2006/relationships/slide" Target="slides/slide170.xml"/><Relationship Id="rId2297" Type="http://schemas.openxmlformats.org/officeDocument/2006/relationships/slide" Target="slides/slide2296.xml"/><Relationship Id="rId269" Type="http://schemas.openxmlformats.org/officeDocument/2006/relationships/slide" Target="slides/slide268.xml"/><Relationship Id="rId476" Type="http://schemas.openxmlformats.org/officeDocument/2006/relationships/slide" Target="slides/slide475.xml"/><Relationship Id="rId683" Type="http://schemas.openxmlformats.org/officeDocument/2006/relationships/slide" Target="slides/slide682.xml"/><Relationship Id="rId890" Type="http://schemas.openxmlformats.org/officeDocument/2006/relationships/slide" Target="slides/slide889.xml"/><Relationship Id="rId2157" Type="http://schemas.openxmlformats.org/officeDocument/2006/relationships/slide" Target="slides/slide2156.xml"/><Relationship Id="rId2364" Type="http://schemas.openxmlformats.org/officeDocument/2006/relationships/slide" Target="slides/slide2363.xml"/><Relationship Id="rId2571" Type="http://schemas.openxmlformats.org/officeDocument/2006/relationships/slide" Target="slides/slide2570.xml"/><Relationship Id="rId129" Type="http://schemas.openxmlformats.org/officeDocument/2006/relationships/slide" Target="slides/slide128.xml"/><Relationship Id="rId336" Type="http://schemas.openxmlformats.org/officeDocument/2006/relationships/slide" Target="slides/slide335.xml"/><Relationship Id="rId543" Type="http://schemas.openxmlformats.org/officeDocument/2006/relationships/slide" Target="slides/slide542.xml"/><Relationship Id="rId988" Type="http://schemas.openxmlformats.org/officeDocument/2006/relationships/slide" Target="slides/slide987.xml"/><Relationship Id="rId1173" Type="http://schemas.openxmlformats.org/officeDocument/2006/relationships/slide" Target="slides/slide1172.xml"/><Relationship Id="rId1380" Type="http://schemas.openxmlformats.org/officeDocument/2006/relationships/slide" Target="slides/slide1379.xml"/><Relationship Id="rId2017" Type="http://schemas.openxmlformats.org/officeDocument/2006/relationships/slide" Target="slides/slide2016.xml"/><Relationship Id="rId2224" Type="http://schemas.openxmlformats.org/officeDocument/2006/relationships/slide" Target="slides/slide2223.xml"/><Relationship Id="rId403" Type="http://schemas.openxmlformats.org/officeDocument/2006/relationships/slide" Target="slides/slide402.xml"/><Relationship Id="rId750" Type="http://schemas.openxmlformats.org/officeDocument/2006/relationships/slide" Target="slides/slide749.xml"/><Relationship Id="rId848" Type="http://schemas.openxmlformats.org/officeDocument/2006/relationships/slide" Target="slides/slide847.xml"/><Relationship Id="rId1033" Type="http://schemas.openxmlformats.org/officeDocument/2006/relationships/slide" Target="slides/slide1032.xml"/><Relationship Id="rId1478" Type="http://schemas.openxmlformats.org/officeDocument/2006/relationships/slide" Target="slides/slide1477.xml"/><Relationship Id="rId1685" Type="http://schemas.openxmlformats.org/officeDocument/2006/relationships/slide" Target="slides/slide1684.xml"/><Relationship Id="rId1892" Type="http://schemas.openxmlformats.org/officeDocument/2006/relationships/slide" Target="slides/slide1891.xml"/><Relationship Id="rId2431" Type="http://schemas.openxmlformats.org/officeDocument/2006/relationships/slide" Target="slides/slide2430.xml"/><Relationship Id="rId2529" Type="http://schemas.openxmlformats.org/officeDocument/2006/relationships/slide" Target="slides/slide2528.xml"/><Relationship Id="rId610" Type="http://schemas.openxmlformats.org/officeDocument/2006/relationships/slide" Target="slides/slide609.xml"/><Relationship Id="rId708" Type="http://schemas.openxmlformats.org/officeDocument/2006/relationships/slide" Target="slides/slide707.xml"/><Relationship Id="rId915" Type="http://schemas.openxmlformats.org/officeDocument/2006/relationships/slide" Target="slides/slide914.xml"/><Relationship Id="rId1240" Type="http://schemas.openxmlformats.org/officeDocument/2006/relationships/slide" Target="slides/slide1239.xml"/><Relationship Id="rId1338" Type="http://schemas.openxmlformats.org/officeDocument/2006/relationships/slide" Target="slides/slide1337.xml"/><Relationship Id="rId1545" Type="http://schemas.openxmlformats.org/officeDocument/2006/relationships/slide" Target="slides/slide1544.xml"/><Relationship Id="rId1100" Type="http://schemas.openxmlformats.org/officeDocument/2006/relationships/slide" Target="slides/slide1099.xml"/><Relationship Id="rId1405" Type="http://schemas.openxmlformats.org/officeDocument/2006/relationships/slide" Target="slides/slide1404.xml"/><Relationship Id="rId1752" Type="http://schemas.openxmlformats.org/officeDocument/2006/relationships/slide" Target="slides/slide1751.xml"/><Relationship Id="rId44" Type="http://schemas.openxmlformats.org/officeDocument/2006/relationships/slide" Target="slides/slide43.xml"/><Relationship Id="rId1612" Type="http://schemas.openxmlformats.org/officeDocument/2006/relationships/slide" Target="slides/slide1611.xml"/><Relationship Id="rId1917" Type="http://schemas.openxmlformats.org/officeDocument/2006/relationships/slide" Target="slides/slide1916.xml"/><Relationship Id="rId193" Type="http://schemas.openxmlformats.org/officeDocument/2006/relationships/slide" Target="slides/slide192.xml"/><Relationship Id="rId498" Type="http://schemas.openxmlformats.org/officeDocument/2006/relationships/slide" Target="slides/slide497.xml"/><Relationship Id="rId2081" Type="http://schemas.openxmlformats.org/officeDocument/2006/relationships/slide" Target="slides/slide2080.xml"/><Relationship Id="rId2179" Type="http://schemas.openxmlformats.org/officeDocument/2006/relationships/slide" Target="slides/slide2178.xml"/><Relationship Id="rId260" Type="http://schemas.openxmlformats.org/officeDocument/2006/relationships/slide" Target="slides/slide259.xml"/><Relationship Id="rId2386" Type="http://schemas.openxmlformats.org/officeDocument/2006/relationships/slide" Target="slides/slide2385.xml"/><Relationship Id="rId2593" Type="http://schemas.openxmlformats.org/officeDocument/2006/relationships/slide" Target="slides/slide2592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565" Type="http://schemas.openxmlformats.org/officeDocument/2006/relationships/slide" Target="slides/slide564.xml"/><Relationship Id="rId772" Type="http://schemas.openxmlformats.org/officeDocument/2006/relationships/slide" Target="slides/slide771.xml"/><Relationship Id="rId1195" Type="http://schemas.openxmlformats.org/officeDocument/2006/relationships/slide" Target="slides/slide1194.xml"/><Relationship Id="rId2039" Type="http://schemas.openxmlformats.org/officeDocument/2006/relationships/slide" Target="slides/slide2038.xml"/><Relationship Id="rId2246" Type="http://schemas.openxmlformats.org/officeDocument/2006/relationships/slide" Target="slides/slide2245.xml"/><Relationship Id="rId2453" Type="http://schemas.openxmlformats.org/officeDocument/2006/relationships/slide" Target="slides/slide2452.xml"/><Relationship Id="rId2660" Type="http://schemas.openxmlformats.org/officeDocument/2006/relationships/viewProps" Target="viewProps.xml"/><Relationship Id="rId218" Type="http://schemas.openxmlformats.org/officeDocument/2006/relationships/slide" Target="slides/slide217.xml"/><Relationship Id="rId425" Type="http://schemas.openxmlformats.org/officeDocument/2006/relationships/slide" Target="slides/slide424.xml"/><Relationship Id="rId632" Type="http://schemas.openxmlformats.org/officeDocument/2006/relationships/slide" Target="slides/slide631.xml"/><Relationship Id="rId1055" Type="http://schemas.openxmlformats.org/officeDocument/2006/relationships/slide" Target="slides/slide1054.xml"/><Relationship Id="rId1262" Type="http://schemas.openxmlformats.org/officeDocument/2006/relationships/slide" Target="slides/slide1261.xml"/><Relationship Id="rId2106" Type="http://schemas.openxmlformats.org/officeDocument/2006/relationships/slide" Target="slides/slide2105.xml"/><Relationship Id="rId2313" Type="http://schemas.openxmlformats.org/officeDocument/2006/relationships/slide" Target="slides/slide2312.xml"/><Relationship Id="rId2520" Type="http://schemas.openxmlformats.org/officeDocument/2006/relationships/slide" Target="slides/slide2519.xml"/><Relationship Id="rId937" Type="http://schemas.openxmlformats.org/officeDocument/2006/relationships/slide" Target="slides/slide936.xml"/><Relationship Id="rId1122" Type="http://schemas.openxmlformats.org/officeDocument/2006/relationships/slide" Target="slides/slide1121.xml"/><Relationship Id="rId1567" Type="http://schemas.openxmlformats.org/officeDocument/2006/relationships/slide" Target="slides/slide1566.xml"/><Relationship Id="rId1774" Type="http://schemas.openxmlformats.org/officeDocument/2006/relationships/slide" Target="slides/slide1773.xml"/><Relationship Id="rId1981" Type="http://schemas.openxmlformats.org/officeDocument/2006/relationships/slide" Target="slides/slide1980.xml"/><Relationship Id="rId2618" Type="http://schemas.openxmlformats.org/officeDocument/2006/relationships/slide" Target="slides/slide2617.xml"/><Relationship Id="rId66" Type="http://schemas.openxmlformats.org/officeDocument/2006/relationships/slide" Target="slides/slide65.xml"/><Relationship Id="rId1427" Type="http://schemas.openxmlformats.org/officeDocument/2006/relationships/slide" Target="slides/slide1426.xml"/><Relationship Id="rId1634" Type="http://schemas.openxmlformats.org/officeDocument/2006/relationships/slide" Target="slides/slide1633.xml"/><Relationship Id="rId1841" Type="http://schemas.openxmlformats.org/officeDocument/2006/relationships/slide" Target="slides/slide1840.xml"/><Relationship Id="rId1939" Type="http://schemas.openxmlformats.org/officeDocument/2006/relationships/slide" Target="slides/slide1938.xml"/><Relationship Id="rId1701" Type="http://schemas.openxmlformats.org/officeDocument/2006/relationships/slide" Target="slides/slide1700.xml"/><Relationship Id="rId282" Type="http://schemas.openxmlformats.org/officeDocument/2006/relationships/slide" Target="slides/slide281.xml"/><Relationship Id="rId587" Type="http://schemas.openxmlformats.org/officeDocument/2006/relationships/slide" Target="slides/slide586.xml"/><Relationship Id="rId2170" Type="http://schemas.openxmlformats.org/officeDocument/2006/relationships/slide" Target="slides/slide2169.xml"/><Relationship Id="rId2268" Type="http://schemas.openxmlformats.org/officeDocument/2006/relationships/slide" Target="slides/slide226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447" Type="http://schemas.openxmlformats.org/officeDocument/2006/relationships/slide" Target="slides/slide446.xml"/><Relationship Id="rId794" Type="http://schemas.openxmlformats.org/officeDocument/2006/relationships/slide" Target="slides/slide793.xml"/><Relationship Id="rId1077" Type="http://schemas.openxmlformats.org/officeDocument/2006/relationships/slide" Target="slides/slide1076.xml"/><Relationship Id="rId2030" Type="http://schemas.openxmlformats.org/officeDocument/2006/relationships/slide" Target="slides/slide2029.xml"/><Relationship Id="rId2128" Type="http://schemas.openxmlformats.org/officeDocument/2006/relationships/slide" Target="slides/slide2127.xml"/><Relationship Id="rId2475" Type="http://schemas.openxmlformats.org/officeDocument/2006/relationships/slide" Target="slides/slide2474.xml"/><Relationship Id="rId654" Type="http://schemas.openxmlformats.org/officeDocument/2006/relationships/slide" Target="slides/slide653.xml"/><Relationship Id="rId861" Type="http://schemas.openxmlformats.org/officeDocument/2006/relationships/slide" Target="slides/slide860.xml"/><Relationship Id="rId959" Type="http://schemas.openxmlformats.org/officeDocument/2006/relationships/slide" Target="slides/slide958.xml"/><Relationship Id="rId1284" Type="http://schemas.openxmlformats.org/officeDocument/2006/relationships/slide" Target="slides/slide1283.xml"/><Relationship Id="rId1491" Type="http://schemas.openxmlformats.org/officeDocument/2006/relationships/slide" Target="slides/slide1490.xml"/><Relationship Id="rId1589" Type="http://schemas.openxmlformats.org/officeDocument/2006/relationships/slide" Target="slides/slide1588.xml"/><Relationship Id="rId2335" Type="http://schemas.openxmlformats.org/officeDocument/2006/relationships/slide" Target="slides/slide2334.xml"/><Relationship Id="rId2542" Type="http://schemas.openxmlformats.org/officeDocument/2006/relationships/slide" Target="slides/slide2541.xml"/><Relationship Id="rId307" Type="http://schemas.openxmlformats.org/officeDocument/2006/relationships/slide" Target="slides/slide306.xml"/><Relationship Id="rId514" Type="http://schemas.openxmlformats.org/officeDocument/2006/relationships/slide" Target="slides/slide513.xml"/><Relationship Id="rId721" Type="http://schemas.openxmlformats.org/officeDocument/2006/relationships/slide" Target="slides/slide720.xml"/><Relationship Id="rId1144" Type="http://schemas.openxmlformats.org/officeDocument/2006/relationships/slide" Target="slides/slide1143.xml"/><Relationship Id="rId1351" Type="http://schemas.openxmlformats.org/officeDocument/2006/relationships/slide" Target="slides/slide1350.xml"/><Relationship Id="rId1449" Type="http://schemas.openxmlformats.org/officeDocument/2006/relationships/slide" Target="slides/slide1448.xml"/><Relationship Id="rId1796" Type="http://schemas.openxmlformats.org/officeDocument/2006/relationships/slide" Target="slides/slide1795.xml"/><Relationship Id="rId2402" Type="http://schemas.openxmlformats.org/officeDocument/2006/relationships/slide" Target="slides/slide2401.xml"/><Relationship Id="rId88" Type="http://schemas.openxmlformats.org/officeDocument/2006/relationships/slide" Target="slides/slide87.xml"/><Relationship Id="rId819" Type="http://schemas.openxmlformats.org/officeDocument/2006/relationships/slide" Target="slides/slide818.xml"/><Relationship Id="rId1004" Type="http://schemas.openxmlformats.org/officeDocument/2006/relationships/slide" Target="slides/slide1003.xml"/><Relationship Id="rId1211" Type="http://schemas.openxmlformats.org/officeDocument/2006/relationships/slide" Target="slides/slide1210.xml"/><Relationship Id="rId1656" Type="http://schemas.openxmlformats.org/officeDocument/2006/relationships/slide" Target="slides/slide1655.xml"/><Relationship Id="rId1863" Type="http://schemas.openxmlformats.org/officeDocument/2006/relationships/slide" Target="slides/slide1862.xml"/><Relationship Id="rId1309" Type="http://schemas.openxmlformats.org/officeDocument/2006/relationships/slide" Target="slides/slide1308.xml"/><Relationship Id="rId1516" Type="http://schemas.openxmlformats.org/officeDocument/2006/relationships/slide" Target="slides/slide1515.xml"/><Relationship Id="rId1723" Type="http://schemas.openxmlformats.org/officeDocument/2006/relationships/slide" Target="slides/slide1722.xml"/><Relationship Id="rId1930" Type="http://schemas.openxmlformats.org/officeDocument/2006/relationships/slide" Target="slides/slide1929.xml"/><Relationship Id="rId15" Type="http://schemas.openxmlformats.org/officeDocument/2006/relationships/slide" Target="slides/slide14.xml"/><Relationship Id="rId2192" Type="http://schemas.openxmlformats.org/officeDocument/2006/relationships/slide" Target="slides/slide219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052" Type="http://schemas.openxmlformats.org/officeDocument/2006/relationships/slide" Target="slides/slide2051.xml"/><Relationship Id="rId2497" Type="http://schemas.openxmlformats.org/officeDocument/2006/relationships/slide" Target="slides/slide2496.xml"/><Relationship Id="rId469" Type="http://schemas.openxmlformats.org/officeDocument/2006/relationships/slide" Target="slides/slide468.xml"/><Relationship Id="rId676" Type="http://schemas.openxmlformats.org/officeDocument/2006/relationships/slide" Target="slides/slide675.xml"/><Relationship Id="rId883" Type="http://schemas.openxmlformats.org/officeDocument/2006/relationships/slide" Target="slides/slide882.xml"/><Relationship Id="rId1099" Type="http://schemas.openxmlformats.org/officeDocument/2006/relationships/slide" Target="slides/slide1098.xml"/><Relationship Id="rId2357" Type="http://schemas.openxmlformats.org/officeDocument/2006/relationships/slide" Target="slides/slide2356.xml"/><Relationship Id="rId2564" Type="http://schemas.openxmlformats.org/officeDocument/2006/relationships/slide" Target="slides/slide2563.xml"/><Relationship Id="rId231" Type="http://schemas.openxmlformats.org/officeDocument/2006/relationships/slide" Target="slides/slide230.xml"/><Relationship Id="rId329" Type="http://schemas.openxmlformats.org/officeDocument/2006/relationships/slide" Target="slides/slide328.xml"/><Relationship Id="rId536" Type="http://schemas.openxmlformats.org/officeDocument/2006/relationships/slide" Target="slides/slide535.xml"/><Relationship Id="rId1166" Type="http://schemas.openxmlformats.org/officeDocument/2006/relationships/slide" Target="slides/slide1165.xml"/><Relationship Id="rId1373" Type="http://schemas.openxmlformats.org/officeDocument/2006/relationships/slide" Target="slides/slide1372.xml"/><Relationship Id="rId2217" Type="http://schemas.openxmlformats.org/officeDocument/2006/relationships/slide" Target="slides/slide2216.xml"/><Relationship Id="rId743" Type="http://schemas.openxmlformats.org/officeDocument/2006/relationships/slide" Target="slides/slide742.xml"/><Relationship Id="rId950" Type="http://schemas.openxmlformats.org/officeDocument/2006/relationships/slide" Target="slides/slide949.xml"/><Relationship Id="rId1026" Type="http://schemas.openxmlformats.org/officeDocument/2006/relationships/slide" Target="slides/slide1025.xml"/><Relationship Id="rId1580" Type="http://schemas.openxmlformats.org/officeDocument/2006/relationships/slide" Target="slides/slide1579.xml"/><Relationship Id="rId1678" Type="http://schemas.openxmlformats.org/officeDocument/2006/relationships/slide" Target="slides/slide1677.xml"/><Relationship Id="rId1885" Type="http://schemas.openxmlformats.org/officeDocument/2006/relationships/slide" Target="slides/slide1884.xml"/><Relationship Id="rId2424" Type="http://schemas.openxmlformats.org/officeDocument/2006/relationships/slide" Target="slides/slide2423.xml"/><Relationship Id="rId2631" Type="http://schemas.openxmlformats.org/officeDocument/2006/relationships/slide" Target="slides/slide2630.xml"/><Relationship Id="rId603" Type="http://schemas.openxmlformats.org/officeDocument/2006/relationships/slide" Target="slides/slide602.xml"/><Relationship Id="rId810" Type="http://schemas.openxmlformats.org/officeDocument/2006/relationships/slide" Target="slides/slide809.xml"/><Relationship Id="rId908" Type="http://schemas.openxmlformats.org/officeDocument/2006/relationships/slide" Target="slides/slide907.xml"/><Relationship Id="rId1233" Type="http://schemas.openxmlformats.org/officeDocument/2006/relationships/slide" Target="slides/slide1232.xml"/><Relationship Id="rId1440" Type="http://schemas.openxmlformats.org/officeDocument/2006/relationships/slide" Target="slides/slide1439.xml"/><Relationship Id="rId1538" Type="http://schemas.openxmlformats.org/officeDocument/2006/relationships/slide" Target="slides/slide1537.xml"/><Relationship Id="rId1300" Type="http://schemas.openxmlformats.org/officeDocument/2006/relationships/slide" Target="slides/slide1299.xml"/><Relationship Id="rId1745" Type="http://schemas.openxmlformats.org/officeDocument/2006/relationships/slide" Target="slides/slide1744.xml"/><Relationship Id="rId1952" Type="http://schemas.openxmlformats.org/officeDocument/2006/relationships/slide" Target="slides/slide1951.xml"/><Relationship Id="rId37" Type="http://schemas.openxmlformats.org/officeDocument/2006/relationships/slide" Target="slides/slide36.xml"/><Relationship Id="rId1605" Type="http://schemas.openxmlformats.org/officeDocument/2006/relationships/slide" Target="slides/slide1604.xml"/><Relationship Id="rId1812" Type="http://schemas.openxmlformats.org/officeDocument/2006/relationships/slide" Target="slides/slide1811.xml"/><Relationship Id="rId186" Type="http://schemas.openxmlformats.org/officeDocument/2006/relationships/slide" Target="slides/slide185.xml"/><Relationship Id="rId393" Type="http://schemas.openxmlformats.org/officeDocument/2006/relationships/slide" Target="slides/slide392.xml"/><Relationship Id="rId2074" Type="http://schemas.openxmlformats.org/officeDocument/2006/relationships/slide" Target="slides/slide2073.xml"/><Relationship Id="rId2281" Type="http://schemas.openxmlformats.org/officeDocument/2006/relationships/slide" Target="slides/slide2280.xml"/><Relationship Id="rId253" Type="http://schemas.openxmlformats.org/officeDocument/2006/relationships/slide" Target="slides/slide252.xml"/><Relationship Id="rId460" Type="http://schemas.openxmlformats.org/officeDocument/2006/relationships/slide" Target="slides/slide459.xml"/><Relationship Id="rId698" Type="http://schemas.openxmlformats.org/officeDocument/2006/relationships/slide" Target="slides/slide697.xml"/><Relationship Id="rId1090" Type="http://schemas.openxmlformats.org/officeDocument/2006/relationships/slide" Target="slides/slide1089.xml"/><Relationship Id="rId2141" Type="http://schemas.openxmlformats.org/officeDocument/2006/relationships/slide" Target="slides/slide2140.xml"/><Relationship Id="rId2379" Type="http://schemas.openxmlformats.org/officeDocument/2006/relationships/slide" Target="slides/slide2378.xml"/><Relationship Id="rId2586" Type="http://schemas.openxmlformats.org/officeDocument/2006/relationships/slide" Target="slides/slide2585.xml"/><Relationship Id="rId113" Type="http://schemas.openxmlformats.org/officeDocument/2006/relationships/slide" Target="slides/slide112.xml"/><Relationship Id="rId320" Type="http://schemas.openxmlformats.org/officeDocument/2006/relationships/slide" Target="slides/slide319.xml"/><Relationship Id="rId558" Type="http://schemas.openxmlformats.org/officeDocument/2006/relationships/slide" Target="slides/slide557.xml"/><Relationship Id="rId765" Type="http://schemas.openxmlformats.org/officeDocument/2006/relationships/slide" Target="slides/slide764.xml"/><Relationship Id="rId972" Type="http://schemas.openxmlformats.org/officeDocument/2006/relationships/slide" Target="slides/slide971.xml"/><Relationship Id="rId1188" Type="http://schemas.openxmlformats.org/officeDocument/2006/relationships/slide" Target="slides/slide1187.xml"/><Relationship Id="rId1395" Type="http://schemas.openxmlformats.org/officeDocument/2006/relationships/slide" Target="slides/slide1394.xml"/><Relationship Id="rId2001" Type="http://schemas.openxmlformats.org/officeDocument/2006/relationships/slide" Target="slides/slide2000.xml"/><Relationship Id="rId2239" Type="http://schemas.openxmlformats.org/officeDocument/2006/relationships/slide" Target="slides/slide2238.xml"/><Relationship Id="rId2446" Type="http://schemas.openxmlformats.org/officeDocument/2006/relationships/slide" Target="slides/slide2445.xml"/><Relationship Id="rId2653" Type="http://schemas.openxmlformats.org/officeDocument/2006/relationships/font" Target="fonts/font5.fntdata"/><Relationship Id="rId418" Type="http://schemas.openxmlformats.org/officeDocument/2006/relationships/slide" Target="slides/slide417.xml"/><Relationship Id="rId625" Type="http://schemas.openxmlformats.org/officeDocument/2006/relationships/slide" Target="slides/slide624.xml"/><Relationship Id="rId832" Type="http://schemas.openxmlformats.org/officeDocument/2006/relationships/slide" Target="slides/slide831.xml"/><Relationship Id="rId1048" Type="http://schemas.openxmlformats.org/officeDocument/2006/relationships/slide" Target="slides/slide1047.xml"/><Relationship Id="rId1255" Type="http://schemas.openxmlformats.org/officeDocument/2006/relationships/slide" Target="slides/slide1254.xml"/><Relationship Id="rId1462" Type="http://schemas.openxmlformats.org/officeDocument/2006/relationships/slide" Target="slides/slide1461.xml"/><Relationship Id="rId2306" Type="http://schemas.openxmlformats.org/officeDocument/2006/relationships/slide" Target="slides/slide2305.xml"/><Relationship Id="rId2513" Type="http://schemas.openxmlformats.org/officeDocument/2006/relationships/slide" Target="slides/slide2512.xml"/><Relationship Id="rId1115" Type="http://schemas.openxmlformats.org/officeDocument/2006/relationships/slide" Target="slides/slide1114.xml"/><Relationship Id="rId1322" Type="http://schemas.openxmlformats.org/officeDocument/2006/relationships/slide" Target="slides/slide1321.xml"/><Relationship Id="rId1767" Type="http://schemas.openxmlformats.org/officeDocument/2006/relationships/slide" Target="slides/slide1766.xml"/><Relationship Id="rId1974" Type="http://schemas.openxmlformats.org/officeDocument/2006/relationships/slide" Target="slides/slide1973.xml"/><Relationship Id="rId59" Type="http://schemas.openxmlformats.org/officeDocument/2006/relationships/slide" Target="slides/slide58.xml"/><Relationship Id="rId1627" Type="http://schemas.openxmlformats.org/officeDocument/2006/relationships/slide" Target="slides/slide1626.xml"/><Relationship Id="rId1834" Type="http://schemas.openxmlformats.org/officeDocument/2006/relationships/slide" Target="slides/slide1833.xml"/><Relationship Id="rId2096" Type="http://schemas.openxmlformats.org/officeDocument/2006/relationships/slide" Target="slides/slide2095.xml"/><Relationship Id="rId1901" Type="http://schemas.openxmlformats.org/officeDocument/2006/relationships/slide" Target="slides/slide1900.xml"/><Relationship Id="rId275" Type="http://schemas.openxmlformats.org/officeDocument/2006/relationships/slide" Target="slides/slide274.xml"/><Relationship Id="rId482" Type="http://schemas.openxmlformats.org/officeDocument/2006/relationships/slide" Target="slides/slide481.xml"/><Relationship Id="rId2163" Type="http://schemas.openxmlformats.org/officeDocument/2006/relationships/slide" Target="slides/slide2162.xml"/><Relationship Id="rId2370" Type="http://schemas.openxmlformats.org/officeDocument/2006/relationships/slide" Target="slides/slide2369.xml"/><Relationship Id="rId135" Type="http://schemas.openxmlformats.org/officeDocument/2006/relationships/slide" Target="slides/slide134.xml"/><Relationship Id="rId342" Type="http://schemas.openxmlformats.org/officeDocument/2006/relationships/slide" Target="slides/slide341.xml"/><Relationship Id="rId787" Type="http://schemas.openxmlformats.org/officeDocument/2006/relationships/slide" Target="slides/slide786.xml"/><Relationship Id="rId994" Type="http://schemas.openxmlformats.org/officeDocument/2006/relationships/slide" Target="slides/slide993.xml"/><Relationship Id="rId2023" Type="http://schemas.openxmlformats.org/officeDocument/2006/relationships/slide" Target="slides/slide2022.xml"/><Relationship Id="rId2230" Type="http://schemas.openxmlformats.org/officeDocument/2006/relationships/slide" Target="slides/slide2229.xml"/><Relationship Id="rId2468" Type="http://schemas.openxmlformats.org/officeDocument/2006/relationships/slide" Target="slides/slide2467.xml"/><Relationship Id="rId202" Type="http://schemas.openxmlformats.org/officeDocument/2006/relationships/slide" Target="slides/slide201.xml"/><Relationship Id="rId647" Type="http://schemas.openxmlformats.org/officeDocument/2006/relationships/slide" Target="slides/slide646.xml"/><Relationship Id="rId854" Type="http://schemas.openxmlformats.org/officeDocument/2006/relationships/slide" Target="slides/slide853.xml"/><Relationship Id="rId1277" Type="http://schemas.openxmlformats.org/officeDocument/2006/relationships/slide" Target="slides/slide1276.xml"/><Relationship Id="rId1484" Type="http://schemas.openxmlformats.org/officeDocument/2006/relationships/slide" Target="slides/slide1483.xml"/><Relationship Id="rId1691" Type="http://schemas.openxmlformats.org/officeDocument/2006/relationships/slide" Target="slides/slide1690.xml"/><Relationship Id="rId2328" Type="http://schemas.openxmlformats.org/officeDocument/2006/relationships/slide" Target="slides/slide2327.xml"/><Relationship Id="rId2535" Type="http://schemas.openxmlformats.org/officeDocument/2006/relationships/slide" Target="slides/slide2534.xml"/><Relationship Id="rId507" Type="http://schemas.openxmlformats.org/officeDocument/2006/relationships/slide" Target="slides/slide506.xml"/><Relationship Id="rId714" Type="http://schemas.openxmlformats.org/officeDocument/2006/relationships/slide" Target="slides/slide713.xml"/><Relationship Id="rId921" Type="http://schemas.openxmlformats.org/officeDocument/2006/relationships/slide" Target="slides/slide920.xml"/><Relationship Id="rId1137" Type="http://schemas.openxmlformats.org/officeDocument/2006/relationships/slide" Target="slides/slide1136.xml"/><Relationship Id="rId1344" Type="http://schemas.openxmlformats.org/officeDocument/2006/relationships/slide" Target="slides/slide1343.xml"/><Relationship Id="rId1551" Type="http://schemas.openxmlformats.org/officeDocument/2006/relationships/slide" Target="slides/slide1550.xml"/><Relationship Id="rId1789" Type="http://schemas.openxmlformats.org/officeDocument/2006/relationships/slide" Target="slides/slide1788.xml"/><Relationship Id="rId1996" Type="http://schemas.openxmlformats.org/officeDocument/2006/relationships/slide" Target="slides/slide1995.xml"/><Relationship Id="rId2602" Type="http://schemas.openxmlformats.org/officeDocument/2006/relationships/slide" Target="slides/slide2601.xml"/><Relationship Id="rId50" Type="http://schemas.openxmlformats.org/officeDocument/2006/relationships/slide" Target="slides/slide49.xml"/><Relationship Id="rId1204" Type="http://schemas.openxmlformats.org/officeDocument/2006/relationships/slide" Target="slides/slide1203.xml"/><Relationship Id="rId1411" Type="http://schemas.openxmlformats.org/officeDocument/2006/relationships/slide" Target="slides/slide1410.xml"/><Relationship Id="rId1649" Type="http://schemas.openxmlformats.org/officeDocument/2006/relationships/slide" Target="slides/slide1648.xml"/><Relationship Id="rId1856" Type="http://schemas.openxmlformats.org/officeDocument/2006/relationships/slide" Target="slides/slide1855.xml"/><Relationship Id="rId1509" Type="http://schemas.openxmlformats.org/officeDocument/2006/relationships/slide" Target="slides/slide1508.xml"/><Relationship Id="rId1716" Type="http://schemas.openxmlformats.org/officeDocument/2006/relationships/slide" Target="slides/slide1715.xml"/><Relationship Id="rId1923" Type="http://schemas.openxmlformats.org/officeDocument/2006/relationships/slide" Target="slides/slide1922.xml"/><Relationship Id="rId297" Type="http://schemas.openxmlformats.org/officeDocument/2006/relationships/slide" Target="slides/slide296.xml"/><Relationship Id="rId2185" Type="http://schemas.openxmlformats.org/officeDocument/2006/relationships/slide" Target="slides/slide2184.xml"/><Relationship Id="rId2392" Type="http://schemas.openxmlformats.org/officeDocument/2006/relationships/slide" Target="slides/slide2391.xml"/><Relationship Id="rId157" Type="http://schemas.openxmlformats.org/officeDocument/2006/relationships/slide" Target="slides/slide156.xml"/><Relationship Id="rId364" Type="http://schemas.openxmlformats.org/officeDocument/2006/relationships/slide" Target="slides/slide363.xml"/><Relationship Id="rId2045" Type="http://schemas.openxmlformats.org/officeDocument/2006/relationships/slide" Target="slides/slide2044.xml"/><Relationship Id="rId571" Type="http://schemas.openxmlformats.org/officeDocument/2006/relationships/slide" Target="slides/slide570.xml"/><Relationship Id="rId669" Type="http://schemas.openxmlformats.org/officeDocument/2006/relationships/slide" Target="slides/slide668.xml"/><Relationship Id="rId876" Type="http://schemas.openxmlformats.org/officeDocument/2006/relationships/slide" Target="slides/slide875.xml"/><Relationship Id="rId1299" Type="http://schemas.openxmlformats.org/officeDocument/2006/relationships/slide" Target="slides/slide1298.xml"/><Relationship Id="rId2252" Type="http://schemas.openxmlformats.org/officeDocument/2006/relationships/slide" Target="slides/slide2251.xml"/><Relationship Id="rId2557" Type="http://schemas.openxmlformats.org/officeDocument/2006/relationships/slide" Target="slides/slide2556.xml"/><Relationship Id="rId224" Type="http://schemas.openxmlformats.org/officeDocument/2006/relationships/slide" Target="slides/slide223.xml"/><Relationship Id="rId431" Type="http://schemas.openxmlformats.org/officeDocument/2006/relationships/slide" Target="slides/slide430.xml"/><Relationship Id="rId529" Type="http://schemas.openxmlformats.org/officeDocument/2006/relationships/slide" Target="slides/slide528.xml"/><Relationship Id="rId736" Type="http://schemas.openxmlformats.org/officeDocument/2006/relationships/slide" Target="slides/slide735.xml"/><Relationship Id="rId1061" Type="http://schemas.openxmlformats.org/officeDocument/2006/relationships/slide" Target="slides/slide1060.xml"/><Relationship Id="rId1159" Type="http://schemas.openxmlformats.org/officeDocument/2006/relationships/slide" Target="slides/slide1158.xml"/><Relationship Id="rId1366" Type="http://schemas.openxmlformats.org/officeDocument/2006/relationships/slide" Target="slides/slide1365.xml"/><Relationship Id="rId2112" Type="http://schemas.openxmlformats.org/officeDocument/2006/relationships/slide" Target="slides/slide2111.xml"/><Relationship Id="rId2417" Type="http://schemas.openxmlformats.org/officeDocument/2006/relationships/slide" Target="slides/slide2416.xml"/><Relationship Id="rId943" Type="http://schemas.openxmlformats.org/officeDocument/2006/relationships/slide" Target="slides/slide942.xml"/><Relationship Id="rId1019" Type="http://schemas.openxmlformats.org/officeDocument/2006/relationships/slide" Target="slides/slide1018.xml"/><Relationship Id="rId1573" Type="http://schemas.openxmlformats.org/officeDocument/2006/relationships/slide" Target="slides/slide1572.xml"/><Relationship Id="rId1780" Type="http://schemas.openxmlformats.org/officeDocument/2006/relationships/slide" Target="slides/slide1779.xml"/><Relationship Id="rId1878" Type="http://schemas.openxmlformats.org/officeDocument/2006/relationships/slide" Target="slides/slide1877.xml"/><Relationship Id="rId2624" Type="http://schemas.openxmlformats.org/officeDocument/2006/relationships/slide" Target="slides/slide2623.xml"/><Relationship Id="rId72" Type="http://schemas.openxmlformats.org/officeDocument/2006/relationships/slide" Target="slides/slide71.xml"/><Relationship Id="rId803" Type="http://schemas.openxmlformats.org/officeDocument/2006/relationships/slide" Target="slides/slide802.xml"/><Relationship Id="rId1226" Type="http://schemas.openxmlformats.org/officeDocument/2006/relationships/slide" Target="slides/slide1225.xml"/><Relationship Id="rId1433" Type="http://schemas.openxmlformats.org/officeDocument/2006/relationships/slide" Target="slides/slide1432.xml"/><Relationship Id="rId1640" Type="http://schemas.openxmlformats.org/officeDocument/2006/relationships/slide" Target="slides/slide1639.xml"/><Relationship Id="rId1738" Type="http://schemas.openxmlformats.org/officeDocument/2006/relationships/slide" Target="slides/slide1737.xml"/><Relationship Id="rId1500" Type="http://schemas.openxmlformats.org/officeDocument/2006/relationships/slide" Target="slides/slide1499.xml"/><Relationship Id="rId1945" Type="http://schemas.openxmlformats.org/officeDocument/2006/relationships/slide" Target="slides/slide1944.xml"/><Relationship Id="rId1805" Type="http://schemas.openxmlformats.org/officeDocument/2006/relationships/slide" Target="slides/slide1804.xml"/><Relationship Id="rId179" Type="http://schemas.openxmlformats.org/officeDocument/2006/relationships/slide" Target="slides/slide178.xml"/><Relationship Id="rId386" Type="http://schemas.openxmlformats.org/officeDocument/2006/relationships/slide" Target="slides/slide385.xml"/><Relationship Id="rId593" Type="http://schemas.openxmlformats.org/officeDocument/2006/relationships/slide" Target="slides/slide592.xml"/><Relationship Id="rId2067" Type="http://schemas.openxmlformats.org/officeDocument/2006/relationships/slide" Target="slides/slide2066.xml"/><Relationship Id="rId2274" Type="http://schemas.openxmlformats.org/officeDocument/2006/relationships/slide" Target="slides/slide2273.xml"/><Relationship Id="rId2481" Type="http://schemas.openxmlformats.org/officeDocument/2006/relationships/slide" Target="slides/slide2480.xml"/><Relationship Id="rId246" Type="http://schemas.openxmlformats.org/officeDocument/2006/relationships/slide" Target="slides/slide245.xml"/><Relationship Id="rId453" Type="http://schemas.openxmlformats.org/officeDocument/2006/relationships/slide" Target="slides/slide452.xml"/><Relationship Id="rId660" Type="http://schemas.openxmlformats.org/officeDocument/2006/relationships/slide" Target="slides/slide659.xml"/><Relationship Id="rId898" Type="http://schemas.openxmlformats.org/officeDocument/2006/relationships/slide" Target="slides/slide897.xml"/><Relationship Id="rId1083" Type="http://schemas.openxmlformats.org/officeDocument/2006/relationships/slide" Target="slides/slide1082.xml"/><Relationship Id="rId1290" Type="http://schemas.openxmlformats.org/officeDocument/2006/relationships/slide" Target="slides/slide1289.xml"/><Relationship Id="rId2134" Type="http://schemas.openxmlformats.org/officeDocument/2006/relationships/slide" Target="slides/slide2133.xml"/><Relationship Id="rId2341" Type="http://schemas.openxmlformats.org/officeDocument/2006/relationships/slide" Target="slides/slide2340.xml"/><Relationship Id="rId2579" Type="http://schemas.openxmlformats.org/officeDocument/2006/relationships/slide" Target="slides/slide2578.xml"/><Relationship Id="rId106" Type="http://schemas.openxmlformats.org/officeDocument/2006/relationships/slide" Target="slides/slide105.xml"/><Relationship Id="rId313" Type="http://schemas.openxmlformats.org/officeDocument/2006/relationships/slide" Target="slides/slide312.xml"/><Relationship Id="rId758" Type="http://schemas.openxmlformats.org/officeDocument/2006/relationships/slide" Target="slides/slide757.xml"/><Relationship Id="rId965" Type="http://schemas.openxmlformats.org/officeDocument/2006/relationships/slide" Target="slides/slide964.xml"/><Relationship Id="rId1150" Type="http://schemas.openxmlformats.org/officeDocument/2006/relationships/slide" Target="slides/slide1149.xml"/><Relationship Id="rId1388" Type="http://schemas.openxmlformats.org/officeDocument/2006/relationships/slide" Target="slides/slide1387.xml"/><Relationship Id="rId1595" Type="http://schemas.openxmlformats.org/officeDocument/2006/relationships/slide" Target="slides/slide1594.xml"/><Relationship Id="rId2439" Type="http://schemas.openxmlformats.org/officeDocument/2006/relationships/slide" Target="slides/slide2438.xml"/><Relationship Id="rId2646" Type="http://schemas.openxmlformats.org/officeDocument/2006/relationships/slide" Target="slides/slide2645.xml"/><Relationship Id="rId94" Type="http://schemas.openxmlformats.org/officeDocument/2006/relationships/slide" Target="slides/slide93.xml"/><Relationship Id="rId520" Type="http://schemas.openxmlformats.org/officeDocument/2006/relationships/slide" Target="slides/slide519.xml"/><Relationship Id="rId618" Type="http://schemas.openxmlformats.org/officeDocument/2006/relationships/slide" Target="slides/slide617.xml"/><Relationship Id="rId825" Type="http://schemas.openxmlformats.org/officeDocument/2006/relationships/slide" Target="slides/slide824.xml"/><Relationship Id="rId1248" Type="http://schemas.openxmlformats.org/officeDocument/2006/relationships/slide" Target="slides/slide1247.xml"/><Relationship Id="rId1455" Type="http://schemas.openxmlformats.org/officeDocument/2006/relationships/slide" Target="slides/slide1454.xml"/><Relationship Id="rId1662" Type="http://schemas.openxmlformats.org/officeDocument/2006/relationships/slide" Target="slides/slide1661.xml"/><Relationship Id="rId2201" Type="http://schemas.openxmlformats.org/officeDocument/2006/relationships/slide" Target="slides/slide2200.xml"/><Relationship Id="rId2506" Type="http://schemas.openxmlformats.org/officeDocument/2006/relationships/slide" Target="slides/slide2505.xml"/><Relationship Id="rId1010" Type="http://schemas.openxmlformats.org/officeDocument/2006/relationships/slide" Target="slides/slide1009.xml"/><Relationship Id="rId1108" Type="http://schemas.openxmlformats.org/officeDocument/2006/relationships/slide" Target="slides/slide1107.xml"/><Relationship Id="rId1315" Type="http://schemas.openxmlformats.org/officeDocument/2006/relationships/slide" Target="slides/slide1314.xml"/><Relationship Id="rId1967" Type="http://schemas.openxmlformats.org/officeDocument/2006/relationships/slide" Target="slides/slide1966.xml"/><Relationship Id="rId1522" Type="http://schemas.openxmlformats.org/officeDocument/2006/relationships/slide" Target="slides/slide1521.xml"/><Relationship Id="rId21" Type="http://schemas.openxmlformats.org/officeDocument/2006/relationships/slide" Target="slides/slide20.xml"/><Relationship Id="rId2089" Type="http://schemas.openxmlformats.org/officeDocument/2006/relationships/slide" Target="slides/slide2088.xml"/><Relationship Id="rId2296" Type="http://schemas.openxmlformats.org/officeDocument/2006/relationships/slide" Target="slides/slide2295.xml"/><Relationship Id="rId268" Type="http://schemas.openxmlformats.org/officeDocument/2006/relationships/slide" Target="slides/slide267.xml"/><Relationship Id="rId475" Type="http://schemas.openxmlformats.org/officeDocument/2006/relationships/slide" Target="slides/slide474.xml"/><Relationship Id="rId682" Type="http://schemas.openxmlformats.org/officeDocument/2006/relationships/slide" Target="slides/slide681.xml"/><Relationship Id="rId2156" Type="http://schemas.openxmlformats.org/officeDocument/2006/relationships/slide" Target="slides/slide2155.xml"/><Relationship Id="rId2363" Type="http://schemas.openxmlformats.org/officeDocument/2006/relationships/slide" Target="slides/slide2362.xml"/><Relationship Id="rId2570" Type="http://schemas.openxmlformats.org/officeDocument/2006/relationships/slide" Target="slides/slide2569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542" Type="http://schemas.openxmlformats.org/officeDocument/2006/relationships/slide" Target="slides/slide541.xml"/><Relationship Id="rId1172" Type="http://schemas.openxmlformats.org/officeDocument/2006/relationships/slide" Target="slides/slide1171.xml"/><Relationship Id="rId2016" Type="http://schemas.openxmlformats.org/officeDocument/2006/relationships/slide" Target="slides/slide2015.xml"/><Relationship Id="rId2223" Type="http://schemas.openxmlformats.org/officeDocument/2006/relationships/slide" Target="slides/slide2222.xml"/><Relationship Id="rId2430" Type="http://schemas.openxmlformats.org/officeDocument/2006/relationships/slide" Target="slides/slide2429.xml"/><Relationship Id="rId402" Type="http://schemas.openxmlformats.org/officeDocument/2006/relationships/slide" Target="slides/slide401.xml"/><Relationship Id="rId1032" Type="http://schemas.openxmlformats.org/officeDocument/2006/relationships/slide" Target="slides/slide1031.xml"/><Relationship Id="rId1989" Type="http://schemas.openxmlformats.org/officeDocument/2006/relationships/slide" Target="slides/slide1988.xml"/><Relationship Id="rId1849" Type="http://schemas.openxmlformats.org/officeDocument/2006/relationships/slide" Target="slides/slide1848.xml"/><Relationship Id="rId192" Type="http://schemas.openxmlformats.org/officeDocument/2006/relationships/slide" Target="slides/slide191.xml"/><Relationship Id="rId1709" Type="http://schemas.openxmlformats.org/officeDocument/2006/relationships/slide" Target="slides/slide1708.xml"/><Relationship Id="rId1916" Type="http://schemas.openxmlformats.org/officeDocument/2006/relationships/slide" Target="slides/slide1915.xml"/><Relationship Id="rId2080" Type="http://schemas.openxmlformats.org/officeDocument/2006/relationships/slide" Target="slides/slide2079.xml"/><Relationship Id="rId869" Type="http://schemas.openxmlformats.org/officeDocument/2006/relationships/slide" Target="slides/slide868.xml"/><Relationship Id="rId1499" Type="http://schemas.openxmlformats.org/officeDocument/2006/relationships/slide" Target="slides/slide1498.xml"/><Relationship Id="rId729" Type="http://schemas.openxmlformats.org/officeDocument/2006/relationships/slide" Target="slides/slide728.xml"/><Relationship Id="rId1359" Type="http://schemas.openxmlformats.org/officeDocument/2006/relationships/slide" Target="slides/slide1358.xml"/><Relationship Id="rId936" Type="http://schemas.openxmlformats.org/officeDocument/2006/relationships/slide" Target="slides/slide935.xml"/><Relationship Id="rId1219" Type="http://schemas.openxmlformats.org/officeDocument/2006/relationships/slide" Target="slides/slide1218.xml"/><Relationship Id="rId1566" Type="http://schemas.openxmlformats.org/officeDocument/2006/relationships/slide" Target="slides/slide1565.xml"/><Relationship Id="rId1773" Type="http://schemas.openxmlformats.org/officeDocument/2006/relationships/slide" Target="slides/slide1772.xml"/><Relationship Id="rId1980" Type="http://schemas.openxmlformats.org/officeDocument/2006/relationships/slide" Target="slides/slide1979.xml"/><Relationship Id="rId2617" Type="http://schemas.openxmlformats.org/officeDocument/2006/relationships/slide" Target="slides/slide2616.xml"/><Relationship Id="rId65" Type="http://schemas.openxmlformats.org/officeDocument/2006/relationships/slide" Target="slides/slide64.xml"/><Relationship Id="rId1426" Type="http://schemas.openxmlformats.org/officeDocument/2006/relationships/slide" Target="slides/slide1425.xml"/><Relationship Id="rId1633" Type="http://schemas.openxmlformats.org/officeDocument/2006/relationships/slide" Target="slides/slide1632.xml"/><Relationship Id="rId1840" Type="http://schemas.openxmlformats.org/officeDocument/2006/relationships/slide" Target="slides/slide1839.xml"/><Relationship Id="rId1700" Type="http://schemas.openxmlformats.org/officeDocument/2006/relationships/slide" Target="slides/slide1699.xml"/><Relationship Id="rId379" Type="http://schemas.openxmlformats.org/officeDocument/2006/relationships/slide" Target="slides/slide378.xml"/><Relationship Id="rId586" Type="http://schemas.openxmlformats.org/officeDocument/2006/relationships/slide" Target="slides/slide585.xml"/><Relationship Id="rId793" Type="http://schemas.openxmlformats.org/officeDocument/2006/relationships/slide" Target="slides/slide792.xml"/><Relationship Id="rId2267" Type="http://schemas.openxmlformats.org/officeDocument/2006/relationships/slide" Target="slides/slide2266.xml"/><Relationship Id="rId2474" Type="http://schemas.openxmlformats.org/officeDocument/2006/relationships/slide" Target="slides/slide2473.xml"/><Relationship Id="rId239" Type="http://schemas.openxmlformats.org/officeDocument/2006/relationships/slide" Target="slides/slide238.xml"/><Relationship Id="rId446" Type="http://schemas.openxmlformats.org/officeDocument/2006/relationships/slide" Target="slides/slide445.xml"/><Relationship Id="rId653" Type="http://schemas.openxmlformats.org/officeDocument/2006/relationships/slide" Target="slides/slide652.xml"/><Relationship Id="rId1076" Type="http://schemas.openxmlformats.org/officeDocument/2006/relationships/slide" Target="slides/slide1075.xml"/><Relationship Id="rId1283" Type="http://schemas.openxmlformats.org/officeDocument/2006/relationships/slide" Target="slides/slide1282.xml"/><Relationship Id="rId1490" Type="http://schemas.openxmlformats.org/officeDocument/2006/relationships/slide" Target="slides/slide1489.xml"/><Relationship Id="rId2127" Type="http://schemas.openxmlformats.org/officeDocument/2006/relationships/slide" Target="slides/slide2126.xml"/><Relationship Id="rId2334" Type="http://schemas.openxmlformats.org/officeDocument/2006/relationships/slide" Target="slides/slide2333.xml"/><Relationship Id="rId306" Type="http://schemas.openxmlformats.org/officeDocument/2006/relationships/slide" Target="slides/slide305.xml"/><Relationship Id="rId860" Type="http://schemas.openxmlformats.org/officeDocument/2006/relationships/slide" Target="slides/slide859.xml"/><Relationship Id="rId1143" Type="http://schemas.openxmlformats.org/officeDocument/2006/relationships/slide" Target="slides/slide1142.xml"/><Relationship Id="rId2541" Type="http://schemas.openxmlformats.org/officeDocument/2006/relationships/slide" Target="slides/slide2540.xml"/><Relationship Id="rId513" Type="http://schemas.openxmlformats.org/officeDocument/2006/relationships/slide" Target="slides/slide512.xml"/><Relationship Id="rId720" Type="http://schemas.openxmlformats.org/officeDocument/2006/relationships/slide" Target="slides/slide719.xml"/><Relationship Id="rId1350" Type="http://schemas.openxmlformats.org/officeDocument/2006/relationships/slide" Target="slides/slide1349.xml"/><Relationship Id="rId2401" Type="http://schemas.openxmlformats.org/officeDocument/2006/relationships/slide" Target="slides/slide2400.xml"/><Relationship Id="rId1003" Type="http://schemas.openxmlformats.org/officeDocument/2006/relationships/slide" Target="slides/slide1002.xml"/><Relationship Id="rId1210" Type="http://schemas.openxmlformats.org/officeDocument/2006/relationships/slide" Target="slides/slide1209.xml"/><Relationship Id="rId2191" Type="http://schemas.openxmlformats.org/officeDocument/2006/relationships/slide" Target="slides/slide2190.xml"/><Relationship Id="rId163" Type="http://schemas.openxmlformats.org/officeDocument/2006/relationships/slide" Target="slides/slide162.xml"/><Relationship Id="rId370" Type="http://schemas.openxmlformats.org/officeDocument/2006/relationships/slide" Target="slides/slide369.xml"/><Relationship Id="rId2051" Type="http://schemas.openxmlformats.org/officeDocument/2006/relationships/slide" Target="slides/slide2050.xml"/><Relationship Id="rId230" Type="http://schemas.openxmlformats.org/officeDocument/2006/relationships/slide" Target="slides/slide229.xml"/><Relationship Id="rId1677" Type="http://schemas.openxmlformats.org/officeDocument/2006/relationships/slide" Target="slides/slide1676.xml"/><Relationship Id="rId1884" Type="http://schemas.openxmlformats.org/officeDocument/2006/relationships/slide" Target="slides/slide1883.xml"/><Relationship Id="rId907" Type="http://schemas.openxmlformats.org/officeDocument/2006/relationships/slide" Target="slides/slide906.xml"/><Relationship Id="rId1537" Type="http://schemas.openxmlformats.org/officeDocument/2006/relationships/slide" Target="slides/slide1536.xml"/><Relationship Id="rId1744" Type="http://schemas.openxmlformats.org/officeDocument/2006/relationships/slide" Target="slides/slide1743.xml"/><Relationship Id="rId1951" Type="http://schemas.openxmlformats.org/officeDocument/2006/relationships/slide" Target="slides/slide1950.xml"/><Relationship Id="rId36" Type="http://schemas.openxmlformats.org/officeDocument/2006/relationships/slide" Target="slides/slide35.xml"/><Relationship Id="rId1604" Type="http://schemas.openxmlformats.org/officeDocument/2006/relationships/slide" Target="slides/slide1603.xml"/><Relationship Id="rId1811" Type="http://schemas.openxmlformats.org/officeDocument/2006/relationships/slide" Target="slides/slide1810.xml"/><Relationship Id="rId697" Type="http://schemas.openxmlformats.org/officeDocument/2006/relationships/slide" Target="slides/slide696.xml"/><Relationship Id="rId2378" Type="http://schemas.openxmlformats.org/officeDocument/2006/relationships/slide" Target="slides/slide2377.xml"/><Relationship Id="rId1187" Type="http://schemas.openxmlformats.org/officeDocument/2006/relationships/slide" Target="slides/slide1186.xml"/><Relationship Id="rId2585" Type="http://schemas.openxmlformats.org/officeDocument/2006/relationships/slide" Target="slides/slide2584.xml"/><Relationship Id="rId557" Type="http://schemas.openxmlformats.org/officeDocument/2006/relationships/slide" Target="slides/slide556.xml"/><Relationship Id="rId764" Type="http://schemas.openxmlformats.org/officeDocument/2006/relationships/slide" Target="slides/slide763.xml"/><Relationship Id="rId971" Type="http://schemas.openxmlformats.org/officeDocument/2006/relationships/slide" Target="slides/slide970.xml"/><Relationship Id="rId1394" Type="http://schemas.openxmlformats.org/officeDocument/2006/relationships/slide" Target="slides/slide1393.xml"/><Relationship Id="rId2238" Type="http://schemas.openxmlformats.org/officeDocument/2006/relationships/slide" Target="slides/slide2237.xml"/><Relationship Id="rId2445" Type="http://schemas.openxmlformats.org/officeDocument/2006/relationships/slide" Target="slides/slide2444.xml"/><Relationship Id="rId2652" Type="http://schemas.openxmlformats.org/officeDocument/2006/relationships/font" Target="fonts/font4.fntdata"/><Relationship Id="rId417" Type="http://schemas.openxmlformats.org/officeDocument/2006/relationships/slide" Target="slides/slide416.xml"/><Relationship Id="rId624" Type="http://schemas.openxmlformats.org/officeDocument/2006/relationships/slide" Target="slides/slide623.xml"/><Relationship Id="rId831" Type="http://schemas.openxmlformats.org/officeDocument/2006/relationships/slide" Target="slides/slide830.xml"/><Relationship Id="rId1047" Type="http://schemas.openxmlformats.org/officeDocument/2006/relationships/slide" Target="slides/slide1046.xml"/><Relationship Id="rId1254" Type="http://schemas.openxmlformats.org/officeDocument/2006/relationships/slide" Target="slides/slide1253.xml"/><Relationship Id="rId1461" Type="http://schemas.openxmlformats.org/officeDocument/2006/relationships/slide" Target="slides/slide1460.xml"/><Relationship Id="rId2305" Type="http://schemas.openxmlformats.org/officeDocument/2006/relationships/slide" Target="slides/slide2304.xml"/><Relationship Id="rId2512" Type="http://schemas.openxmlformats.org/officeDocument/2006/relationships/slide" Target="slides/slide2511.xml"/><Relationship Id="rId1114" Type="http://schemas.openxmlformats.org/officeDocument/2006/relationships/slide" Target="slides/slide1113.xml"/><Relationship Id="rId1321" Type="http://schemas.openxmlformats.org/officeDocument/2006/relationships/slide" Target="slides/slide1320.xml"/><Relationship Id="rId2095" Type="http://schemas.openxmlformats.org/officeDocument/2006/relationships/slide" Target="slides/slide2094.xml"/><Relationship Id="rId274" Type="http://schemas.openxmlformats.org/officeDocument/2006/relationships/slide" Target="slides/slide273.xml"/><Relationship Id="rId481" Type="http://schemas.openxmlformats.org/officeDocument/2006/relationships/slide" Target="slides/slide480.xml"/><Relationship Id="rId2162" Type="http://schemas.openxmlformats.org/officeDocument/2006/relationships/slide" Target="slides/slide2161.xml"/><Relationship Id="rId134" Type="http://schemas.openxmlformats.org/officeDocument/2006/relationships/slide" Target="slides/slide133.xml"/><Relationship Id="rId341" Type="http://schemas.openxmlformats.org/officeDocument/2006/relationships/slide" Target="slides/slide340.xml"/><Relationship Id="rId2022" Type="http://schemas.openxmlformats.org/officeDocument/2006/relationships/slide" Target="slides/slide2021.xml"/><Relationship Id="rId201" Type="http://schemas.openxmlformats.org/officeDocument/2006/relationships/slide" Target="slides/slide200.xml"/><Relationship Id="rId1788" Type="http://schemas.openxmlformats.org/officeDocument/2006/relationships/slide" Target="slides/slide1787.xml"/><Relationship Id="rId1995" Type="http://schemas.openxmlformats.org/officeDocument/2006/relationships/slide" Target="slides/slide1994.xml"/><Relationship Id="rId1648" Type="http://schemas.openxmlformats.org/officeDocument/2006/relationships/slide" Target="slides/slide1647.xml"/><Relationship Id="rId1508" Type="http://schemas.openxmlformats.org/officeDocument/2006/relationships/slide" Target="slides/slide1507.xml"/><Relationship Id="rId1855" Type="http://schemas.openxmlformats.org/officeDocument/2006/relationships/slide" Target="slides/slide1854.xml"/><Relationship Id="rId1715" Type="http://schemas.openxmlformats.org/officeDocument/2006/relationships/slide" Target="slides/slide1714.xml"/><Relationship Id="rId1922" Type="http://schemas.openxmlformats.org/officeDocument/2006/relationships/slide" Target="slides/slide1921.xml"/><Relationship Id="rId2489" Type="http://schemas.openxmlformats.org/officeDocument/2006/relationships/slide" Target="slides/slide2488.xml"/><Relationship Id="rId668" Type="http://schemas.openxmlformats.org/officeDocument/2006/relationships/slide" Target="slides/slide667.xml"/><Relationship Id="rId875" Type="http://schemas.openxmlformats.org/officeDocument/2006/relationships/slide" Target="slides/slide874.xml"/><Relationship Id="rId1298" Type="http://schemas.openxmlformats.org/officeDocument/2006/relationships/slide" Target="slides/slide1297.xml"/><Relationship Id="rId2349" Type="http://schemas.openxmlformats.org/officeDocument/2006/relationships/slide" Target="slides/slide2348.xml"/><Relationship Id="rId2556" Type="http://schemas.openxmlformats.org/officeDocument/2006/relationships/slide" Target="slides/slide2555.xml"/><Relationship Id="rId528" Type="http://schemas.openxmlformats.org/officeDocument/2006/relationships/slide" Target="slides/slide527.xml"/><Relationship Id="rId735" Type="http://schemas.openxmlformats.org/officeDocument/2006/relationships/slide" Target="slides/slide734.xml"/><Relationship Id="rId942" Type="http://schemas.openxmlformats.org/officeDocument/2006/relationships/slide" Target="slides/slide941.xml"/><Relationship Id="rId1158" Type="http://schemas.openxmlformats.org/officeDocument/2006/relationships/slide" Target="slides/slide1157.xml"/><Relationship Id="rId1365" Type="http://schemas.openxmlformats.org/officeDocument/2006/relationships/slide" Target="slides/slide1364.xml"/><Relationship Id="rId1572" Type="http://schemas.openxmlformats.org/officeDocument/2006/relationships/slide" Target="slides/slide1571.xml"/><Relationship Id="rId2209" Type="http://schemas.openxmlformats.org/officeDocument/2006/relationships/slide" Target="slides/slide2208.xml"/><Relationship Id="rId2416" Type="http://schemas.openxmlformats.org/officeDocument/2006/relationships/slide" Target="slides/slide2415.xml"/><Relationship Id="rId2623" Type="http://schemas.openxmlformats.org/officeDocument/2006/relationships/slide" Target="slides/slide2622.xml"/><Relationship Id="rId1018" Type="http://schemas.openxmlformats.org/officeDocument/2006/relationships/slide" Target="slides/slide1017.xml"/><Relationship Id="rId1225" Type="http://schemas.openxmlformats.org/officeDocument/2006/relationships/slide" Target="slides/slide1224.xml"/><Relationship Id="rId1432" Type="http://schemas.openxmlformats.org/officeDocument/2006/relationships/slide" Target="slides/slide1431.xml"/><Relationship Id="rId71" Type="http://schemas.openxmlformats.org/officeDocument/2006/relationships/slide" Target="slides/slide70.xml"/><Relationship Id="rId802" Type="http://schemas.openxmlformats.org/officeDocument/2006/relationships/slide" Target="slides/slide801.xml"/><Relationship Id="rId178" Type="http://schemas.openxmlformats.org/officeDocument/2006/relationships/slide" Target="slides/slide177.xml"/><Relationship Id="rId385" Type="http://schemas.openxmlformats.org/officeDocument/2006/relationships/slide" Target="slides/slide384.xml"/><Relationship Id="rId592" Type="http://schemas.openxmlformats.org/officeDocument/2006/relationships/slide" Target="slides/slide591.xml"/><Relationship Id="rId2066" Type="http://schemas.openxmlformats.org/officeDocument/2006/relationships/slide" Target="slides/slide2065.xml"/><Relationship Id="rId2273" Type="http://schemas.openxmlformats.org/officeDocument/2006/relationships/slide" Target="slides/slide2272.xml"/><Relationship Id="rId2480" Type="http://schemas.openxmlformats.org/officeDocument/2006/relationships/slide" Target="slides/slide2479.xml"/><Relationship Id="rId245" Type="http://schemas.openxmlformats.org/officeDocument/2006/relationships/slide" Target="slides/slide244.xml"/><Relationship Id="rId452" Type="http://schemas.openxmlformats.org/officeDocument/2006/relationships/slide" Target="slides/slide451.xml"/><Relationship Id="rId1082" Type="http://schemas.openxmlformats.org/officeDocument/2006/relationships/slide" Target="slides/slide1081.xml"/><Relationship Id="rId2133" Type="http://schemas.openxmlformats.org/officeDocument/2006/relationships/slide" Target="slides/slide2132.xml"/><Relationship Id="rId2340" Type="http://schemas.openxmlformats.org/officeDocument/2006/relationships/slide" Target="slides/slide2339.xml"/><Relationship Id="rId105" Type="http://schemas.openxmlformats.org/officeDocument/2006/relationships/slide" Target="slides/slide104.xml"/><Relationship Id="rId312" Type="http://schemas.openxmlformats.org/officeDocument/2006/relationships/slide" Target="slides/slide311.xml"/><Relationship Id="rId2200" Type="http://schemas.openxmlformats.org/officeDocument/2006/relationships/slide" Target="slides/slide2199.xml"/><Relationship Id="rId1899" Type="http://schemas.openxmlformats.org/officeDocument/2006/relationships/slide" Target="slides/slide1898.xml"/><Relationship Id="rId1759" Type="http://schemas.openxmlformats.org/officeDocument/2006/relationships/slide" Target="slides/slide1758.xml"/><Relationship Id="rId1966" Type="http://schemas.openxmlformats.org/officeDocument/2006/relationships/slide" Target="slides/slide1965.xml"/><Relationship Id="rId1619" Type="http://schemas.openxmlformats.org/officeDocument/2006/relationships/slide" Target="slides/slide1618.xml"/><Relationship Id="rId1826" Type="http://schemas.openxmlformats.org/officeDocument/2006/relationships/slide" Target="slides/slide1825.xml"/><Relationship Id="rId779" Type="http://schemas.openxmlformats.org/officeDocument/2006/relationships/slide" Target="slides/slide778.xml"/><Relationship Id="rId986" Type="http://schemas.openxmlformats.org/officeDocument/2006/relationships/slide" Target="slides/slide985.xml"/><Relationship Id="rId639" Type="http://schemas.openxmlformats.org/officeDocument/2006/relationships/slide" Target="slides/slide638.xml"/><Relationship Id="rId1269" Type="http://schemas.openxmlformats.org/officeDocument/2006/relationships/slide" Target="slides/slide1268.xml"/><Relationship Id="rId1476" Type="http://schemas.openxmlformats.org/officeDocument/2006/relationships/slide" Target="slides/slide1475.xml"/><Relationship Id="rId846" Type="http://schemas.openxmlformats.org/officeDocument/2006/relationships/slide" Target="slides/slide845.xml"/><Relationship Id="rId1129" Type="http://schemas.openxmlformats.org/officeDocument/2006/relationships/slide" Target="slides/slide1128.xml"/><Relationship Id="rId1683" Type="http://schemas.openxmlformats.org/officeDocument/2006/relationships/slide" Target="slides/slide1682.xml"/><Relationship Id="rId1890" Type="http://schemas.openxmlformats.org/officeDocument/2006/relationships/slide" Target="slides/slide1889.xml"/><Relationship Id="rId2527" Type="http://schemas.openxmlformats.org/officeDocument/2006/relationships/slide" Target="slides/slide2526.xml"/><Relationship Id="rId706" Type="http://schemas.openxmlformats.org/officeDocument/2006/relationships/slide" Target="slides/slide705.xml"/><Relationship Id="rId913" Type="http://schemas.openxmlformats.org/officeDocument/2006/relationships/slide" Target="slides/slide912.xml"/><Relationship Id="rId1336" Type="http://schemas.openxmlformats.org/officeDocument/2006/relationships/slide" Target="slides/slide1335.xml"/><Relationship Id="rId1543" Type="http://schemas.openxmlformats.org/officeDocument/2006/relationships/slide" Target="slides/slide1542.xml"/><Relationship Id="rId1750" Type="http://schemas.openxmlformats.org/officeDocument/2006/relationships/slide" Target="slides/slide1749.xml"/><Relationship Id="rId42" Type="http://schemas.openxmlformats.org/officeDocument/2006/relationships/slide" Target="slides/slide41.xml"/><Relationship Id="rId1403" Type="http://schemas.openxmlformats.org/officeDocument/2006/relationships/slide" Target="slides/slide1402.xml"/><Relationship Id="rId1610" Type="http://schemas.openxmlformats.org/officeDocument/2006/relationships/slide" Target="slides/slide1609.xml"/><Relationship Id="rId289" Type="http://schemas.openxmlformats.org/officeDocument/2006/relationships/slide" Target="slides/slide288.xml"/><Relationship Id="rId496" Type="http://schemas.openxmlformats.org/officeDocument/2006/relationships/slide" Target="slides/slide495.xml"/><Relationship Id="rId2177" Type="http://schemas.openxmlformats.org/officeDocument/2006/relationships/slide" Target="slides/slide2176.xml"/><Relationship Id="rId2384" Type="http://schemas.openxmlformats.org/officeDocument/2006/relationships/slide" Target="slides/slide2383.xml"/><Relationship Id="rId2591" Type="http://schemas.openxmlformats.org/officeDocument/2006/relationships/slide" Target="slides/slide2590.xml"/><Relationship Id="rId149" Type="http://schemas.openxmlformats.org/officeDocument/2006/relationships/slide" Target="slides/slide148.xml"/><Relationship Id="rId356" Type="http://schemas.openxmlformats.org/officeDocument/2006/relationships/slide" Target="slides/slide355.xml"/><Relationship Id="rId563" Type="http://schemas.openxmlformats.org/officeDocument/2006/relationships/slide" Target="slides/slide562.xml"/><Relationship Id="rId770" Type="http://schemas.openxmlformats.org/officeDocument/2006/relationships/slide" Target="slides/slide769.xml"/><Relationship Id="rId1193" Type="http://schemas.openxmlformats.org/officeDocument/2006/relationships/slide" Target="slides/slide1192.xml"/><Relationship Id="rId2037" Type="http://schemas.openxmlformats.org/officeDocument/2006/relationships/slide" Target="slides/slide2036.xml"/><Relationship Id="rId2244" Type="http://schemas.openxmlformats.org/officeDocument/2006/relationships/slide" Target="slides/slide2243.xml"/><Relationship Id="rId2451" Type="http://schemas.openxmlformats.org/officeDocument/2006/relationships/slide" Target="slides/slide2450.xml"/><Relationship Id="rId216" Type="http://schemas.openxmlformats.org/officeDocument/2006/relationships/slide" Target="slides/slide215.xml"/><Relationship Id="rId423" Type="http://schemas.openxmlformats.org/officeDocument/2006/relationships/slide" Target="slides/slide422.xml"/><Relationship Id="rId1053" Type="http://schemas.openxmlformats.org/officeDocument/2006/relationships/slide" Target="slides/slide1052.xml"/><Relationship Id="rId1260" Type="http://schemas.openxmlformats.org/officeDocument/2006/relationships/slide" Target="slides/slide1259.xml"/><Relationship Id="rId2104" Type="http://schemas.openxmlformats.org/officeDocument/2006/relationships/slide" Target="slides/slide2103.xml"/><Relationship Id="rId630" Type="http://schemas.openxmlformats.org/officeDocument/2006/relationships/slide" Target="slides/slide629.xml"/><Relationship Id="rId2311" Type="http://schemas.openxmlformats.org/officeDocument/2006/relationships/slide" Target="slides/slide2310.xml"/><Relationship Id="rId1120" Type="http://schemas.openxmlformats.org/officeDocument/2006/relationships/slide" Target="slides/slide1119.xml"/><Relationship Id="rId1937" Type="http://schemas.openxmlformats.org/officeDocument/2006/relationships/slide" Target="slides/slide1936.xml"/><Relationship Id="rId280" Type="http://schemas.openxmlformats.org/officeDocument/2006/relationships/slide" Target="slides/slide279.xml"/><Relationship Id="rId140" Type="http://schemas.openxmlformats.org/officeDocument/2006/relationships/slide" Target="slides/slide139.xml"/><Relationship Id="rId6" Type="http://schemas.openxmlformats.org/officeDocument/2006/relationships/slide" Target="slides/slide5.xml"/><Relationship Id="rId957" Type="http://schemas.openxmlformats.org/officeDocument/2006/relationships/slide" Target="slides/slide956.xml"/><Relationship Id="rId1587" Type="http://schemas.openxmlformats.org/officeDocument/2006/relationships/slide" Target="slides/slide1586.xml"/><Relationship Id="rId1794" Type="http://schemas.openxmlformats.org/officeDocument/2006/relationships/slide" Target="slides/slide1793.xml"/><Relationship Id="rId2638" Type="http://schemas.openxmlformats.org/officeDocument/2006/relationships/slide" Target="slides/slide2637.xml"/><Relationship Id="rId86" Type="http://schemas.openxmlformats.org/officeDocument/2006/relationships/slide" Target="slides/slide85.xml"/><Relationship Id="rId817" Type="http://schemas.openxmlformats.org/officeDocument/2006/relationships/slide" Target="slides/slide816.xml"/><Relationship Id="rId1447" Type="http://schemas.openxmlformats.org/officeDocument/2006/relationships/slide" Target="slides/slide1446.xml"/><Relationship Id="rId1654" Type="http://schemas.openxmlformats.org/officeDocument/2006/relationships/slide" Target="slides/slide1653.xml"/><Relationship Id="rId1861" Type="http://schemas.openxmlformats.org/officeDocument/2006/relationships/slide" Target="slides/slide1860.xml"/><Relationship Id="rId1307" Type="http://schemas.openxmlformats.org/officeDocument/2006/relationships/slide" Target="slides/slide1306.xml"/><Relationship Id="rId1514" Type="http://schemas.openxmlformats.org/officeDocument/2006/relationships/slide" Target="slides/slide1513.xml"/><Relationship Id="rId1721" Type="http://schemas.openxmlformats.org/officeDocument/2006/relationships/slide" Target="slides/slide1720.xml"/><Relationship Id="rId13" Type="http://schemas.openxmlformats.org/officeDocument/2006/relationships/slide" Target="slides/slide12.xml"/><Relationship Id="rId2288" Type="http://schemas.openxmlformats.org/officeDocument/2006/relationships/slide" Target="slides/slide2287.xml"/><Relationship Id="rId2495" Type="http://schemas.openxmlformats.org/officeDocument/2006/relationships/slide" Target="slides/slide2494.xml"/><Relationship Id="rId467" Type="http://schemas.openxmlformats.org/officeDocument/2006/relationships/slide" Target="slides/slide466.xml"/><Relationship Id="rId1097" Type="http://schemas.openxmlformats.org/officeDocument/2006/relationships/slide" Target="slides/slide1096.xml"/><Relationship Id="rId2148" Type="http://schemas.openxmlformats.org/officeDocument/2006/relationships/slide" Target="slides/slide2147.xml"/><Relationship Id="rId674" Type="http://schemas.openxmlformats.org/officeDocument/2006/relationships/slide" Target="slides/slide673.xml"/><Relationship Id="rId881" Type="http://schemas.openxmlformats.org/officeDocument/2006/relationships/slide" Target="slides/slide880.xml"/><Relationship Id="rId2355" Type="http://schemas.openxmlformats.org/officeDocument/2006/relationships/slide" Target="slides/slide2354.xml"/><Relationship Id="rId2562" Type="http://schemas.openxmlformats.org/officeDocument/2006/relationships/slide" Target="slides/slide2561.xml"/><Relationship Id="rId327" Type="http://schemas.openxmlformats.org/officeDocument/2006/relationships/slide" Target="slides/slide326.xml"/><Relationship Id="rId534" Type="http://schemas.openxmlformats.org/officeDocument/2006/relationships/slide" Target="slides/slide533.xml"/><Relationship Id="rId741" Type="http://schemas.openxmlformats.org/officeDocument/2006/relationships/slide" Target="slides/slide740.xml"/><Relationship Id="rId1164" Type="http://schemas.openxmlformats.org/officeDocument/2006/relationships/slide" Target="slides/slide1163.xml"/><Relationship Id="rId1371" Type="http://schemas.openxmlformats.org/officeDocument/2006/relationships/slide" Target="slides/slide1370.xml"/><Relationship Id="rId2008" Type="http://schemas.openxmlformats.org/officeDocument/2006/relationships/slide" Target="slides/slide2007.xml"/><Relationship Id="rId2215" Type="http://schemas.openxmlformats.org/officeDocument/2006/relationships/slide" Target="slides/slide2214.xml"/><Relationship Id="rId2422" Type="http://schemas.openxmlformats.org/officeDocument/2006/relationships/slide" Target="slides/slide2421.xml"/><Relationship Id="rId601" Type="http://schemas.openxmlformats.org/officeDocument/2006/relationships/slide" Target="slides/slide600.xml"/><Relationship Id="rId1024" Type="http://schemas.openxmlformats.org/officeDocument/2006/relationships/slide" Target="slides/slide1023.xml"/><Relationship Id="rId1231" Type="http://schemas.openxmlformats.org/officeDocument/2006/relationships/slide" Target="slides/slide1230.xml"/><Relationship Id="rId184" Type="http://schemas.openxmlformats.org/officeDocument/2006/relationships/slide" Target="slides/slide183.xml"/><Relationship Id="rId391" Type="http://schemas.openxmlformats.org/officeDocument/2006/relationships/slide" Target="slides/slide390.xml"/><Relationship Id="rId1908" Type="http://schemas.openxmlformats.org/officeDocument/2006/relationships/slide" Target="slides/slide1907.xml"/><Relationship Id="rId2072" Type="http://schemas.openxmlformats.org/officeDocument/2006/relationships/slide" Target="slides/slide2071.xml"/><Relationship Id="rId251" Type="http://schemas.openxmlformats.org/officeDocument/2006/relationships/slide" Target="slides/slide250.xml"/><Relationship Id="rId111" Type="http://schemas.openxmlformats.org/officeDocument/2006/relationships/slide" Target="slides/slide110.xml"/><Relationship Id="rId1698" Type="http://schemas.openxmlformats.org/officeDocument/2006/relationships/slide" Target="slides/slide1697.xml"/><Relationship Id="rId928" Type="http://schemas.openxmlformats.org/officeDocument/2006/relationships/slide" Target="slides/slide927.xml"/><Relationship Id="rId1558" Type="http://schemas.openxmlformats.org/officeDocument/2006/relationships/slide" Target="slides/slide1557.xml"/><Relationship Id="rId1765" Type="http://schemas.openxmlformats.org/officeDocument/2006/relationships/slide" Target="slides/slide1764.xml"/><Relationship Id="rId2609" Type="http://schemas.openxmlformats.org/officeDocument/2006/relationships/slide" Target="slides/slide2608.xml"/><Relationship Id="rId57" Type="http://schemas.openxmlformats.org/officeDocument/2006/relationships/slide" Target="slides/slide56.xml"/><Relationship Id="rId1418" Type="http://schemas.openxmlformats.org/officeDocument/2006/relationships/slide" Target="slides/slide1417.xml"/><Relationship Id="rId1972" Type="http://schemas.openxmlformats.org/officeDocument/2006/relationships/slide" Target="slides/slide1971.xml"/><Relationship Id="rId1625" Type="http://schemas.openxmlformats.org/officeDocument/2006/relationships/slide" Target="slides/slide1624.xml"/><Relationship Id="rId1832" Type="http://schemas.openxmlformats.org/officeDocument/2006/relationships/slide" Target="slides/slide1831.xml"/><Relationship Id="rId2399" Type="http://schemas.openxmlformats.org/officeDocument/2006/relationships/slide" Target="slides/slide2398.xml"/><Relationship Id="rId578" Type="http://schemas.openxmlformats.org/officeDocument/2006/relationships/slide" Target="slides/slide577.xml"/><Relationship Id="rId785" Type="http://schemas.openxmlformats.org/officeDocument/2006/relationships/slide" Target="slides/slide784.xml"/><Relationship Id="rId992" Type="http://schemas.openxmlformats.org/officeDocument/2006/relationships/slide" Target="slides/slide991.xml"/><Relationship Id="rId2259" Type="http://schemas.openxmlformats.org/officeDocument/2006/relationships/slide" Target="slides/slide2258.xml"/><Relationship Id="rId2466" Type="http://schemas.openxmlformats.org/officeDocument/2006/relationships/slide" Target="slides/slide2465.xml"/><Relationship Id="rId438" Type="http://schemas.openxmlformats.org/officeDocument/2006/relationships/slide" Target="slides/slide437.xml"/><Relationship Id="rId645" Type="http://schemas.openxmlformats.org/officeDocument/2006/relationships/slide" Target="slides/slide644.xml"/><Relationship Id="rId852" Type="http://schemas.openxmlformats.org/officeDocument/2006/relationships/slide" Target="slides/slide851.xml"/><Relationship Id="rId1068" Type="http://schemas.openxmlformats.org/officeDocument/2006/relationships/slide" Target="slides/slide1067.xml"/><Relationship Id="rId1275" Type="http://schemas.openxmlformats.org/officeDocument/2006/relationships/slide" Target="slides/slide1274.xml"/><Relationship Id="rId1482" Type="http://schemas.openxmlformats.org/officeDocument/2006/relationships/slide" Target="slides/slide1481.xml"/><Relationship Id="rId2119" Type="http://schemas.openxmlformats.org/officeDocument/2006/relationships/slide" Target="slides/slide2118.xml"/><Relationship Id="rId2326" Type="http://schemas.openxmlformats.org/officeDocument/2006/relationships/slide" Target="slides/slide2325.xml"/><Relationship Id="rId2533" Type="http://schemas.openxmlformats.org/officeDocument/2006/relationships/slide" Target="slides/slide2532.xml"/><Relationship Id="rId505" Type="http://schemas.openxmlformats.org/officeDocument/2006/relationships/slide" Target="slides/slide504.xml"/><Relationship Id="rId712" Type="http://schemas.openxmlformats.org/officeDocument/2006/relationships/slide" Target="slides/slide711.xml"/><Relationship Id="rId1135" Type="http://schemas.openxmlformats.org/officeDocument/2006/relationships/slide" Target="slides/slide1134.xml"/><Relationship Id="rId1342" Type="http://schemas.openxmlformats.org/officeDocument/2006/relationships/slide" Target="slides/slide1341.xml"/><Relationship Id="rId1202" Type="http://schemas.openxmlformats.org/officeDocument/2006/relationships/slide" Target="slides/slide1201.xml"/><Relationship Id="rId2600" Type="http://schemas.openxmlformats.org/officeDocument/2006/relationships/slide" Target="slides/slide2599.xml"/><Relationship Id="rId295" Type="http://schemas.openxmlformats.org/officeDocument/2006/relationships/slide" Target="slides/slide294.xml"/><Relationship Id="rId2183" Type="http://schemas.openxmlformats.org/officeDocument/2006/relationships/slide" Target="slides/slide2182.xml"/><Relationship Id="rId2390" Type="http://schemas.openxmlformats.org/officeDocument/2006/relationships/slide" Target="slides/slide2389.xml"/><Relationship Id="rId155" Type="http://schemas.openxmlformats.org/officeDocument/2006/relationships/slide" Target="slides/slide154.xml"/><Relationship Id="rId362" Type="http://schemas.openxmlformats.org/officeDocument/2006/relationships/slide" Target="slides/slide361.xml"/><Relationship Id="rId2043" Type="http://schemas.openxmlformats.org/officeDocument/2006/relationships/slide" Target="slides/slide2042.xml"/><Relationship Id="rId2250" Type="http://schemas.openxmlformats.org/officeDocument/2006/relationships/slide" Target="slides/slide2249.xml"/><Relationship Id="rId222" Type="http://schemas.openxmlformats.org/officeDocument/2006/relationships/slide" Target="slides/slide221.xml"/><Relationship Id="rId2110" Type="http://schemas.openxmlformats.org/officeDocument/2006/relationships/slide" Target="slides/slide2109.xml"/><Relationship Id="rId1669" Type="http://schemas.openxmlformats.org/officeDocument/2006/relationships/slide" Target="slides/slide1668.xml"/><Relationship Id="rId1876" Type="http://schemas.openxmlformats.org/officeDocument/2006/relationships/slide" Target="slides/slide1875.xml"/><Relationship Id="rId1529" Type="http://schemas.openxmlformats.org/officeDocument/2006/relationships/slide" Target="slides/slide1528.xml"/><Relationship Id="rId1736" Type="http://schemas.openxmlformats.org/officeDocument/2006/relationships/slide" Target="slides/slide1735.xml"/><Relationship Id="rId1943" Type="http://schemas.openxmlformats.org/officeDocument/2006/relationships/slide" Target="slides/slide1942.xml"/><Relationship Id="rId28" Type="http://schemas.openxmlformats.org/officeDocument/2006/relationships/slide" Target="slides/slide27.xml"/><Relationship Id="rId1803" Type="http://schemas.openxmlformats.org/officeDocument/2006/relationships/slide" Target="slides/slide1802.xml"/><Relationship Id="rId689" Type="http://schemas.openxmlformats.org/officeDocument/2006/relationships/slide" Target="slides/slide688.xml"/><Relationship Id="rId896" Type="http://schemas.openxmlformats.org/officeDocument/2006/relationships/slide" Target="slides/slide895.xml"/><Relationship Id="rId2577" Type="http://schemas.openxmlformats.org/officeDocument/2006/relationships/slide" Target="slides/slide2576.xml"/><Relationship Id="rId549" Type="http://schemas.openxmlformats.org/officeDocument/2006/relationships/slide" Target="slides/slide548.xml"/><Relationship Id="rId756" Type="http://schemas.openxmlformats.org/officeDocument/2006/relationships/slide" Target="slides/slide755.xml"/><Relationship Id="rId1179" Type="http://schemas.openxmlformats.org/officeDocument/2006/relationships/slide" Target="slides/slide1178.xml"/><Relationship Id="rId1386" Type="http://schemas.openxmlformats.org/officeDocument/2006/relationships/slide" Target="slides/slide1385.xml"/><Relationship Id="rId1593" Type="http://schemas.openxmlformats.org/officeDocument/2006/relationships/slide" Target="slides/slide1592.xml"/><Relationship Id="rId2437" Type="http://schemas.openxmlformats.org/officeDocument/2006/relationships/slide" Target="slides/slide2436.xml"/><Relationship Id="rId409" Type="http://schemas.openxmlformats.org/officeDocument/2006/relationships/slide" Target="slides/slide408.xml"/><Relationship Id="rId963" Type="http://schemas.openxmlformats.org/officeDocument/2006/relationships/slide" Target="slides/slide962.xml"/><Relationship Id="rId1039" Type="http://schemas.openxmlformats.org/officeDocument/2006/relationships/slide" Target="slides/slide1038.xml"/><Relationship Id="rId1246" Type="http://schemas.openxmlformats.org/officeDocument/2006/relationships/slide" Target="slides/slide1245.xml"/><Relationship Id="rId2644" Type="http://schemas.openxmlformats.org/officeDocument/2006/relationships/slide" Target="slides/slide2643.xml"/><Relationship Id="rId92" Type="http://schemas.openxmlformats.org/officeDocument/2006/relationships/slide" Target="slides/slide91.xml"/><Relationship Id="rId616" Type="http://schemas.openxmlformats.org/officeDocument/2006/relationships/slide" Target="slides/slide615.xml"/><Relationship Id="rId823" Type="http://schemas.openxmlformats.org/officeDocument/2006/relationships/slide" Target="slides/slide822.xml"/><Relationship Id="rId1453" Type="http://schemas.openxmlformats.org/officeDocument/2006/relationships/slide" Target="slides/slide1452.xml"/><Relationship Id="rId1660" Type="http://schemas.openxmlformats.org/officeDocument/2006/relationships/slide" Target="slides/slide1659.xml"/><Relationship Id="rId2504" Type="http://schemas.openxmlformats.org/officeDocument/2006/relationships/slide" Target="slides/slide2503.xml"/><Relationship Id="rId1106" Type="http://schemas.openxmlformats.org/officeDocument/2006/relationships/slide" Target="slides/slide1105.xml"/><Relationship Id="rId1313" Type="http://schemas.openxmlformats.org/officeDocument/2006/relationships/slide" Target="slides/slide1312.xml"/><Relationship Id="rId1520" Type="http://schemas.openxmlformats.org/officeDocument/2006/relationships/slide" Target="slides/slide1519.xml"/><Relationship Id="rId199" Type="http://schemas.openxmlformats.org/officeDocument/2006/relationships/slide" Target="slides/slide198.xml"/><Relationship Id="rId2087" Type="http://schemas.openxmlformats.org/officeDocument/2006/relationships/slide" Target="slides/slide2086.xml"/><Relationship Id="rId2294" Type="http://schemas.openxmlformats.org/officeDocument/2006/relationships/slide" Target="slides/slide2293.xml"/><Relationship Id="rId266" Type="http://schemas.openxmlformats.org/officeDocument/2006/relationships/slide" Target="slides/slide265.xml"/><Relationship Id="rId473" Type="http://schemas.openxmlformats.org/officeDocument/2006/relationships/slide" Target="slides/slide472.xml"/><Relationship Id="rId680" Type="http://schemas.openxmlformats.org/officeDocument/2006/relationships/slide" Target="slides/slide679.xml"/><Relationship Id="rId2154" Type="http://schemas.openxmlformats.org/officeDocument/2006/relationships/slide" Target="slides/slide2153.xml"/><Relationship Id="rId2361" Type="http://schemas.openxmlformats.org/officeDocument/2006/relationships/slide" Target="slides/slide2360.xml"/><Relationship Id="rId126" Type="http://schemas.openxmlformats.org/officeDocument/2006/relationships/slide" Target="slides/slide125.xml"/><Relationship Id="rId333" Type="http://schemas.openxmlformats.org/officeDocument/2006/relationships/slide" Target="slides/slide332.xml"/><Relationship Id="rId540" Type="http://schemas.openxmlformats.org/officeDocument/2006/relationships/slide" Target="slides/slide539.xml"/><Relationship Id="rId1170" Type="http://schemas.openxmlformats.org/officeDocument/2006/relationships/slide" Target="slides/slide1169.xml"/><Relationship Id="rId2014" Type="http://schemas.openxmlformats.org/officeDocument/2006/relationships/slide" Target="slides/slide2013.xml"/><Relationship Id="rId2221" Type="http://schemas.openxmlformats.org/officeDocument/2006/relationships/slide" Target="slides/slide2220.xml"/><Relationship Id="rId1030" Type="http://schemas.openxmlformats.org/officeDocument/2006/relationships/slide" Target="slides/slide1029.xml"/><Relationship Id="rId400" Type="http://schemas.openxmlformats.org/officeDocument/2006/relationships/slide" Target="slides/slide399.xml"/><Relationship Id="rId1987" Type="http://schemas.openxmlformats.org/officeDocument/2006/relationships/slide" Target="slides/slide1986.xml"/><Relationship Id="rId1847" Type="http://schemas.openxmlformats.org/officeDocument/2006/relationships/slide" Target="slides/slide1846.xml"/><Relationship Id="rId1707" Type="http://schemas.openxmlformats.org/officeDocument/2006/relationships/slide" Target="slides/slide1706.xml"/><Relationship Id="rId190" Type="http://schemas.openxmlformats.org/officeDocument/2006/relationships/slide" Target="slides/slide189.xml"/><Relationship Id="rId1914" Type="http://schemas.openxmlformats.org/officeDocument/2006/relationships/slide" Target="slides/slide1913.xml"/><Relationship Id="rId867" Type="http://schemas.openxmlformats.org/officeDocument/2006/relationships/slide" Target="slides/slide866.xml"/><Relationship Id="rId1497" Type="http://schemas.openxmlformats.org/officeDocument/2006/relationships/slide" Target="slides/slide1496.xml"/><Relationship Id="rId2548" Type="http://schemas.openxmlformats.org/officeDocument/2006/relationships/slide" Target="slides/slide2547.xml"/><Relationship Id="rId727" Type="http://schemas.openxmlformats.org/officeDocument/2006/relationships/slide" Target="slides/slide726.xml"/><Relationship Id="rId934" Type="http://schemas.openxmlformats.org/officeDocument/2006/relationships/slide" Target="slides/slide933.xml"/><Relationship Id="rId1357" Type="http://schemas.openxmlformats.org/officeDocument/2006/relationships/slide" Target="slides/slide1356.xml"/><Relationship Id="rId1564" Type="http://schemas.openxmlformats.org/officeDocument/2006/relationships/slide" Target="slides/slide1563.xml"/><Relationship Id="rId1771" Type="http://schemas.openxmlformats.org/officeDocument/2006/relationships/slide" Target="slides/slide1770.xml"/><Relationship Id="rId2408" Type="http://schemas.openxmlformats.org/officeDocument/2006/relationships/slide" Target="slides/slide2407.xml"/><Relationship Id="rId2615" Type="http://schemas.openxmlformats.org/officeDocument/2006/relationships/slide" Target="slides/slide2614.xml"/><Relationship Id="rId63" Type="http://schemas.openxmlformats.org/officeDocument/2006/relationships/slide" Target="slides/slide62.xml"/><Relationship Id="rId1217" Type="http://schemas.openxmlformats.org/officeDocument/2006/relationships/slide" Target="slides/slide1216.xml"/><Relationship Id="rId1424" Type="http://schemas.openxmlformats.org/officeDocument/2006/relationships/slide" Target="slides/slide1423.xml"/><Relationship Id="rId1631" Type="http://schemas.openxmlformats.org/officeDocument/2006/relationships/slide" Target="slides/slide1630.xml"/><Relationship Id="rId2198" Type="http://schemas.openxmlformats.org/officeDocument/2006/relationships/slide" Target="slides/slide2197.xml"/><Relationship Id="rId377" Type="http://schemas.openxmlformats.org/officeDocument/2006/relationships/slide" Target="slides/slide376.xml"/><Relationship Id="rId584" Type="http://schemas.openxmlformats.org/officeDocument/2006/relationships/slide" Target="slides/slide583.xml"/><Relationship Id="rId2058" Type="http://schemas.openxmlformats.org/officeDocument/2006/relationships/slide" Target="slides/slide2057.xml"/><Relationship Id="rId2265" Type="http://schemas.openxmlformats.org/officeDocument/2006/relationships/slide" Target="slides/slide2264.xml"/><Relationship Id="rId237" Type="http://schemas.openxmlformats.org/officeDocument/2006/relationships/slide" Target="slides/slide236.xml"/><Relationship Id="rId791" Type="http://schemas.openxmlformats.org/officeDocument/2006/relationships/slide" Target="slides/slide790.xml"/><Relationship Id="rId1074" Type="http://schemas.openxmlformats.org/officeDocument/2006/relationships/slide" Target="slides/slide1073.xml"/><Relationship Id="rId2472" Type="http://schemas.openxmlformats.org/officeDocument/2006/relationships/slide" Target="slides/slide2471.xml"/><Relationship Id="rId444" Type="http://schemas.openxmlformats.org/officeDocument/2006/relationships/slide" Target="slides/slide443.xml"/><Relationship Id="rId651" Type="http://schemas.openxmlformats.org/officeDocument/2006/relationships/slide" Target="slides/slide650.xml"/><Relationship Id="rId1281" Type="http://schemas.openxmlformats.org/officeDocument/2006/relationships/slide" Target="slides/slide1280.xml"/><Relationship Id="rId2125" Type="http://schemas.openxmlformats.org/officeDocument/2006/relationships/slide" Target="slides/slide2124.xml"/><Relationship Id="rId2332" Type="http://schemas.openxmlformats.org/officeDocument/2006/relationships/slide" Target="slides/slide2331.xml"/><Relationship Id="rId304" Type="http://schemas.openxmlformats.org/officeDocument/2006/relationships/slide" Target="slides/slide303.xml"/><Relationship Id="rId511" Type="http://schemas.openxmlformats.org/officeDocument/2006/relationships/slide" Target="slides/slide510.xml"/><Relationship Id="rId1141" Type="http://schemas.openxmlformats.org/officeDocument/2006/relationships/slide" Target="slides/slide1140.xml"/><Relationship Id="rId1001" Type="http://schemas.openxmlformats.org/officeDocument/2006/relationships/slide" Target="slides/slide1000.xml"/><Relationship Id="rId1958" Type="http://schemas.openxmlformats.org/officeDocument/2006/relationships/slide" Target="slides/slide1957.xml"/><Relationship Id="rId1818" Type="http://schemas.openxmlformats.org/officeDocument/2006/relationships/slide" Target="slides/slide1817.xml"/><Relationship Id="rId161" Type="http://schemas.openxmlformats.org/officeDocument/2006/relationships/slide" Target="slides/slide160.xml"/><Relationship Id="rId978" Type="http://schemas.openxmlformats.org/officeDocument/2006/relationships/slide" Target="slides/slide977.xml"/><Relationship Id="rId2659" Type="http://schemas.openxmlformats.org/officeDocument/2006/relationships/presProps" Target="presProps.xml"/><Relationship Id="rId838" Type="http://schemas.openxmlformats.org/officeDocument/2006/relationships/slide" Target="slides/slide837.xml"/><Relationship Id="rId1468" Type="http://schemas.openxmlformats.org/officeDocument/2006/relationships/slide" Target="slides/slide1467.xml"/><Relationship Id="rId1675" Type="http://schemas.openxmlformats.org/officeDocument/2006/relationships/slide" Target="slides/slide1674.xml"/><Relationship Id="rId1882" Type="http://schemas.openxmlformats.org/officeDocument/2006/relationships/slide" Target="slides/slide1881.xml"/><Relationship Id="rId2519" Type="http://schemas.openxmlformats.org/officeDocument/2006/relationships/slide" Target="slides/slide2518.xml"/><Relationship Id="rId1328" Type="http://schemas.openxmlformats.org/officeDocument/2006/relationships/slide" Target="slides/slide1327.xml"/><Relationship Id="rId1535" Type="http://schemas.openxmlformats.org/officeDocument/2006/relationships/slide" Target="slides/slide1534.xml"/><Relationship Id="rId905" Type="http://schemas.openxmlformats.org/officeDocument/2006/relationships/slide" Target="slides/slide904.xml"/><Relationship Id="rId1742" Type="http://schemas.openxmlformats.org/officeDocument/2006/relationships/slide" Target="slides/slide1741.xml"/><Relationship Id="rId34" Type="http://schemas.openxmlformats.org/officeDocument/2006/relationships/slide" Target="slides/slide33.xml"/><Relationship Id="rId1602" Type="http://schemas.openxmlformats.org/officeDocument/2006/relationships/slide" Target="slides/slide1601.xml"/><Relationship Id="rId488" Type="http://schemas.openxmlformats.org/officeDocument/2006/relationships/slide" Target="slides/slide487.xml"/><Relationship Id="rId695" Type="http://schemas.openxmlformats.org/officeDocument/2006/relationships/slide" Target="slides/slide694.xml"/><Relationship Id="rId2169" Type="http://schemas.openxmlformats.org/officeDocument/2006/relationships/slide" Target="slides/slide2168.xml"/><Relationship Id="rId2376" Type="http://schemas.openxmlformats.org/officeDocument/2006/relationships/slide" Target="slides/slide2375.xml"/><Relationship Id="rId2583" Type="http://schemas.openxmlformats.org/officeDocument/2006/relationships/slide" Target="slides/slide2582.xml"/><Relationship Id="rId348" Type="http://schemas.openxmlformats.org/officeDocument/2006/relationships/slide" Target="slides/slide347.xml"/><Relationship Id="rId555" Type="http://schemas.openxmlformats.org/officeDocument/2006/relationships/slide" Target="slides/slide554.xml"/><Relationship Id="rId762" Type="http://schemas.openxmlformats.org/officeDocument/2006/relationships/slide" Target="slides/slide761.xml"/><Relationship Id="rId1185" Type="http://schemas.openxmlformats.org/officeDocument/2006/relationships/slide" Target="slides/slide1184.xml"/><Relationship Id="rId1392" Type="http://schemas.openxmlformats.org/officeDocument/2006/relationships/slide" Target="slides/slide1391.xml"/><Relationship Id="rId2029" Type="http://schemas.openxmlformats.org/officeDocument/2006/relationships/slide" Target="slides/slide2028.xml"/><Relationship Id="rId2236" Type="http://schemas.openxmlformats.org/officeDocument/2006/relationships/slide" Target="slides/slide2235.xml"/><Relationship Id="rId2443" Type="http://schemas.openxmlformats.org/officeDocument/2006/relationships/slide" Target="slides/slide2442.xml"/><Relationship Id="rId2650" Type="http://schemas.openxmlformats.org/officeDocument/2006/relationships/font" Target="fonts/font2.fntdata"/><Relationship Id="rId208" Type="http://schemas.openxmlformats.org/officeDocument/2006/relationships/slide" Target="slides/slide207.xml"/><Relationship Id="rId415" Type="http://schemas.openxmlformats.org/officeDocument/2006/relationships/slide" Target="slides/slide414.xml"/><Relationship Id="rId622" Type="http://schemas.openxmlformats.org/officeDocument/2006/relationships/slide" Target="slides/slide621.xml"/><Relationship Id="rId1045" Type="http://schemas.openxmlformats.org/officeDocument/2006/relationships/slide" Target="slides/slide1044.xml"/><Relationship Id="rId1252" Type="http://schemas.openxmlformats.org/officeDocument/2006/relationships/slide" Target="slides/slide1251.xml"/><Relationship Id="rId2303" Type="http://schemas.openxmlformats.org/officeDocument/2006/relationships/slide" Target="slides/slide2302.xml"/><Relationship Id="rId2510" Type="http://schemas.openxmlformats.org/officeDocument/2006/relationships/slide" Target="slides/slide2509.xml"/><Relationship Id="rId1112" Type="http://schemas.openxmlformats.org/officeDocument/2006/relationships/slide" Target="slides/slide1111.xml"/><Relationship Id="rId1929" Type="http://schemas.openxmlformats.org/officeDocument/2006/relationships/slide" Target="slides/slide1928.xml"/><Relationship Id="rId2093" Type="http://schemas.openxmlformats.org/officeDocument/2006/relationships/slide" Target="slides/slide209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nicah Njoroge" userId="aeb773f7-289a-4e1a-8a0a-97021ef156db" providerId="ADAL" clId="{9B362604-F0E4-4B4B-B8E8-A79E0E8614BE}"/>
    <pc:docChg chg="custSel addSld modSld sldOrd">
      <pc:chgData name="Monicah Njoroge" userId="aeb773f7-289a-4e1a-8a0a-97021ef156db" providerId="ADAL" clId="{9B362604-F0E4-4B4B-B8E8-A79E0E8614BE}" dt="2024-01-14T09:00:42.895" v="471" actId="20577"/>
      <pc:docMkLst>
        <pc:docMk/>
      </pc:docMkLst>
      <pc:sldChg chg="modSp">
        <pc:chgData name="Monicah Njoroge" userId="aeb773f7-289a-4e1a-8a0a-97021ef156db" providerId="ADAL" clId="{9B362604-F0E4-4B4B-B8E8-A79E0E8614BE}" dt="2024-01-14T08:48:45.814" v="451"/>
        <pc:sldMkLst>
          <pc:docMk/>
          <pc:sldMk cId="0" sldId="2376"/>
        </pc:sldMkLst>
        <pc:spChg chg="mod">
          <ac:chgData name="Monicah Njoroge" userId="aeb773f7-289a-4e1a-8a0a-97021ef156db" providerId="ADAL" clId="{9B362604-F0E4-4B4B-B8E8-A79E0E8614BE}" dt="2024-01-14T08:48:45.814" v="451"/>
          <ac:spMkLst>
            <pc:docMk/>
            <pc:sldMk cId="0" sldId="2376"/>
            <ac:spMk id="14299" creationId="{00000000-0000-0000-0000-000000000000}"/>
          </ac:spMkLst>
        </pc:spChg>
        <pc:spChg chg="mod">
          <ac:chgData name="Monicah Njoroge" userId="aeb773f7-289a-4e1a-8a0a-97021ef156db" providerId="ADAL" clId="{9B362604-F0E4-4B4B-B8E8-A79E0E8614BE}" dt="2024-01-14T08:48:35.913" v="450" actId="6549"/>
          <ac:spMkLst>
            <pc:docMk/>
            <pc:sldMk cId="0" sldId="2376"/>
            <ac:spMk id="14300" creationId="{00000000-0000-0000-0000-000000000000}"/>
          </ac:spMkLst>
        </pc:spChg>
      </pc:sldChg>
      <pc:sldChg chg="modSp">
        <pc:chgData name="Monicah Njoroge" userId="aeb773f7-289a-4e1a-8a0a-97021ef156db" providerId="ADAL" clId="{9B362604-F0E4-4B4B-B8E8-A79E0E8614BE}" dt="2024-01-14T08:04:58.736" v="393"/>
        <pc:sldMkLst>
          <pc:docMk/>
          <pc:sldMk cId="0" sldId="2612"/>
        </pc:sldMkLst>
        <pc:spChg chg="mod">
          <ac:chgData name="Monicah Njoroge" userId="aeb773f7-289a-4e1a-8a0a-97021ef156db" providerId="ADAL" clId="{9B362604-F0E4-4B4B-B8E8-A79E0E8614BE}" dt="2024-01-14T08:04:31.771" v="387"/>
          <ac:spMkLst>
            <pc:docMk/>
            <pc:sldMk cId="0" sldId="2612"/>
            <ac:spMk id="15880" creationId="{00000000-0000-0000-0000-000000000000}"/>
          </ac:spMkLst>
        </pc:spChg>
        <pc:spChg chg="mod">
          <ac:chgData name="Monicah Njoroge" userId="aeb773f7-289a-4e1a-8a0a-97021ef156db" providerId="ADAL" clId="{9B362604-F0E4-4B4B-B8E8-A79E0E8614BE}" dt="2024-01-14T08:04:58.736" v="393"/>
          <ac:spMkLst>
            <pc:docMk/>
            <pc:sldMk cId="0" sldId="2612"/>
            <ac:spMk id="15881" creationId="{00000000-0000-0000-0000-000000000000}"/>
          </ac:spMkLst>
        </pc:spChg>
      </pc:sldChg>
      <pc:sldChg chg="modSp">
        <pc:chgData name="Monicah Njoroge" userId="aeb773f7-289a-4e1a-8a0a-97021ef156db" providerId="ADAL" clId="{9B362604-F0E4-4B4B-B8E8-A79E0E8614BE}" dt="2024-01-14T07:31:32.213" v="275" actId="403"/>
        <pc:sldMkLst>
          <pc:docMk/>
          <pc:sldMk cId="1564950311" sldId="3133"/>
        </pc:sldMkLst>
        <pc:spChg chg="mod">
          <ac:chgData name="Monicah Njoroge" userId="aeb773f7-289a-4e1a-8a0a-97021ef156db" providerId="ADAL" clId="{9B362604-F0E4-4B4B-B8E8-A79E0E8614BE}" dt="2024-01-14T07:28:40.518" v="205" actId="20577"/>
          <ac:spMkLst>
            <pc:docMk/>
            <pc:sldMk cId="1564950311" sldId="3133"/>
            <ac:spMk id="2" creationId="{00000000-0000-0000-0000-000000000000}"/>
          </ac:spMkLst>
        </pc:spChg>
        <pc:spChg chg="mod">
          <ac:chgData name="Monicah Njoroge" userId="aeb773f7-289a-4e1a-8a0a-97021ef156db" providerId="ADAL" clId="{9B362604-F0E4-4B4B-B8E8-A79E0E8614BE}" dt="2024-01-14T07:31:32.213" v="275" actId="403"/>
          <ac:spMkLst>
            <pc:docMk/>
            <pc:sldMk cId="1564950311" sldId="3133"/>
            <ac:spMk id="3" creationId="{00000000-0000-0000-0000-000000000000}"/>
          </ac:spMkLst>
        </pc:spChg>
      </pc:sldChg>
      <pc:sldChg chg="modSp add">
        <pc:chgData name="Monicah Njoroge" userId="aeb773f7-289a-4e1a-8a0a-97021ef156db" providerId="ADAL" clId="{9B362604-F0E4-4B4B-B8E8-A79E0E8614BE}" dt="2024-01-14T07:17:25.820" v="18" actId="20577"/>
        <pc:sldMkLst>
          <pc:docMk/>
          <pc:sldMk cId="1851921382" sldId="3180"/>
        </pc:sldMkLst>
        <pc:spChg chg="mod">
          <ac:chgData name="Monicah Njoroge" userId="aeb773f7-289a-4e1a-8a0a-97021ef156db" providerId="ADAL" clId="{9B362604-F0E4-4B4B-B8E8-A79E0E8614BE}" dt="2024-01-14T07:17:25.820" v="18" actId="20577"/>
          <ac:spMkLst>
            <pc:docMk/>
            <pc:sldMk cId="1851921382" sldId="3180"/>
            <ac:spMk id="3" creationId="{00000000-0000-0000-0000-000000000000}"/>
          </ac:spMkLst>
        </pc:spChg>
      </pc:sldChg>
      <pc:sldChg chg="modSp add ord">
        <pc:chgData name="Monicah Njoroge" userId="aeb773f7-289a-4e1a-8a0a-97021ef156db" providerId="ADAL" clId="{9B362604-F0E4-4B4B-B8E8-A79E0E8614BE}" dt="2024-01-14T07:21:56.753" v="42"/>
        <pc:sldMkLst>
          <pc:docMk/>
          <pc:sldMk cId="2430753820" sldId="3181"/>
        </pc:sldMkLst>
        <pc:spChg chg="mod">
          <ac:chgData name="Monicah Njoroge" userId="aeb773f7-289a-4e1a-8a0a-97021ef156db" providerId="ADAL" clId="{9B362604-F0E4-4B4B-B8E8-A79E0E8614BE}" dt="2024-01-14T07:21:34.744" v="41" actId="20577"/>
          <ac:spMkLst>
            <pc:docMk/>
            <pc:sldMk cId="2430753820" sldId="3181"/>
            <ac:spMk id="3" creationId="{00000000-0000-0000-0000-000000000000}"/>
          </ac:spMkLst>
        </pc:spChg>
      </pc:sldChg>
      <pc:sldChg chg="modSp add ord">
        <pc:chgData name="Monicah Njoroge" userId="aeb773f7-289a-4e1a-8a0a-97021ef156db" providerId="ADAL" clId="{9B362604-F0E4-4B4B-B8E8-A79E0E8614BE}" dt="2024-01-14T07:22:25.294" v="63"/>
        <pc:sldMkLst>
          <pc:docMk/>
          <pc:sldMk cId="2500969664" sldId="3182"/>
        </pc:sldMkLst>
        <pc:spChg chg="mod">
          <ac:chgData name="Monicah Njoroge" userId="aeb773f7-289a-4e1a-8a0a-97021ef156db" providerId="ADAL" clId="{9B362604-F0E4-4B4B-B8E8-A79E0E8614BE}" dt="2024-01-14T07:22:25.294" v="63"/>
          <ac:spMkLst>
            <pc:docMk/>
            <pc:sldMk cId="2500969664" sldId="3182"/>
            <ac:spMk id="3" creationId="{00000000-0000-0000-0000-000000000000}"/>
          </ac:spMkLst>
        </pc:spChg>
      </pc:sldChg>
      <pc:sldChg chg="modSp add ord">
        <pc:chgData name="Monicah Njoroge" userId="aeb773f7-289a-4e1a-8a0a-97021ef156db" providerId="ADAL" clId="{9B362604-F0E4-4B4B-B8E8-A79E0E8614BE}" dt="2024-01-14T07:22:40.610" v="67"/>
        <pc:sldMkLst>
          <pc:docMk/>
          <pc:sldMk cId="3637061664" sldId="3183"/>
        </pc:sldMkLst>
        <pc:spChg chg="mod">
          <ac:chgData name="Monicah Njoroge" userId="aeb773f7-289a-4e1a-8a0a-97021ef156db" providerId="ADAL" clId="{9B362604-F0E4-4B4B-B8E8-A79E0E8614BE}" dt="2024-01-14T07:22:40.610" v="67"/>
          <ac:spMkLst>
            <pc:docMk/>
            <pc:sldMk cId="3637061664" sldId="3183"/>
            <ac:spMk id="3" creationId="{00000000-0000-0000-0000-000000000000}"/>
          </ac:spMkLst>
        </pc:spChg>
      </pc:sldChg>
      <pc:sldChg chg="add">
        <pc:chgData name="Monicah Njoroge" userId="aeb773f7-289a-4e1a-8a0a-97021ef156db" providerId="ADAL" clId="{9B362604-F0E4-4B4B-B8E8-A79E0E8614BE}" dt="2024-01-14T07:26:48.103" v="68"/>
        <pc:sldMkLst>
          <pc:docMk/>
          <pc:sldMk cId="2517483788" sldId="3184"/>
        </pc:sldMkLst>
      </pc:sldChg>
      <pc:sldChg chg="addSp delSp modSp add">
        <pc:chgData name="Monicah Njoroge" userId="aeb773f7-289a-4e1a-8a0a-97021ef156db" providerId="ADAL" clId="{9B362604-F0E4-4B4B-B8E8-A79E0E8614BE}" dt="2024-01-14T07:28:45.846" v="206" actId="478"/>
        <pc:sldMkLst>
          <pc:docMk/>
          <pc:sldMk cId="254968571" sldId="3185"/>
        </pc:sldMkLst>
        <pc:spChg chg="del">
          <ac:chgData name="Monicah Njoroge" userId="aeb773f7-289a-4e1a-8a0a-97021ef156db" providerId="ADAL" clId="{9B362604-F0E4-4B4B-B8E8-A79E0E8614BE}" dt="2024-01-14T07:28:45.846" v="206" actId="478"/>
          <ac:spMkLst>
            <pc:docMk/>
            <pc:sldMk cId="254968571" sldId="3185"/>
            <ac:spMk id="2" creationId="{00000000-0000-0000-0000-000000000000}"/>
          </ac:spMkLst>
        </pc:spChg>
        <pc:spChg chg="mod">
          <ac:chgData name="Monicah Njoroge" userId="aeb773f7-289a-4e1a-8a0a-97021ef156db" providerId="ADAL" clId="{9B362604-F0E4-4B4B-B8E8-A79E0E8614BE}" dt="2024-01-14T07:28:22.897" v="186" actId="20577"/>
          <ac:spMkLst>
            <pc:docMk/>
            <pc:sldMk cId="254968571" sldId="3185"/>
            <ac:spMk id="3" creationId="{00000000-0000-0000-0000-000000000000}"/>
          </ac:spMkLst>
        </pc:spChg>
        <pc:spChg chg="add mod">
          <ac:chgData name="Monicah Njoroge" userId="aeb773f7-289a-4e1a-8a0a-97021ef156db" providerId="ADAL" clId="{9B362604-F0E4-4B4B-B8E8-A79E0E8614BE}" dt="2024-01-14T07:28:45.846" v="206" actId="478"/>
          <ac:spMkLst>
            <pc:docMk/>
            <pc:sldMk cId="254968571" sldId="3185"/>
            <ac:spMk id="5" creationId="{62E6F946-DBEF-43E4-98CA-B47B484DE5AC}"/>
          </ac:spMkLst>
        </pc:spChg>
      </pc:sldChg>
      <pc:sldChg chg="add">
        <pc:chgData name="Monicah Njoroge" userId="aeb773f7-289a-4e1a-8a0a-97021ef156db" providerId="ADAL" clId="{9B362604-F0E4-4B4B-B8E8-A79E0E8614BE}" dt="2024-01-14T07:30:46.063" v="207"/>
        <pc:sldMkLst>
          <pc:docMk/>
          <pc:sldMk cId="2793071485" sldId="3186"/>
        </pc:sldMkLst>
      </pc:sldChg>
      <pc:sldChg chg="add">
        <pc:chgData name="Monicah Njoroge" userId="aeb773f7-289a-4e1a-8a0a-97021ef156db" providerId="ADAL" clId="{9B362604-F0E4-4B4B-B8E8-A79E0E8614BE}" dt="2024-01-14T08:03:16.837" v="276"/>
        <pc:sldMkLst>
          <pc:docMk/>
          <pc:sldMk cId="3159377994" sldId="3187"/>
        </pc:sldMkLst>
      </pc:sldChg>
      <pc:sldChg chg="addSp delSp modSp add">
        <pc:chgData name="Monicah Njoroge" userId="aeb773f7-289a-4e1a-8a0a-97021ef156db" providerId="ADAL" clId="{9B362604-F0E4-4B4B-B8E8-A79E0E8614BE}" dt="2024-01-14T08:05:20.291" v="400" actId="20577"/>
        <pc:sldMkLst>
          <pc:docMk/>
          <pc:sldMk cId="2622482419" sldId="3188"/>
        </pc:sldMkLst>
        <pc:spChg chg="add mod">
          <ac:chgData name="Monicah Njoroge" userId="aeb773f7-289a-4e1a-8a0a-97021ef156db" providerId="ADAL" clId="{9B362604-F0E4-4B4B-B8E8-A79E0E8614BE}" dt="2024-01-14T08:04:37.412" v="388" actId="478"/>
          <ac:spMkLst>
            <pc:docMk/>
            <pc:sldMk cId="2622482419" sldId="3188"/>
            <ac:spMk id="3" creationId="{94815C62-7E2A-4F3F-95BD-CD138670D192}"/>
          </ac:spMkLst>
        </pc:spChg>
        <pc:spChg chg="del">
          <ac:chgData name="Monicah Njoroge" userId="aeb773f7-289a-4e1a-8a0a-97021ef156db" providerId="ADAL" clId="{9B362604-F0E4-4B4B-B8E8-A79E0E8614BE}" dt="2024-01-14T08:04:37.412" v="388" actId="478"/>
          <ac:spMkLst>
            <pc:docMk/>
            <pc:sldMk cId="2622482419" sldId="3188"/>
            <ac:spMk id="15880" creationId="{00000000-0000-0000-0000-000000000000}"/>
          </ac:spMkLst>
        </pc:spChg>
        <pc:spChg chg="mod">
          <ac:chgData name="Monicah Njoroge" userId="aeb773f7-289a-4e1a-8a0a-97021ef156db" providerId="ADAL" clId="{9B362604-F0E4-4B4B-B8E8-A79E0E8614BE}" dt="2024-01-14T08:05:20.291" v="400" actId="20577"/>
          <ac:spMkLst>
            <pc:docMk/>
            <pc:sldMk cId="2622482419" sldId="3188"/>
            <ac:spMk id="15881" creationId="{00000000-0000-0000-0000-000000000000}"/>
          </ac:spMkLst>
        </pc:spChg>
      </pc:sldChg>
      <pc:sldChg chg="add">
        <pc:chgData name="Monicah Njoroge" userId="aeb773f7-289a-4e1a-8a0a-97021ef156db" providerId="ADAL" clId="{9B362604-F0E4-4B4B-B8E8-A79E0E8614BE}" dt="2024-01-14T08:47:45.815" v="401"/>
        <pc:sldMkLst>
          <pc:docMk/>
          <pc:sldMk cId="2631132240" sldId="3189"/>
        </pc:sldMkLst>
      </pc:sldChg>
      <pc:sldChg chg="modSp add">
        <pc:chgData name="Monicah Njoroge" userId="aeb773f7-289a-4e1a-8a0a-97021ef156db" providerId="ADAL" clId="{9B362604-F0E4-4B4B-B8E8-A79E0E8614BE}" dt="2024-01-14T08:59:31.478" v="460"/>
        <pc:sldMkLst>
          <pc:docMk/>
          <pc:sldMk cId="882940276" sldId="3190"/>
        </pc:sldMkLst>
        <pc:spChg chg="mod">
          <ac:chgData name="Monicah Njoroge" userId="aeb773f7-289a-4e1a-8a0a-97021ef156db" providerId="ADAL" clId="{9B362604-F0E4-4B4B-B8E8-A79E0E8614BE}" dt="2024-01-14T08:59:31.478" v="460"/>
          <ac:spMkLst>
            <pc:docMk/>
            <pc:sldMk cId="882940276" sldId="3190"/>
            <ac:spMk id="2" creationId="{CCDF8449-5105-450A-801D-41B2C38DE0E9}"/>
          </ac:spMkLst>
        </pc:spChg>
        <pc:spChg chg="mod">
          <ac:chgData name="Monicah Njoroge" userId="aeb773f7-289a-4e1a-8a0a-97021ef156db" providerId="ADAL" clId="{9B362604-F0E4-4B4B-B8E8-A79E0E8614BE}" dt="2024-01-14T08:58:29.943" v="454"/>
          <ac:spMkLst>
            <pc:docMk/>
            <pc:sldMk cId="882940276" sldId="3190"/>
            <ac:spMk id="3" creationId="{CC915F46-9581-4A4D-A0B0-FDCE954F4CB3}"/>
          </ac:spMkLst>
        </pc:spChg>
      </pc:sldChg>
      <pc:sldChg chg="modSp add ord">
        <pc:chgData name="Monicah Njoroge" userId="aeb773f7-289a-4e1a-8a0a-97021ef156db" providerId="ADAL" clId="{9B362604-F0E4-4B4B-B8E8-A79E0E8614BE}" dt="2024-01-14T08:59:14.038" v="459" actId="20577"/>
        <pc:sldMkLst>
          <pc:docMk/>
          <pc:sldMk cId="501743067" sldId="3191"/>
        </pc:sldMkLst>
        <pc:spChg chg="mod">
          <ac:chgData name="Monicah Njoroge" userId="aeb773f7-289a-4e1a-8a0a-97021ef156db" providerId="ADAL" clId="{9B362604-F0E4-4B4B-B8E8-A79E0E8614BE}" dt="2024-01-14T08:59:14.038" v="459" actId="20577"/>
          <ac:spMkLst>
            <pc:docMk/>
            <pc:sldMk cId="501743067" sldId="3191"/>
            <ac:spMk id="2339" creationId="{00000000-0000-0000-0000-000000000000}"/>
          </ac:spMkLst>
        </pc:spChg>
      </pc:sldChg>
      <pc:sldChg chg="modSp add">
        <pc:chgData name="Monicah Njoroge" userId="aeb773f7-289a-4e1a-8a0a-97021ef156db" providerId="ADAL" clId="{9B362604-F0E4-4B4B-B8E8-A79E0E8614BE}" dt="2024-01-14T09:00:10.873" v="465" actId="20577"/>
        <pc:sldMkLst>
          <pc:docMk/>
          <pc:sldMk cId="396910305" sldId="3192"/>
        </pc:sldMkLst>
        <pc:spChg chg="mod">
          <ac:chgData name="Monicah Njoroge" userId="aeb773f7-289a-4e1a-8a0a-97021ef156db" providerId="ADAL" clId="{9B362604-F0E4-4B4B-B8E8-A79E0E8614BE}" dt="2024-01-14T09:00:10.873" v="465" actId="20577"/>
          <ac:spMkLst>
            <pc:docMk/>
            <pc:sldMk cId="396910305" sldId="3192"/>
            <ac:spMk id="2339" creationId="{00000000-0000-0000-0000-000000000000}"/>
          </ac:spMkLst>
        </pc:spChg>
      </pc:sldChg>
      <pc:sldChg chg="add">
        <pc:chgData name="Monicah Njoroge" userId="aeb773f7-289a-4e1a-8a0a-97021ef156db" providerId="ADAL" clId="{9B362604-F0E4-4B4B-B8E8-A79E0E8614BE}" dt="2024-01-14T08:59:53.328" v="462"/>
        <pc:sldMkLst>
          <pc:docMk/>
          <pc:sldMk cId="3204280405" sldId="3193"/>
        </pc:sldMkLst>
      </pc:sldChg>
      <pc:sldChg chg="modSp add">
        <pc:chgData name="Monicah Njoroge" userId="aeb773f7-289a-4e1a-8a0a-97021ef156db" providerId="ADAL" clId="{9B362604-F0E4-4B4B-B8E8-A79E0E8614BE}" dt="2024-01-14T09:00:42.895" v="471" actId="20577"/>
        <pc:sldMkLst>
          <pc:docMk/>
          <pc:sldMk cId="2163901516" sldId="3194"/>
        </pc:sldMkLst>
        <pc:spChg chg="mod">
          <ac:chgData name="Monicah Njoroge" userId="aeb773f7-289a-4e1a-8a0a-97021ef156db" providerId="ADAL" clId="{9B362604-F0E4-4B4B-B8E8-A79E0E8614BE}" dt="2024-01-14T09:00:42.895" v="471" actId="20577"/>
          <ac:spMkLst>
            <pc:docMk/>
            <pc:sldMk cId="2163901516" sldId="3194"/>
            <ac:spMk id="2339" creationId="{00000000-0000-0000-0000-000000000000}"/>
          </ac:spMkLst>
        </pc:spChg>
      </pc:sldChg>
      <pc:sldChg chg="add">
        <pc:chgData name="Monicah Njoroge" userId="aeb773f7-289a-4e1a-8a0a-97021ef156db" providerId="ADAL" clId="{9B362604-F0E4-4B4B-B8E8-A79E0E8614BE}" dt="2024-01-14T09:00:19.861" v="467"/>
        <pc:sldMkLst>
          <pc:docMk/>
          <pc:sldMk cId="3282953692" sldId="3195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1.xml"/><Relationship Id="rId1" Type="http://schemas.openxmlformats.org/officeDocument/2006/relationships/notesMaster" Target="../notesMasters/notesMaster1.xml"/></Relationships>
</file>

<file path=ppt/notesSlides/_rels/notesSlide10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2.xml"/><Relationship Id="rId1" Type="http://schemas.openxmlformats.org/officeDocument/2006/relationships/notesMaster" Target="../notesMasters/notesMaster1.xml"/></Relationships>
</file>

<file path=ppt/notesSlides/_rels/notesSlide10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3.xml"/><Relationship Id="rId1" Type="http://schemas.openxmlformats.org/officeDocument/2006/relationships/notesMaster" Target="../notesMasters/notesMaster1.xml"/></Relationships>
</file>

<file path=ppt/notesSlides/_rels/notesSlide10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4.xml"/><Relationship Id="rId1" Type="http://schemas.openxmlformats.org/officeDocument/2006/relationships/notesMaster" Target="../notesMasters/notesMaster1.xml"/></Relationships>
</file>

<file path=ppt/notesSlides/_rels/notesSlide10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5.xml"/><Relationship Id="rId1" Type="http://schemas.openxmlformats.org/officeDocument/2006/relationships/notesMaster" Target="../notesMasters/notesMaster1.xml"/></Relationships>
</file>

<file path=ppt/notesSlides/_rels/notesSlide10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6.xml"/><Relationship Id="rId1" Type="http://schemas.openxmlformats.org/officeDocument/2006/relationships/notesMaster" Target="../notesMasters/notesMaster1.xml"/></Relationships>
</file>

<file path=ppt/notesSlides/_rels/notesSlide10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7.xml"/><Relationship Id="rId1" Type="http://schemas.openxmlformats.org/officeDocument/2006/relationships/notesMaster" Target="../notesMasters/notesMaster1.xml"/></Relationships>
</file>

<file path=ppt/notesSlides/_rels/notesSlide10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8.xml"/><Relationship Id="rId1" Type="http://schemas.openxmlformats.org/officeDocument/2006/relationships/notesMaster" Target="../notesMasters/notesMaster1.xml"/></Relationships>
</file>

<file path=ppt/notesSlides/_rels/notesSlide10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9.xml"/><Relationship Id="rId1" Type="http://schemas.openxmlformats.org/officeDocument/2006/relationships/notesMaster" Target="../notesMasters/notesMaster1.xml"/></Relationships>
</file>

<file path=ppt/notesSlides/_rels/notesSlide10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1.xml"/><Relationship Id="rId1" Type="http://schemas.openxmlformats.org/officeDocument/2006/relationships/notesMaster" Target="../notesMasters/notesMaster1.xml"/></Relationships>
</file>

<file path=ppt/notesSlides/_rels/notesSlide10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2.xml"/><Relationship Id="rId1" Type="http://schemas.openxmlformats.org/officeDocument/2006/relationships/notesMaster" Target="../notesMasters/notesMaster1.xml"/></Relationships>
</file>

<file path=ppt/notesSlides/_rels/notesSlide10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3.xml"/><Relationship Id="rId1" Type="http://schemas.openxmlformats.org/officeDocument/2006/relationships/notesMaster" Target="../notesMasters/notesMaster1.xml"/></Relationships>
</file>

<file path=ppt/notesSlides/_rels/notesSlide10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4.xml"/><Relationship Id="rId1" Type="http://schemas.openxmlformats.org/officeDocument/2006/relationships/notesMaster" Target="../notesMasters/notesMaster1.xml"/></Relationships>
</file>

<file path=ppt/notesSlides/_rels/notesSlide10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5.xml"/><Relationship Id="rId1" Type="http://schemas.openxmlformats.org/officeDocument/2006/relationships/notesMaster" Target="../notesMasters/notesMaster1.xml"/></Relationships>
</file>

<file path=ppt/notesSlides/_rels/notesSlide10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6.xml"/><Relationship Id="rId1" Type="http://schemas.openxmlformats.org/officeDocument/2006/relationships/notesMaster" Target="../notesMasters/notesMaster1.xml"/></Relationships>
</file>

<file path=ppt/notesSlides/_rels/notesSlide10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7.xml"/><Relationship Id="rId1" Type="http://schemas.openxmlformats.org/officeDocument/2006/relationships/notesMaster" Target="../notesMasters/notesMaster1.xml"/></Relationships>
</file>

<file path=ppt/notesSlides/_rels/notesSlide10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8.xml"/><Relationship Id="rId1" Type="http://schemas.openxmlformats.org/officeDocument/2006/relationships/notesMaster" Target="../notesMasters/notesMaster1.xml"/></Relationships>
</file>

<file path=ppt/notesSlides/_rels/notesSlide10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9.xml"/><Relationship Id="rId1" Type="http://schemas.openxmlformats.org/officeDocument/2006/relationships/notesMaster" Target="../notesMasters/notesMaster1.xml"/></Relationships>
</file>

<file path=ppt/notesSlides/_rels/notesSlide10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0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1.xml"/><Relationship Id="rId1" Type="http://schemas.openxmlformats.org/officeDocument/2006/relationships/notesMaster" Target="../notesMasters/notesMaster1.xml"/></Relationships>
</file>

<file path=ppt/notesSlides/_rels/notesSlide10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2.xml"/><Relationship Id="rId1" Type="http://schemas.openxmlformats.org/officeDocument/2006/relationships/notesMaster" Target="../notesMasters/notesMaster1.xml"/></Relationships>
</file>

<file path=ppt/notesSlides/_rels/notesSlide10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3.xml"/><Relationship Id="rId1" Type="http://schemas.openxmlformats.org/officeDocument/2006/relationships/notesMaster" Target="../notesMasters/notesMaster1.xml"/></Relationships>
</file>

<file path=ppt/notesSlides/_rels/notesSlide10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4.xml"/><Relationship Id="rId1" Type="http://schemas.openxmlformats.org/officeDocument/2006/relationships/notesMaster" Target="../notesMasters/notesMaster1.xml"/></Relationships>
</file>

<file path=ppt/notesSlides/_rels/notesSlide10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5.xml"/><Relationship Id="rId1" Type="http://schemas.openxmlformats.org/officeDocument/2006/relationships/notesMaster" Target="../notesMasters/notesMaster1.xml"/></Relationships>
</file>

<file path=ppt/notesSlides/_rels/notesSlide10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6.xml"/><Relationship Id="rId1" Type="http://schemas.openxmlformats.org/officeDocument/2006/relationships/notesMaster" Target="../notesMasters/notesMaster1.xml"/></Relationships>
</file>

<file path=ppt/notesSlides/_rels/notesSlide10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7.xml"/><Relationship Id="rId1" Type="http://schemas.openxmlformats.org/officeDocument/2006/relationships/notesMaster" Target="../notesMasters/notesMaster1.xml"/></Relationships>
</file>

<file path=ppt/notesSlides/_rels/notesSlide10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8.xml"/><Relationship Id="rId1" Type="http://schemas.openxmlformats.org/officeDocument/2006/relationships/notesMaster" Target="../notesMasters/notesMaster1.xml"/></Relationships>
</file>

<file path=ppt/notesSlides/_rels/notesSlide10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9.xml"/><Relationship Id="rId1" Type="http://schemas.openxmlformats.org/officeDocument/2006/relationships/notesMaster" Target="../notesMasters/notesMaster1.xml"/></Relationships>
</file>

<file path=ppt/notesSlides/_rels/notesSlide10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0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1.xml"/><Relationship Id="rId1" Type="http://schemas.openxmlformats.org/officeDocument/2006/relationships/notesMaster" Target="../notesMasters/notesMaster1.xml"/></Relationships>
</file>

<file path=ppt/notesSlides/_rels/notesSlide10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2.xml"/><Relationship Id="rId1" Type="http://schemas.openxmlformats.org/officeDocument/2006/relationships/notesMaster" Target="../notesMasters/notesMaster1.xml"/></Relationships>
</file>

<file path=ppt/notesSlides/_rels/notesSlide10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3.xml"/><Relationship Id="rId1" Type="http://schemas.openxmlformats.org/officeDocument/2006/relationships/notesMaster" Target="../notesMasters/notesMaster1.xml"/></Relationships>
</file>

<file path=ppt/notesSlides/_rels/notesSlide10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4.xml"/><Relationship Id="rId1" Type="http://schemas.openxmlformats.org/officeDocument/2006/relationships/notesMaster" Target="../notesMasters/notesMaster1.xml"/></Relationships>
</file>

<file path=ppt/notesSlides/_rels/notesSlide10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5.xml"/><Relationship Id="rId1" Type="http://schemas.openxmlformats.org/officeDocument/2006/relationships/notesMaster" Target="../notesMasters/notesMaster1.xml"/></Relationships>
</file>

<file path=ppt/notesSlides/_rels/notesSlide10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6.xml"/><Relationship Id="rId1" Type="http://schemas.openxmlformats.org/officeDocument/2006/relationships/notesMaster" Target="../notesMasters/notesMaster1.xml"/></Relationships>
</file>

<file path=ppt/notesSlides/_rels/notesSlide10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7.xml"/><Relationship Id="rId1" Type="http://schemas.openxmlformats.org/officeDocument/2006/relationships/notesMaster" Target="../notesMasters/notesMaster1.xml"/></Relationships>
</file>

<file path=ppt/notesSlides/_rels/notesSlide10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8.xml"/><Relationship Id="rId1" Type="http://schemas.openxmlformats.org/officeDocument/2006/relationships/notesMaster" Target="../notesMasters/notesMaster1.xml"/></Relationships>
</file>

<file path=ppt/notesSlides/_rels/notesSlide10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9.xml"/><Relationship Id="rId1" Type="http://schemas.openxmlformats.org/officeDocument/2006/relationships/notesMaster" Target="../notesMasters/notesMaster1.xml"/></Relationships>
</file>

<file path=ppt/notesSlides/_rels/notesSlide10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0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1.xml"/><Relationship Id="rId1" Type="http://schemas.openxmlformats.org/officeDocument/2006/relationships/notesMaster" Target="../notesMasters/notesMaster1.xml"/></Relationships>
</file>

<file path=ppt/notesSlides/_rels/notesSlide10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2.xml"/><Relationship Id="rId1" Type="http://schemas.openxmlformats.org/officeDocument/2006/relationships/notesMaster" Target="../notesMasters/notesMaster1.xml"/></Relationships>
</file>

<file path=ppt/notesSlides/_rels/notesSlide10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3.xml"/><Relationship Id="rId1" Type="http://schemas.openxmlformats.org/officeDocument/2006/relationships/notesMaster" Target="../notesMasters/notesMaster1.xml"/></Relationships>
</file>

<file path=ppt/notesSlides/_rels/notesSlide10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4.xml"/><Relationship Id="rId1" Type="http://schemas.openxmlformats.org/officeDocument/2006/relationships/notesMaster" Target="../notesMasters/notesMaster1.xml"/></Relationships>
</file>

<file path=ppt/notesSlides/_rels/notesSlide10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5.xml"/><Relationship Id="rId1" Type="http://schemas.openxmlformats.org/officeDocument/2006/relationships/notesMaster" Target="../notesMasters/notesMaster1.xml"/></Relationships>
</file>

<file path=ppt/notesSlides/_rels/notesSlide10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6.xml"/><Relationship Id="rId1" Type="http://schemas.openxmlformats.org/officeDocument/2006/relationships/notesMaster" Target="../notesMasters/notesMaster1.xml"/></Relationships>
</file>

<file path=ppt/notesSlides/_rels/notesSlide10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7.xml"/><Relationship Id="rId1" Type="http://schemas.openxmlformats.org/officeDocument/2006/relationships/notesMaster" Target="../notesMasters/notesMaster1.xml"/></Relationships>
</file>

<file path=ppt/notesSlides/_rels/notesSlide10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8.xml"/><Relationship Id="rId1" Type="http://schemas.openxmlformats.org/officeDocument/2006/relationships/notesMaster" Target="../notesMasters/notesMaster1.xml"/></Relationships>
</file>

<file path=ppt/notesSlides/_rels/notesSlide10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9.xml"/><Relationship Id="rId1" Type="http://schemas.openxmlformats.org/officeDocument/2006/relationships/notesMaster" Target="../notesMasters/notesMaster1.xml"/></Relationships>
</file>

<file path=ppt/notesSlides/_rels/notesSlide10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0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1.xml"/><Relationship Id="rId1" Type="http://schemas.openxmlformats.org/officeDocument/2006/relationships/notesMaster" Target="../notesMasters/notesMaster1.xml"/></Relationships>
</file>

<file path=ppt/notesSlides/_rels/notesSlide10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2.xml"/><Relationship Id="rId1" Type="http://schemas.openxmlformats.org/officeDocument/2006/relationships/notesMaster" Target="../notesMasters/notesMaster1.xml"/></Relationships>
</file>

<file path=ppt/notesSlides/_rels/notesSlide10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3.xml"/><Relationship Id="rId1" Type="http://schemas.openxmlformats.org/officeDocument/2006/relationships/notesMaster" Target="../notesMasters/notesMaster1.xml"/></Relationships>
</file>

<file path=ppt/notesSlides/_rels/notesSlide10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4.xml"/><Relationship Id="rId1" Type="http://schemas.openxmlformats.org/officeDocument/2006/relationships/notesMaster" Target="../notesMasters/notesMaster1.xml"/></Relationships>
</file>

<file path=ppt/notesSlides/_rels/notesSlide10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5.xml"/><Relationship Id="rId1" Type="http://schemas.openxmlformats.org/officeDocument/2006/relationships/notesMaster" Target="../notesMasters/notesMaster1.xml"/></Relationships>
</file>

<file path=ppt/notesSlides/_rels/notesSlide10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6.xml"/><Relationship Id="rId1" Type="http://schemas.openxmlformats.org/officeDocument/2006/relationships/notesMaster" Target="../notesMasters/notesMaster1.xml"/></Relationships>
</file>

<file path=ppt/notesSlides/_rels/notesSlide10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7.xml"/><Relationship Id="rId1" Type="http://schemas.openxmlformats.org/officeDocument/2006/relationships/notesMaster" Target="../notesMasters/notesMaster1.xml"/></Relationships>
</file>

<file path=ppt/notesSlides/_rels/notesSlide10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8.xml"/><Relationship Id="rId1" Type="http://schemas.openxmlformats.org/officeDocument/2006/relationships/notesMaster" Target="../notesMasters/notesMaster1.xml"/></Relationships>
</file>

<file path=ppt/notesSlides/_rels/notesSlide10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9.xml"/><Relationship Id="rId1" Type="http://schemas.openxmlformats.org/officeDocument/2006/relationships/notesMaster" Target="../notesMasters/notesMaster1.xml"/></Relationships>
</file>

<file path=ppt/notesSlides/_rels/notesSlide10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0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1.xml"/><Relationship Id="rId1" Type="http://schemas.openxmlformats.org/officeDocument/2006/relationships/notesMaster" Target="../notesMasters/notesMaster1.xml"/></Relationships>
</file>

<file path=ppt/notesSlides/_rels/notesSlide10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2.xml"/><Relationship Id="rId1" Type="http://schemas.openxmlformats.org/officeDocument/2006/relationships/notesMaster" Target="../notesMasters/notesMaster1.xml"/></Relationships>
</file>

<file path=ppt/notesSlides/_rels/notesSlide10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3.xml"/><Relationship Id="rId1" Type="http://schemas.openxmlformats.org/officeDocument/2006/relationships/notesMaster" Target="../notesMasters/notesMaster1.xml"/></Relationships>
</file>

<file path=ppt/notesSlides/_rels/notesSlide10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4.xml"/><Relationship Id="rId1" Type="http://schemas.openxmlformats.org/officeDocument/2006/relationships/notesMaster" Target="../notesMasters/notesMaster1.xml"/></Relationships>
</file>

<file path=ppt/notesSlides/_rels/notesSlide10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5.xml"/><Relationship Id="rId1" Type="http://schemas.openxmlformats.org/officeDocument/2006/relationships/notesMaster" Target="../notesMasters/notesMaster1.xml"/></Relationships>
</file>

<file path=ppt/notesSlides/_rels/notesSlide10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6.xml"/><Relationship Id="rId1" Type="http://schemas.openxmlformats.org/officeDocument/2006/relationships/notesMaster" Target="../notesMasters/notesMaster1.xml"/></Relationships>
</file>

<file path=ppt/notesSlides/_rels/notesSlide10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7.xml"/><Relationship Id="rId1" Type="http://schemas.openxmlformats.org/officeDocument/2006/relationships/notesMaster" Target="../notesMasters/notesMaster1.xml"/></Relationships>
</file>

<file path=ppt/notesSlides/_rels/notesSlide10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8.xml"/><Relationship Id="rId1" Type="http://schemas.openxmlformats.org/officeDocument/2006/relationships/notesMaster" Target="../notesMasters/notesMaster1.xml"/></Relationships>
</file>

<file path=ppt/notesSlides/_rels/notesSlide10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9.xml"/><Relationship Id="rId1" Type="http://schemas.openxmlformats.org/officeDocument/2006/relationships/notesMaster" Target="../notesMasters/notesMaster1.xml"/></Relationships>
</file>

<file path=ppt/notesSlides/_rels/notesSlide10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0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1.xml"/><Relationship Id="rId1" Type="http://schemas.openxmlformats.org/officeDocument/2006/relationships/notesMaster" Target="../notesMasters/notesMaster1.xml"/></Relationships>
</file>

<file path=ppt/notesSlides/_rels/notesSlide10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2.xml"/><Relationship Id="rId1" Type="http://schemas.openxmlformats.org/officeDocument/2006/relationships/notesMaster" Target="../notesMasters/notesMaster1.xml"/></Relationships>
</file>

<file path=ppt/notesSlides/_rels/notesSlide10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3.xml"/><Relationship Id="rId1" Type="http://schemas.openxmlformats.org/officeDocument/2006/relationships/notesMaster" Target="../notesMasters/notesMaster1.xml"/></Relationships>
</file>

<file path=ppt/notesSlides/_rels/notesSlide10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4.xml"/><Relationship Id="rId1" Type="http://schemas.openxmlformats.org/officeDocument/2006/relationships/notesMaster" Target="../notesMasters/notesMaster1.xml"/></Relationships>
</file>

<file path=ppt/notesSlides/_rels/notesSlide10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5.xml"/><Relationship Id="rId1" Type="http://schemas.openxmlformats.org/officeDocument/2006/relationships/notesMaster" Target="../notesMasters/notesMaster1.xml"/></Relationships>
</file>

<file path=ppt/notesSlides/_rels/notesSlide10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6.xml"/><Relationship Id="rId1" Type="http://schemas.openxmlformats.org/officeDocument/2006/relationships/notesMaster" Target="../notesMasters/notesMaster1.xml"/></Relationships>
</file>

<file path=ppt/notesSlides/_rels/notesSlide10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7.xml"/><Relationship Id="rId1" Type="http://schemas.openxmlformats.org/officeDocument/2006/relationships/notesMaster" Target="../notesMasters/notesMaster1.xml"/></Relationships>
</file>

<file path=ppt/notesSlides/_rels/notesSlide10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8.xml"/><Relationship Id="rId1" Type="http://schemas.openxmlformats.org/officeDocument/2006/relationships/notesMaster" Target="../notesMasters/notesMaster1.xml"/></Relationships>
</file>

<file path=ppt/notesSlides/_rels/notesSlide10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9.xml"/><Relationship Id="rId1" Type="http://schemas.openxmlformats.org/officeDocument/2006/relationships/notesMaster" Target="../notesMasters/notesMaster1.xml"/></Relationships>
</file>

<file path=ppt/notesSlides/_rels/notesSlide10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0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1.xml"/><Relationship Id="rId1" Type="http://schemas.openxmlformats.org/officeDocument/2006/relationships/notesMaster" Target="../notesMasters/notesMaster1.xml"/></Relationships>
</file>

<file path=ppt/notesSlides/_rels/notesSlide10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2.xml"/><Relationship Id="rId1" Type="http://schemas.openxmlformats.org/officeDocument/2006/relationships/notesMaster" Target="../notesMasters/notesMaster1.xml"/></Relationships>
</file>

<file path=ppt/notesSlides/_rels/notesSlide10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3.xml"/><Relationship Id="rId1" Type="http://schemas.openxmlformats.org/officeDocument/2006/relationships/notesMaster" Target="../notesMasters/notesMaster1.xml"/></Relationships>
</file>

<file path=ppt/notesSlides/_rels/notesSlide10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4.xml"/><Relationship Id="rId1" Type="http://schemas.openxmlformats.org/officeDocument/2006/relationships/notesMaster" Target="../notesMasters/notesMaster1.xml"/></Relationships>
</file>

<file path=ppt/notesSlides/_rels/notesSlide10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5.xml"/><Relationship Id="rId1" Type="http://schemas.openxmlformats.org/officeDocument/2006/relationships/notesMaster" Target="../notesMasters/notesMaster1.xml"/></Relationships>
</file>

<file path=ppt/notesSlides/_rels/notesSlide10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6.xml"/><Relationship Id="rId1" Type="http://schemas.openxmlformats.org/officeDocument/2006/relationships/notesMaster" Target="../notesMasters/notesMaster1.xml"/></Relationships>
</file>

<file path=ppt/notesSlides/_rels/notesSlide10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7.xml"/><Relationship Id="rId1" Type="http://schemas.openxmlformats.org/officeDocument/2006/relationships/notesMaster" Target="../notesMasters/notesMaster1.xml"/></Relationships>
</file>

<file path=ppt/notesSlides/_rels/notesSlide10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8.xml"/><Relationship Id="rId1" Type="http://schemas.openxmlformats.org/officeDocument/2006/relationships/notesMaster" Target="../notesMasters/notesMaster1.xml"/></Relationships>
</file>

<file path=ppt/notesSlides/_rels/notesSlide10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9.xml"/><Relationship Id="rId1" Type="http://schemas.openxmlformats.org/officeDocument/2006/relationships/notesMaster" Target="../notesMasters/notesMaster1.xml"/></Relationships>
</file>

<file path=ppt/notesSlides/_rels/notesSlide10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0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1.xml"/><Relationship Id="rId1" Type="http://schemas.openxmlformats.org/officeDocument/2006/relationships/notesMaster" Target="../notesMasters/notesMaster1.xml"/></Relationships>
</file>

<file path=ppt/notesSlides/_rels/notesSlide10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2.xml"/><Relationship Id="rId1" Type="http://schemas.openxmlformats.org/officeDocument/2006/relationships/notesMaster" Target="../notesMasters/notesMaster1.xml"/></Relationships>
</file>

<file path=ppt/notesSlides/_rels/notesSlide10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3.xml"/><Relationship Id="rId1" Type="http://schemas.openxmlformats.org/officeDocument/2006/relationships/notesMaster" Target="../notesMasters/notesMaster1.xml"/></Relationships>
</file>

<file path=ppt/notesSlides/_rels/notesSlide10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4.xml"/><Relationship Id="rId1" Type="http://schemas.openxmlformats.org/officeDocument/2006/relationships/notesMaster" Target="../notesMasters/notesMaster1.xml"/></Relationships>
</file>

<file path=ppt/notesSlides/_rels/notesSlide10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5.xml"/><Relationship Id="rId1" Type="http://schemas.openxmlformats.org/officeDocument/2006/relationships/notesMaster" Target="../notesMasters/notesMaster1.xml"/></Relationships>
</file>

<file path=ppt/notesSlides/_rels/notesSlide10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6.xml"/><Relationship Id="rId1" Type="http://schemas.openxmlformats.org/officeDocument/2006/relationships/notesMaster" Target="../notesMasters/notesMaster1.xml"/></Relationships>
</file>

<file path=ppt/notesSlides/_rels/notesSlide10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7.xml"/><Relationship Id="rId1" Type="http://schemas.openxmlformats.org/officeDocument/2006/relationships/notesMaster" Target="../notesMasters/notesMaster1.xml"/></Relationships>
</file>

<file path=ppt/notesSlides/_rels/notesSlide10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8.xml"/><Relationship Id="rId1" Type="http://schemas.openxmlformats.org/officeDocument/2006/relationships/notesMaster" Target="../notesMasters/notesMaster1.xml"/></Relationships>
</file>

<file path=ppt/notesSlides/_rels/notesSlide10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9.xml"/><Relationship Id="rId1" Type="http://schemas.openxmlformats.org/officeDocument/2006/relationships/notesMaster" Target="../notesMasters/notesMaster1.xml"/></Relationships>
</file>

<file path=ppt/notesSlides/_rels/notesSlide10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1.xml"/><Relationship Id="rId1" Type="http://schemas.openxmlformats.org/officeDocument/2006/relationships/notesMaster" Target="../notesMasters/notesMaster1.xml"/></Relationships>
</file>

<file path=ppt/notesSlides/_rels/notesSlide1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2.xml"/><Relationship Id="rId1" Type="http://schemas.openxmlformats.org/officeDocument/2006/relationships/notesMaster" Target="../notesMasters/notesMaster1.xml"/></Relationships>
</file>

<file path=ppt/notesSlides/_rels/notesSlide1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3.xml"/><Relationship Id="rId1" Type="http://schemas.openxmlformats.org/officeDocument/2006/relationships/notesMaster" Target="../notesMasters/notesMaster1.xml"/></Relationships>
</file>

<file path=ppt/notesSlides/_rels/notesSlide1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4.xml"/><Relationship Id="rId1" Type="http://schemas.openxmlformats.org/officeDocument/2006/relationships/notesMaster" Target="../notesMasters/notesMaster1.xml"/></Relationships>
</file>

<file path=ppt/notesSlides/_rels/notesSlide1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5.xml"/><Relationship Id="rId1" Type="http://schemas.openxmlformats.org/officeDocument/2006/relationships/notesMaster" Target="../notesMasters/notesMaster1.xml"/></Relationships>
</file>

<file path=ppt/notesSlides/_rels/notesSlide1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6.xml"/><Relationship Id="rId1" Type="http://schemas.openxmlformats.org/officeDocument/2006/relationships/notesMaster" Target="../notesMasters/notesMaster1.xml"/></Relationships>
</file>

<file path=ppt/notesSlides/_rels/notesSlide1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7.xml"/><Relationship Id="rId1" Type="http://schemas.openxmlformats.org/officeDocument/2006/relationships/notesMaster" Target="../notesMasters/notesMaster1.xml"/></Relationships>
</file>

<file path=ppt/notesSlides/_rels/notesSlide1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8.xml"/><Relationship Id="rId1" Type="http://schemas.openxmlformats.org/officeDocument/2006/relationships/notesMaster" Target="../notesMasters/notesMaster1.xml"/></Relationships>
</file>

<file path=ppt/notesSlides/_rels/notesSlide1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9.xml"/><Relationship Id="rId1" Type="http://schemas.openxmlformats.org/officeDocument/2006/relationships/notesMaster" Target="../notesMasters/notesMaster1.xml"/></Relationships>
</file>

<file path=ppt/notesSlides/_rels/notesSlide1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1.xml"/><Relationship Id="rId1" Type="http://schemas.openxmlformats.org/officeDocument/2006/relationships/notesMaster" Target="../notesMasters/notesMaster1.xml"/></Relationships>
</file>

<file path=ppt/notesSlides/_rels/notesSlide1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2.xml"/><Relationship Id="rId1" Type="http://schemas.openxmlformats.org/officeDocument/2006/relationships/notesMaster" Target="../notesMasters/notesMaster1.xml"/></Relationships>
</file>

<file path=ppt/notesSlides/_rels/notesSlide1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3.xml"/><Relationship Id="rId1" Type="http://schemas.openxmlformats.org/officeDocument/2006/relationships/notesMaster" Target="../notesMasters/notesMaster1.xml"/></Relationships>
</file>

<file path=ppt/notesSlides/_rels/notesSlide1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4.xml"/><Relationship Id="rId1" Type="http://schemas.openxmlformats.org/officeDocument/2006/relationships/notesMaster" Target="../notesMasters/notesMaster1.xml"/></Relationships>
</file>

<file path=ppt/notesSlides/_rels/notesSlide1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5.xml"/><Relationship Id="rId1" Type="http://schemas.openxmlformats.org/officeDocument/2006/relationships/notesMaster" Target="../notesMasters/notesMaster1.xml"/></Relationships>
</file>

<file path=ppt/notesSlides/_rels/notesSlide1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6.xml"/><Relationship Id="rId1" Type="http://schemas.openxmlformats.org/officeDocument/2006/relationships/notesMaster" Target="../notesMasters/notesMaster1.xml"/></Relationships>
</file>

<file path=ppt/notesSlides/_rels/notesSlide1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7.xml"/><Relationship Id="rId1" Type="http://schemas.openxmlformats.org/officeDocument/2006/relationships/notesMaster" Target="../notesMasters/notesMaster1.xml"/></Relationships>
</file>

<file path=ppt/notesSlides/_rels/notesSlide1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8.xml"/><Relationship Id="rId1" Type="http://schemas.openxmlformats.org/officeDocument/2006/relationships/notesMaster" Target="../notesMasters/notesMaster1.xml"/></Relationships>
</file>

<file path=ppt/notesSlides/_rels/notesSlide1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9.xml"/><Relationship Id="rId1" Type="http://schemas.openxmlformats.org/officeDocument/2006/relationships/notesMaster" Target="../notesMasters/notesMaster1.xml"/></Relationships>
</file>

<file path=ppt/notesSlides/_rels/notesSlide1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0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1.xml"/><Relationship Id="rId1" Type="http://schemas.openxmlformats.org/officeDocument/2006/relationships/notesMaster" Target="../notesMasters/notesMaster1.xml"/></Relationships>
</file>

<file path=ppt/notesSlides/_rels/notesSlide1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2.xml"/><Relationship Id="rId1" Type="http://schemas.openxmlformats.org/officeDocument/2006/relationships/notesMaster" Target="../notesMasters/notesMaster1.xml"/></Relationships>
</file>

<file path=ppt/notesSlides/_rels/notesSlide1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3.xml"/><Relationship Id="rId1" Type="http://schemas.openxmlformats.org/officeDocument/2006/relationships/notesMaster" Target="../notesMasters/notesMaster1.xml"/></Relationships>
</file>

<file path=ppt/notesSlides/_rels/notesSlide1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4.xml"/><Relationship Id="rId1" Type="http://schemas.openxmlformats.org/officeDocument/2006/relationships/notesMaster" Target="../notesMasters/notesMaster1.xml"/></Relationships>
</file>

<file path=ppt/notesSlides/_rels/notesSlide1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5.xml"/><Relationship Id="rId1" Type="http://schemas.openxmlformats.org/officeDocument/2006/relationships/notesMaster" Target="../notesMasters/notesMaster1.xml"/></Relationships>
</file>

<file path=ppt/notesSlides/_rels/notesSlide1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6.xml"/><Relationship Id="rId1" Type="http://schemas.openxmlformats.org/officeDocument/2006/relationships/notesMaster" Target="../notesMasters/notesMaster1.xml"/></Relationships>
</file>

<file path=ppt/notesSlides/_rels/notesSlide1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7.xml"/><Relationship Id="rId1" Type="http://schemas.openxmlformats.org/officeDocument/2006/relationships/notesMaster" Target="../notesMasters/notesMaster1.xml"/></Relationships>
</file>

<file path=ppt/notesSlides/_rels/notesSlide1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8.xml"/><Relationship Id="rId1" Type="http://schemas.openxmlformats.org/officeDocument/2006/relationships/notesMaster" Target="../notesMasters/notesMaster1.xml"/></Relationships>
</file>

<file path=ppt/notesSlides/_rels/notesSlide1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9.xml"/><Relationship Id="rId1" Type="http://schemas.openxmlformats.org/officeDocument/2006/relationships/notesMaster" Target="../notesMasters/notesMaster1.xml"/></Relationships>
</file>

<file path=ppt/notesSlides/_rels/notesSlide1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0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1.xml"/><Relationship Id="rId1" Type="http://schemas.openxmlformats.org/officeDocument/2006/relationships/notesMaster" Target="../notesMasters/notesMaster1.xml"/></Relationships>
</file>

<file path=ppt/notesSlides/_rels/notesSlide1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2.xml"/><Relationship Id="rId1" Type="http://schemas.openxmlformats.org/officeDocument/2006/relationships/notesMaster" Target="../notesMasters/notesMaster1.xml"/></Relationships>
</file>

<file path=ppt/notesSlides/_rels/notesSlide1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3.xml"/><Relationship Id="rId1" Type="http://schemas.openxmlformats.org/officeDocument/2006/relationships/notesMaster" Target="../notesMasters/notesMaster1.xml"/></Relationships>
</file>

<file path=ppt/notesSlides/_rels/notesSlide1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4.xml"/><Relationship Id="rId1" Type="http://schemas.openxmlformats.org/officeDocument/2006/relationships/notesMaster" Target="../notesMasters/notesMaster1.xml"/></Relationships>
</file>

<file path=ppt/notesSlides/_rels/notesSlide1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5.xml"/><Relationship Id="rId1" Type="http://schemas.openxmlformats.org/officeDocument/2006/relationships/notesMaster" Target="../notesMasters/notesMaster1.xml"/></Relationships>
</file>

<file path=ppt/notesSlides/_rels/notesSlide1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6.xml"/><Relationship Id="rId1" Type="http://schemas.openxmlformats.org/officeDocument/2006/relationships/notesMaster" Target="../notesMasters/notesMaster1.xml"/></Relationships>
</file>

<file path=ppt/notesSlides/_rels/notesSlide1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7.xml"/><Relationship Id="rId1" Type="http://schemas.openxmlformats.org/officeDocument/2006/relationships/notesMaster" Target="../notesMasters/notesMaster1.xml"/></Relationships>
</file>

<file path=ppt/notesSlides/_rels/notesSlide1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8.xml"/><Relationship Id="rId1" Type="http://schemas.openxmlformats.org/officeDocument/2006/relationships/notesMaster" Target="../notesMasters/notesMaster1.xml"/></Relationships>
</file>

<file path=ppt/notesSlides/_rels/notesSlide1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9.xml"/><Relationship Id="rId1" Type="http://schemas.openxmlformats.org/officeDocument/2006/relationships/notesMaster" Target="../notesMasters/notesMaster1.xml"/></Relationships>
</file>

<file path=ppt/notesSlides/_rels/notesSlide1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0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1.xml"/><Relationship Id="rId1" Type="http://schemas.openxmlformats.org/officeDocument/2006/relationships/notesMaster" Target="../notesMasters/notesMaster1.xml"/></Relationships>
</file>

<file path=ppt/notesSlides/_rels/notesSlide1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2.xml"/><Relationship Id="rId1" Type="http://schemas.openxmlformats.org/officeDocument/2006/relationships/notesMaster" Target="../notesMasters/notesMaster1.xml"/></Relationships>
</file>

<file path=ppt/notesSlides/_rels/notesSlide1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3.xml"/><Relationship Id="rId1" Type="http://schemas.openxmlformats.org/officeDocument/2006/relationships/notesMaster" Target="../notesMasters/notesMaster1.xml"/></Relationships>
</file>

<file path=ppt/notesSlides/_rels/notesSlide1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4.xml"/><Relationship Id="rId1" Type="http://schemas.openxmlformats.org/officeDocument/2006/relationships/notesMaster" Target="../notesMasters/notesMaster1.xml"/></Relationships>
</file>

<file path=ppt/notesSlides/_rels/notesSlide1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5.xml"/><Relationship Id="rId1" Type="http://schemas.openxmlformats.org/officeDocument/2006/relationships/notesMaster" Target="../notesMasters/notesMaster1.xml"/></Relationships>
</file>

<file path=ppt/notesSlides/_rels/notesSlide1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6.xml"/><Relationship Id="rId1" Type="http://schemas.openxmlformats.org/officeDocument/2006/relationships/notesMaster" Target="../notesMasters/notesMaster1.xml"/></Relationships>
</file>

<file path=ppt/notesSlides/_rels/notesSlide1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7.xml"/><Relationship Id="rId1" Type="http://schemas.openxmlformats.org/officeDocument/2006/relationships/notesMaster" Target="../notesMasters/notesMaster1.xml"/></Relationships>
</file>

<file path=ppt/notesSlides/_rels/notesSlide1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8.xml"/><Relationship Id="rId1" Type="http://schemas.openxmlformats.org/officeDocument/2006/relationships/notesMaster" Target="../notesMasters/notesMaster1.xml"/></Relationships>
</file>

<file path=ppt/notesSlides/_rels/notesSlide1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9.xml"/><Relationship Id="rId1" Type="http://schemas.openxmlformats.org/officeDocument/2006/relationships/notesMaster" Target="../notesMasters/notesMaster1.xml"/></Relationships>
</file>

<file path=ppt/notesSlides/_rels/notesSlide1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0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1.xml"/><Relationship Id="rId1" Type="http://schemas.openxmlformats.org/officeDocument/2006/relationships/notesMaster" Target="../notesMasters/notesMaster1.xml"/></Relationships>
</file>

<file path=ppt/notesSlides/_rels/notesSlide1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2.xml"/><Relationship Id="rId1" Type="http://schemas.openxmlformats.org/officeDocument/2006/relationships/notesMaster" Target="../notesMasters/notesMaster1.xml"/></Relationships>
</file>

<file path=ppt/notesSlides/_rels/notesSlide1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3.xml"/><Relationship Id="rId1" Type="http://schemas.openxmlformats.org/officeDocument/2006/relationships/notesMaster" Target="../notesMasters/notesMaster1.xml"/></Relationships>
</file>

<file path=ppt/notesSlides/_rels/notesSlide1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4.xml"/><Relationship Id="rId1" Type="http://schemas.openxmlformats.org/officeDocument/2006/relationships/notesMaster" Target="../notesMasters/notesMaster1.xml"/></Relationships>
</file>

<file path=ppt/notesSlides/_rels/notesSlide1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5.xml"/><Relationship Id="rId1" Type="http://schemas.openxmlformats.org/officeDocument/2006/relationships/notesMaster" Target="../notesMasters/notesMaster1.xml"/></Relationships>
</file>

<file path=ppt/notesSlides/_rels/notesSlide1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6.xml"/><Relationship Id="rId1" Type="http://schemas.openxmlformats.org/officeDocument/2006/relationships/notesMaster" Target="../notesMasters/notesMaster1.xml"/></Relationships>
</file>

<file path=ppt/notesSlides/_rels/notesSlide1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7.xml"/><Relationship Id="rId1" Type="http://schemas.openxmlformats.org/officeDocument/2006/relationships/notesMaster" Target="../notesMasters/notesMaster1.xml"/></Relationships>
</file>

<file path=ppt/notesSlides/_rels/notesSlide1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8.xml"/><Relationship Id="rId1" Type="http://schemas.openxmlformats.org/officeDocument/2006/relationships/notesMaster" Target="../notesMasters/notesMaster1.xml"/></Relationships>
</file>

<file path=ppt/notesSlides/_rels/notesSlide1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9.xml"/><Relationship Id="rId1" Type="http://schemas.openxmlformats.org/officeDocument/2006/relationships/notesMaster" Target="../notesMasters/notesMaster1.xml"/></Relationships>
</file>

<file path=ppt/notesSlides/_rels/notesSlide1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0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1.xml"/><Relationship Id="rId1" Type="http://schemas.openxmlformats.org/officeDocument/2006/relationships/notesMaster" Target="../notesMasters/notesMaster1.xml"/></Relationships>
</file>

<file path=ppt/notesSlides/_rels/notesSlide1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2.xml"/><Relationship Id="rId1" Type="http://schemas.openxmlformats.org/officeDocument/2006/relationships/notesMaster" Target="../notesMasters/notesMaster1.xml"/></Relationships>
</file>

<file path=ppt/notesSlides/_rels/notesSlide1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3.xml"/><Relationship Id="rId1" Type="http://schemas.openxmlformats.org/officeDocument/2006/relationships/notesMaster" Target="../notesMasters/notesMaster1.xml"/></Relationships>
</file>

<file path=ppt/notesSlides/_rels/notesSlide1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4.xml"/><Relationship Id="rId1" Type="http://schemas.openxmlformats.org/officeDocument/2006/relationships/notesMaster" Target="../notesMasters/notesMaster1.xml"/></Relationships>
</file>

<file path=ppt/notesSlides/_rels/notesSlide1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5.xml"/><Relationship Id="rId1" Type="http://schemas.openxmlformats.org/officeDocument/2006/relationships/notesMaster" Target="../notesMasters/notesMaster1.xml"/></Relationships>
</file>

<file path=ppt/notesSlides/_rels/notesSlide1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6.xml"/><Relationship Id="rId1" Type="http://schemas.openxmlformats.org/officeDocument/2006/relationships/notesMaster" Target="../notesMasters/notesMaster1.xml"/></Relationships>
</file>

<file path=ppt/notesSlides/_rels/notesSlide1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7.xml"/><Relationship Id="rId1" Type="http://schemas.openxmlformats.org/officeDocument/2006/relationships/notesMaster" Target="../notesMasters/notesMaster1.xml"/></Relationships>
</file>

<file path=ppt/notesSlides/_rels/notesSlide1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8.xml"/><Relationship Id="rId1" Type="http://schemas.openxmlformats.org/officeDocument/2006/relationships/notesMaster" Target="../notesMasters/notesMaster1.xml"/></Relationships>
</file>

<file path=ppt/notesSlides/_rels/notesSlide1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9.xml"/><Relationship Id="rId1" Type="http://schemas.openxmlformats.org/officeDocument/2006/relationships/notesMaster" Target="../notesMasters/notesMaster1.xml"/></Relationships>
</file>

<file path=ppt/notesSlides/_rels/notesSlide1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0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1.xml"/><Relationship Id="rId1" Type="http://schemas.openxmlformats.org/officeDocument/2006/relationships/notesMaster" Target="../notesMasters/notesMaster1.xml"/></Relationships>
</file>

<file path=ppt/notesSlides/_rels/notesSlide1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2.xml"/><Relationship Id="rId1" Type="http://schemas.openxmlformats.org/officeDocument/2006/relationships/notesMaster" Target="../notesMasters/notesMaster1.xml"/></Relationships>
</file>

<file path=ppt/notesSlides/_rels/notesSlide1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3.xml"/><Relationship Id="rId1" Type="http://schemas.openxmlformats.org/officeDocument/2006/relationships/notesMaster" Target="../notesMasters/notesMaster1.xml"/></Relationships>
</file>

<file path=ppt/notesSlides/_rels/notesSlide1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4.xml"/><Relationship Id="rId1" Type="http://schemas.openxmlformats.org/officeDocument/2006/relationships/notesMaster" Target="../notesMasters/notesMaster1.xml"/></Relationships>
</file>

<file path=ppt/notesSlides/_rels/notesSlide1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5.xml"/><Relationship Id="rId1" Type="http://schemas.openxmlformats.org/officeDocument/2006/relationships/notesMaster" Target="../notesMasters/notesMaster1.xml"/></Relationships>
</file>

<file path=ppt/notesSlides/_rels/notesSlide1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6.xml"/><Relationship Id="rId1" Type="http://schemas.openxmlformats.org/officeDocument/2006/relationships/notesMaster" Target="../notesMasters/notesMaster1.xml"/></Relationships>
</file>

<file path=ppt/notesSlides/_rels/notesSlide1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7.xml"/><Relationship Id="rId1" Type="http://schemas.openxmlformats.org/officeDocument/2006/relationships/notesMaster" Target="../notesMasters/notesMaster1.xml"/></Relationships>
</file>

<file path=ppt/notesSlides/_rels/notesSlide1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8.xml"/><Relationship Id="rId1" Type="http://schemas.openxmlformats.org/officeDocument/2006/relationships/notesMaster" Target="../notesMasters/notesMaster1.xml"/></Relationships>
</file>

<file path=ppt/notesSlides/_rels/notesSlide1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9.xml"/><Relationship Id="rId1" Type="http://schemas.openxmlformats.org/officeDocument/2006/relationships/notesMaster" Target="../notesMasters/notesMaster1.xml"/></Relationships>
</file>

<file path=ppt/notesSlides/_rels/notesSlide1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0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1.xml"/><Relationship Id="rId1" Type="http://schemas.openxmlformats.org/officeDocument/2006/relationships/notesMaster" Target="../notesMasters/notesMaster1.xml"/></Relationships>
</file>

<file path=ppt/notesSlides/_rels/notesSlide1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2.xml"/><Relationship Id="rId1" Type="http://schemas.openxmlformats.org/officeDocument/2006/relationships/notesMaster" Target="../notesMasters/notesMaster1.xml"/></Relationships>
</file>

<file path=ppt/notesSlides/_rels/notesSlide1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3.xml"/><Relationship Id="rId1" Type="http://schemas.openxmlformats.org/officeDocument/2006/relationships/notesMaster" Target="../notesMasters/notesMaster1.xml"/></Relationships>
</file>

<file path=ppt/notesSlides/_rels/notesSlide1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4.xml"/><Relationship Id="rId1" Type="http://schemas.openxmlformats.org/officeDocument/2006/relationships/notesMaster" Target="../notesMasters/notesMaster1.xml"/></Relationships>
</file>

<file path=ppt/notesSlides/_rels/notesSlide1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5.xml"/><Relationship Id="rId1" Type="http://schemas.openxmlformats.org/officeDocument/2006/relationships/notesMaster" Target="../notesMasters/notesMaster1.xml"/></Relationships>
</file>

<file path=ppt/notesSlides/_rels/notesSlide1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6.xml"/><Relationship Id="rId1" Type="http://schemas.openxmlformats.org/officeDocument/2006/relationships/notesMaster" Target="../notesMasters/notesMaster1.xml"/></Relationships>
</file>

<file path=ppt/notesSlides/_rels/notesSlide1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7.xml"/><Relationship Id="rId1" Type="http://schemas.openxmlformats.org/officeDocument/2006/relationships/notesMaster" Target="../notesMasters/notesMaster1.xml"/></Relationships>
</file>

<file path=ppt/notesSlides/_rels/notesSlide1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8.xml"/><Relationship Id="rId1" Type="http://schemas.openxmlformats.org/officeDocument/2006/relationships/notesMaster" Target="../notesMasters/notesMaster1.xml"/></Relationships>
</file>

<file path=ppt/notesSlides/_rels/notesSlide1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9.xml"/><Relationship Id="rId1" Type="http://schemas.openxmlformats.org/officeDocument/2006/relationships/notesMaster" Target="../notesMasters/notesMaster1.xml"/></Relationships>
</file>

<file path=ppt/notesSlides/_rels/notesSlide1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0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1.xml"/><Relationship Id="rId1" Type="http://schemas.openxmlformats.org/officeDocument/2006/relationships/notesMaster" Target="../notesMasters/notesMaster1.xml"/></Relationships>
</file>

<file path=ppt/notesSlides/_rels/notesSlide1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2.xml"/><Relationship Id="rId1" Type="http://schemas.openxmlformats.org/officeDocument/2006/relationships/notesMaster" Target="../notesMasters/notesMaster1.xml"/></Relationships>
</file>

<file path=ppt/notesSlides/_rels/notesSlide1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3.xml"/><Relationship Id="rId1" Type="http://schemas.openxmlformats.org/officeDocument/2006/relationships/notesMaster" Target="../notesMasters/notesMaster1.xml"/></Relationships>
</file>

<file path=ppt/notesSlides/_rels/notesSlide1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4.xml"/><Relationship Id="rId1" Type="http://schemas.openxmlformats.org/officeDocument/2006/relationships/notesMaster" Target="../notesMasters/notesMaster1.xml"/></Relationships>
</file>

<file path=ppt/notesSlides/_rels/notesSlide1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5.xml"/><Relationship Id="rId1" Type="http://schemas.openxmlformats.org/officeDocument/2006/relationships/notesMaster" Target="../notesMasters/notesMaster1.xml"/></Relationships>
</file>

<file path=ppt/notesSlides/_rels/notesSlide1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6.xml"/><Relationship Id="rId1" Type="http://schemas.openxmlformats.org/officeDocument/2006/relationships/notesMaster" Target="../notesMasters/notesMaster1.xml"/></Relationships>
</file>

<file path=ppt/notesSlides/_rels/notesSlide1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7.xml"/><Relationship Id="rId1" Type="http://schemas.openxmlformats.org/officeDocument/2006/relationships/notesMaster" Target="../notesMasters/notesMaster1.xml"/></Relationships>
</file>

<file path=ppt/notesSlides/_rels/notesSlide1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8.xml"/><Relationship Id="rId1" Type="http://schemas.openxmlformats.org/officeDocument/2006/relationships/notesMaster" Target="../notesMasters/notesMaster1.xml"/></Relationships>
</file>

<file path=ppt/notesSlides/_rels/notesSlide1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9.xml"/><Relationship Id="rId1" Type="http://schemas.openxmlformats.org/officeDocument/2006/relationships/notesMaster" Target="../notesMasters/notesMaster1.xml"/></Relationships>
</file>

<file path=ppt/notesSlides/_rels/notesSlide11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1.xml"/><Relationship Id="rId1" Type="http://schemas.openxmlformats.org/officeDocument/2006/relationships/notesMaster" Target="../notesMasters/notesMaster1.xml"/></Relationships>
</file>

<file path=ppt/notesSlides/_rels/notesSlide12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2.xml"/><Relationship Id="rId1" Type="http://schemas.openxmlformats.org/officeDocument/2006/relationships/notesMaster" Target="../notesMasters/notesMaster1.xml"/></Relationships>
</file>

<file path=ppt/notesSlides/_rels/notesSlide12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3.xml"/><Relationship Id="rId1" Type="http://schemas.openxmlformats.org/officeDocument/2006/relationships/notesMaster" Target="../notesMasters/notesMaster1.xml"/></Relationships>
</file>

<file path=ppt/notesSlides/_rels/notesSlide12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4.xml"/><Relationship Id="rId1" Type="http://schemas.openxmlformats.org/officeDocument/2006/relationships/notesMaster" Target="../notesMasters/notesMaster1.xml"/></Relationships>
</file>

<file path=ppt/notesSlides/_rels/notesSlide12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5.xml"/><Relationship Id="rId1" Type="http://schemas.openxmlformats.org/officeDocument/2006/relationships/notesMaster" Target="../notesMasters/notesMaster1.xml"/></Relationships>
</file>

<file path=ppt/notesSlides/_rels/notesSlide12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6.xml"/><Relationship Id="rId1" Type="http://schemas.openxmlformats.org/officeDocument/2006/relationships/notesMaster" Target="../notesMasters/notesMaster1.xml"/></Relationships>
</file>

<file path=ppt/notesSlides/_rels/notesSlide12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7.xml"/><Relationship Id="rId1" Type="http://schemas.openxmlformats.org/officeDocument/2006/relationships/notesMaster" Target="../notesMasters/notesMaster1.xml"/></Relationships>
</file>

<file path=ppt/notesSlides/_rels/notesSlide12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8.xml"/><Relationship Id="rId1" Type="http://schemas.openxmlformats.org/officeDocument/2006/relationships/notesMaster" Target="../notesMasters/notesMaster1.xml"/></Relationships>
</file>

<file path=ppt/notesSlides/_rels/notesSlide12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9.xml"/><Relationship Id="rId1" Type="http://schemas.openxmlformats.org/officeDocument/2006/relationships/notesMaster" Target="../notesMasters/notesMaster1.xml"/></Relationships>
</file>

<file path=ppt/notesSlides/_rels/notesSlide12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1.xml"/><Relationship Id="rId1" Type="http://schemas.openxmlformats.org/officeDocument/2006/relationships/notesMaster" Target="../notesMasters/notesMaster1.xml"/></Relationships>
</file>

<file path=ppt/notesSlides/_rels/notesSlide12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2.xml"/><Relationship Id="rId1" Type="http://schemas.openxmlformats.org/officeDocument/2006/relationships/notesMaster" Target="../notesMasters/notesMaster1.xml"/></Relationships>
</file>

<file path=ppt/notesSlides/_rels/notesSlide12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3.xml"/><Relationship Id="rId1" Type="http://schemas.openxmlformats.org/officeDocument/2006/relationships/notesMaster" Target="../notesMasters/notesMaster1.xml"/></Relationships>
</file>

<file path=ppt/notesSlides/_rels/notesSlide12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4.xml"/><Relationship Id="rId1" Type="http://schemas.openxmlformats.org/officeDocument/2006/relationships/notesMaster" Target="../notesMasters/notesMaster1.xml"/></Relationships>
</file>

<file path=ppt/notesSlides/_rels/notesSlide12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5.xml"/><Relationship Id="rId1" Type="http://schemas.openxmlformats.org/officeDocument/2006/relationships/notesMaster" Target="../notesMasters/notesMaster1.xml"/></Relationships>
</file>

<file path=ppt/notesSlides/_rels/notesSlide12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6.xml"/><Relationship Id="rId1" Type="http://schemas.openxmlformats.org/officeDocument/2006/relationships/notesMaster" Target="../notesMasters/notesMaster1.xml"/></Relationships>
</file>

<file path=ppt/notesSlides/_rels/notesSlide12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7.xml"/><Relationship Id="rId1" Type="http://schemas.openxmlformats.org/officeDocument/2006/relationships/notesMaster" Target="../notesMasters/notesMaster1.xml"/></Relationships>
</file>

<file path=ppt/notesSlides/_rels/notesSlide12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8.xml"/><Relationship Id="rId1" Type="http://schemas.openxmlformats.org/officeDocument/2006/relationships/notesMaster" Target="../notesMasters/notesMaster1.xml"/></Relationships>
</file>

<file path=ppt/notesSlides/_rels/notesSlide12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9.xml"/><Relationship Id="rId1" Type="http://schemas.openxmlformats.org/officeDocument/2006/relationships/notesMaster" Target="../notesMasters/notesMaster1.xml"/></Relationships>
</file>

<file path=ppt/notesSlides/_rels/notesSlide12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0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1.xml"/><Relationship Id="rId1" Type="http://schemas.openxmlformats.org/officeDocument/2006/relationships/notesMaster" Target="../notesMasters/notesMaster1.xml"/></Relationships>
</file>

<file path=ppt/notesSlides/_rels/notesSlide12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2.xml"/><Relationship Id="rId1" Type="http://schemas.openxmlformats.org/officeDocument/2006/relationships/notesMaster" Target="../notesMasters/notesMaster1.xml"/></Relationships>
</file>

<file path=ppt/notesSlides/_rels/notesSlide12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3.xml"/><Relationship Id="rId1" Type="http://schemas.openxmlformats.org/officeDocument/2006/relationships/notesMaster" Target="../notesMasters/notesMaster1.xml"/></Relationships>
</file>

<file path=ppt/notesSlides/_rels/notesSlide12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4.xml"/><Relationship Id="rId1" Type="http://schemas.openxmlformats.org/officeDocument/2006/relationships/notesMaster" Target="../notesMasters/notesMaster1.xml"/></Relationships>
</file>

<file path=ppt/notesSlides/_rels/notesSlide12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5.xml"/><Relationship Id="rId1" Type="http://schemas.openxmlformats.org/officeDocument/2006/relationships/notesMaster" Target="../notesMasters/notesMaster1.xml"/></Relationships>
</file>

<file path=ppt/notesSlides/_rels/notesSlide12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6.xml"/><Relationship Id="rId1" Type="http://schemas.openxmlformats.org/officeDocument/2006/relationships/notesMaster" Target="../notesMasters/notesMaster1.xml"/></Relationships>
</file>

<file path=ppt/notesSlides/_rels/notesSlide12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7.xml"/><Relationship Id="rId1" Type="http://schemas.openxmlformats.org/officeDocument/2006/relationships/notesMaster" Target="../notesMasters/notesMaster1.xml"/></Relationships>
</file>

<file path=ppt/notesSlides/_rels/notesSlide12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8.xml"/><Relationship Id="rId1" Type="http://schemas.openxmlformats.org/officeDocument/2006/relationships/notesMaster" Target="../notesMasters/notesMaster1.xml"/></Relationships>
</file>

<file path=ppt/notesSlides/_rels/notesSlide12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9.xml"/><Relationship Id="rId1" Type="http://schemas.openxmlformats.org/officeDocument/2006/relationships/notesMaster" Target="../notesMasters/notesMaster1.xml"/></Relationships>
</file>

<file path=ppt/notesSlides/_rels/notesSlide12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0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1.xml"/><Relationship Id="rId1" Type="http://schemas.openxmlformats.org/officeDocument/2006/relationships/notesMaster" Target="../notesMasters/notesMaster1.xml"/></Relationships>
</file>

<file path=ppt/notesSlides/_rels/notesSlide12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2.xml"/><Relationship Id="rId1" Type="http://schemas.openxmlformats.org/officeDocument/2006/relationships/notesMaster" Target="../notesMasters/notesMaster1.xml"/></Relationships>
</file>

<file path=ppt/notesSlides/_rels/notesSlide12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3.xml"/><Relationship Id="rId1" Type="http://schemas.openxmlformats.org/officeDocument/2006/relationships/notesMaster" Target="../notesMasters/notesMaster1.xml"/></Relationships>
</file>

<file path=ppt/notesSlides/_rels/notesSlide12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4.xml"/><Relationship Id="rId1" Type="http://schemas.openxmlformats.org/officeDocument/2006/relationships/notesMaster" Target="../notesMasters/notesMaster1.xml"/></Relationships>
</file>

<file path=ppt/notesSlides/_rels/notesSlide12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5.xml"/><Relationship Id="rId1" Type="http://schemas.openxmlformats.org/officeDocument/2006/relationships/notesMaster" Target="../notesMasters/notesMaster1.xml"/></Relationships>
</file>

<file path=ppt/notesSlides/_rels/notesSlide12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6.xml"/><Relationship Id="rId1" Type="http://schemas.openxmlformats.org/officeDocument/2006/relationships/notesMaster" Target="../notesMasters/notesMaster1.xml"/></Relationships>
</file>

<file path=ppt/notesSlides/_rels/notesSlide12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7.xml"/><Relationship Id="rId1" Type="http://schemas.openxmlformats.org/officeDocument/2006/relationships/notesMaster" Target="../notesMasters/notesMaster1.xml"/></Relationships>
</file>

<file path=ppt/notesSlides/_rels/notesSlide12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8.xml"/><Relationship Id="rId1" Type="http://schemas.openxmlformats.org/officeDocument/2006/relationships/notesMaster" Target="../notesMasters/notesMaster1.xml"/></Relationships>
</file>

<file path=ppt/notesSlides/_rels/notesSlide12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9.xml"/><Relationship Id="rId1" Type="http://schemas.openxmlformats.org/officeDocument/2006/relationships/notesMaster" Target="../notesMasters/notesMaster1.xml"/></Relationships>
</file>

<file path=ppt/notesSlides/_rels/notesSlide12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0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1.xml"/><Relationship Id="rId1" Type="http://schemas.openxmlformats.org/officeDocument/2006/relationships/notesMaster" Target="../notesMasters/notesMaster1.xml"/></Relationships>
</file>

<file path=ppt/notesSlides/_rels/notesSlide12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2.xml"/><Relationship Id="rId1" Type="http://schemas.openxmlformats.org/officeDocument/2006/relationships/notesMaster" Target="../notesMasters/notesMaster1.xml"/></Relationships>
</file>

<file path=ppt/notesSlides/_rels/notesSlide12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3.xml"/><Relationship Id="rId1" Type="http://schemas.openxmlformats.org/officeDocument/2006/relationships/notesMaster" Target="../notesMasters/notesMaster1.xml"/></Relationships>
</file>

<file path=ppt/notesSlides/_rels/notesSlide12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4.xml"/><Relationship Id="rId1" Type="http://schemas.openxmlformats.org/officeDocument/2006/relationships/notesMaster" Target="../notesMasters/notesMaster1.xml"/></Relationships>
</file>

<file path=ppt/notesSlides/_rels/notesSlide12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5.xml"/><Relationship Id="rId1" Type="http://schemas.openxmlformats.org/officeDocument/2006/relationships/notesMaster" Target="../notesMasters/notesMaster1.xml"/></Relationships>
</file>

<file path=ppt/notesSlides/_rels/notesSlide12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6.xml"/><Relationship Id="rId1" Type="http://schemas.openxmlformats.org/officeDocument/2006/relationships/notesMaster" Target="../notesMasters/notesMaster1.xml"/></Relationships>
</file>

<file path=ppt/notesSlides/_rels/notesSlide12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7.xml"/><Relationship Id="rId1" Type="http://schemas.openxmlformats.org/officeDocument/2006/relationships/notesMaster" Target="../notesMasters/notesMaster1.xml"/></Relationships>
</file>

<file path=ppt/notesSlides/_rels/notesSlide12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8.xml"/><Relationship Id="rId1" Type="http://schemas.openxmlformats.org/officeDocument/2006/relationships/notesMaster" Target="../notesMasters/notesMaster1.xml"/></Relationships>
</file>

<file path=ppt/notesSlides/_rels/notesSlide12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9.xml"/><Relationship Id="rId1" Type="http://schemas.openxmlformats.org/officeDocument/2006/relationships/notesMaster" Target="../notesMasters/notesMaster1.xml"/></Relationships>
</file>

<file path=ppt/notesSlides/_rels/notesSlide12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0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1.xml"/><Relationship Id="rId1" Type="http://schemas.openxmlformats.org/officeDocument/2006/relationships/notesMaster" Target="../notesMasters/notesMaster1.xml"/></Relationships>
</file>

<file path=ppt/notesSlides/_rels/notesSlide12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2.xml"/><Relationship Id="rId1" Type="http://schemas.openxmlformats.org/officeDocument/2006/relationships/notesMaster" Target="../notesMasters/notesMaster1.xml"/></Relationships>
</file>

<file path=ppt/notesSlides/_rels/notesSlide12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3.xml"/><Relationship Id="rId1" Type="http://schemas.openxmlformats.org/officeDocument/2006/relationships/notesMaster" Target="../notesMasters/notesMaster1.xml"/></Relationships>
</file>

<file path=ppt/notesSlides/_rels/notesSlide12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4.xml"/><Relationship Id="rId1" Type="http://schemas.openxmlformats.org/officeDocument/2006/relationships/notesMaster" Target="../notesMasters/notesMaster1.xml"/></Relationships>
</file>

<file path=ppt/notesSlides/_rels/notesSlide12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5.xml"/><Relationship Id="rId1" Type="http://schemas.openxmlformats.org/officeDocument/2006/relationships/notesMaster" Target="../notesMasters/notesMaster1.xml"/></Relationships>
</file>

<file path=ppt/notesSlides/_rels/notesSlide12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6.xml"/><Relationship Id="rId1" Type="http://schemas.openxmlformats.org/officeDocument/2006/relationships/notesMaster" Target="../notesMasters/notesMaster1.xml"/></Relationships>
</file>

<file path=ppt/notesSlides/_rels/notesSlide12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7.xml"/><Relationship Id="rId1" Type="http://schemas.openxmlformats.org/officeDocument/2006/relationships/notesMaster" Target="../notesMasters/notesMaster1.xml"/></Relationships>
</file>

<file path=ppt/notesSlides/_rels/notesSlide12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8.xml"/><Relationship Id="rId1" Type="http://schemas.openxmlformats.org/officeDocument/2006/relationships/notesMaster" Target="../notesMasters/notesMaster1.xml"/></Relationships>
</file>

<file path=ppt/notesSlides/_rels/notesSlide12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9.xml"/><Relationship Id="rId1" Type="http://schemas.openxmlformats.org/officeDocument/2006/relationships/notesMaster" Target="../notesMasters/notesMaster1.xml"/></Relationships>
</file>

<file path=ppt/notesSlides/_rels/notesSlide12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0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1.xml"/><Relationship Id="rId1" Type="http://schemas.openxmlformats.org/officeDocument/2006/relationships/notesMaster" Target="../notesMasters/notesMaster1.xml"/></Relationships>
</file>

<file path=ppt/notesSlides/_rels/notesSlide12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2.xml"/><Relationship Id="rId1" Type="http://schemas.openxmlformats.org/officeDocument/2006/relationships/notesMaster" Target="../notesMasters/notesMaster1.xml"/></Relationships>
</file>

<file path=ppt/notesSlides/_rels/notesSlide12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3.xml"/><Relationship Id="rId1" Type="http://schemas.openxmlformats.org/officeDocument/2006/relationships/notesMaster" Target="../notesMasters/notesMaster1.xml"/></Relationships>
</file>

<file path=ppt/notesSlides/_rels/notesSlide12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4.xml"/><Relationship Id="rId1" Type="http://schemas.openxmlformats.org/officeDocument/2006/relationships/notesMaster" Target="../notesMasters/notesMaster1.xml"/></Relationships>
</file>

<file path=ppt/notesSlides/_rels/notesSlide12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5.xml"/><Relationship Id="rId1" Type="http://schemas.openxmlformats.org/officeDocument/2006/relationships/notesMaster" Target="../notesMasters/notesMaster1.xml"/></Relationships>
</file>

<file path=ppt/notesSlides/_rels/notesSlide12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6.xml"/><Relationship Id="rId1" Type="http://schemas.openxmlformats.org/officeDocument/2006/relationships/notesMaster" Target="../notesMasters/notesMaster1.xml"/></Relationships>
</file>

<file path=ppt/notesSlides/_rels/notesSlide12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7.xml"/><Relationship Id="rId1" Type="http://schemas.openxmlformats.org/officeDocument/2006/relationships/notesMaster" Target="../notesMasters/notesMaster1.xml"/></Relationships>
</file>

<file path=ppt/notesSlides/_rels/notesSlide12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8.xml"/><Relationship Id="rId1" Type="http://schemas.openxmlformats.org/officeDocument/2006/relationships/notesMaster" Target="../notesMasters/notesMaster1.xml"/></Relationships>
</file>

<file path=ppt/notesSlides/_rels/notesSlide12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9.xml"/><Relationship Id="rId1" Type="http://schemas.openxmlformats.org/officeDocument/2006/relationships/notesMaster" Target="../notesMasters/notesMaster1.xml"/></Relationships>
</file>

<file path=ppt/notesSlides/_rels/notesSlide12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0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1.xml"/><Relationship Id="rId1" Type="http://schemas.openxmlformats.org/officeDocument/2006/relationships/notesMaster" Target="../notesMasters/notesMaster1.xml"/></Relationships>
</file>

<file path=ppt/notesSlides/_rels/notesSlide12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2.xml"/><Relationship Id="rId1" Type="http://schemas.openxmlformats.org/officeDocument/2006/relationships/notesMaster" Target="../notesMasters/notesMaster1.xml"/></Relationships>
</file>

<file path=ppt/notesSlides/_rels/notesSlide12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3.xml"/><Relationship Id="rId1" Type="http://schemas.openxmlformats.org/officeDocument/2006/relationships/notesMaster" Target="../notesMasters/notesMaster1.xml"/></Relationships>
</file>

<file path=ppt/notesSlides/_rels/notesSlide12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4.xml"/><Relationship Id="rId1" Type="http://schemas.openxmlformats.org/officeDocument/2006/relationships/notesMaster" Target="../notesMasters/notesMaster1.xml"/></Relationships>
</file>

<file path=ppt/notesSlides/_rels/notesSlide12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5.xml"/><Relationship Id="rId1" Type="http://schemas.openxmlformats.org/officeDocument/2006/relationships/notesMaster" Target="../notesMasters/notesMaster1.xml"/></Relationships>
</file>

<file path=ppt/notesSlides/_rels/notesSlide12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6.xml"/><Relationship Id="rId1" Type="http://schemas.openxmlformats.org/officeDocument/2006/relationships/notesMaster" Target="../notesMasters/notesMaster1.xml"/></Relationships>
</file>

<file path=ppt/notesSlides/_rels/notesSlide12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7.xml"/><Relationship Id="rId1" Type="http://schemas.openxmlformats.org/officeDocument/2006/relationships/notesMaster" Target="../notesMasters/notesMaster1.xml"/></Relationships>
</file>

<file path=ppt/notesSlides/_rels/notesSlide12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8.xml"/><Relationship Id="rId1" Type="http://schemas.openxmlformats.org/officeDocument/2006/relationships/notesMaster" Target="../notesMasters/notesMaster1.xml"/></Relationships>
</file>

<file path=ppt/notesSlides/_rels/notesSlide12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9.xml"/><Relationship Id="rId1" Type="http://schemas.openxmlformats.org/officeDocument/2006/relationships/notesMaster" Target="../notesMasters/notesMaster1.xml"/></Relationships>
</file>

<file path=ppt/notesSlides/_rels/notesSlide12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0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1.xml"/><Relationship Id="rId1" Type="http://schemas.openxmlformats.org/officeDocument/2006/relationships/notesMaster" Target="../notesMasters/notesMaster1.xml"/></Relationships>
</file>

<file path=ppt/notesSlides/_rels/notesSlide12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2.xml"/><Relationship Id="rId1" Type="http://schemas.openxmlformats.org/officeDocument/2006/relationships/notesMaster" Target="../notesMasters/notesMaster1.xml"/></Relationships>
</file>

<file path=ppt/notesSlides/_rels/notesSlide12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3.xml"/><Relationship Id="rId1" Type="http://schemas.openxmlformats.org/officeDocument/2006/relationships/notesMaster" Target="../notesMasters/notesMaster1.xml"/></Relationships>
</file>

<file path=ppt/notesSlides/_rels/notesSlide12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4.xml"/><Relationship Id="rId1" Type="http://schemas.openxmlformats.org/officeDocument/2006/relationships/notesMaster" Target="../notesMasters/notesMaster1.xml"/></Relationships>
</file>

<file path=ppt/notesSlides/_rels/notesSlide12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5.xml"/><Relationship Id="rId1" Type="http://schemas.openxmlformats.org/officeDocument/2006/relationships/notesMaster" Target="../notesMasters/notesMaster1.xml"/></Relationships>
</file>

<file path=ppt/notesSlides/_rels/notesSlide12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6.xml"/><Relationship Id="rId1" Type="http://schemas.openxmlformats.org/officeDocument/2006/relationships/notesMaster" Target="../notesMasters/notesMaster1.xml"/></Relationships>
</file>

<file path=ppt/notesSlides/_rels/notesSlide12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7.xml"/><Relationship Id="rId1" Type="http://schemas.openxmlformats.org/officeDocument/2006/relationships/notesMaster" Target="../notesMasters/notesMaster1.xml"/></Relationships>
</file>

<file path=ppt/notesSlides/_rels/notesSlide12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8.xml"/><Relationship Id="rId1" Type="http://schemas.openxmlformats.org/officeDocument/2006/relationships/notesMaster" Target="../notesMasters/notesMaster1.xml"/></Relationships>
</file>

<file path=ppt/notesSlides/_rels/notesSlide12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9.xml"/><Relationship Id="rId1" Type="http://schemas.openxmlformats.org/officeDocument/2006/relationships/notesMaster" Target="../notesMasters/notesMaster1.xml"/></Relationships>
</file>

<file path=ppt/notesSlides/_rels/notesSlide12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0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2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1.xml"/><Relationship Id="rId1" Type="http://schemas.openxmlformats.org/officeDocument/2006/relationships/notesMaster" Target="../notesMasters/notesMaster1.xml"/></Relationships>
</file>

<file path=ppt/notesSlides/_rels/notesSlide12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2.xml"/><Relationship Id="rId1" Type="http://schemas.openxmlformats.org/officeDocument/2006/relationships/notesMaster" Target="../notesMasters/notesMaster1.xml"/></Relationships>
</file>

<file path=ppt/notesSlides/_rels/notesSlide12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3.xml"/><Relationship Id="rId1" Type="http://schemas.openxmlformats.org/officeDocument/2006/relationships/notesMaster" Target="../notesMasters/notesMaster1.xml"/></Relationships>
</file>

<file path=ppt/notesSlides/_rels/notesSlide12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4.xml"/><Relationship Id="rId1" Type="http://schemas.openxmlformats.org/officeDocument/2006/relationships/notesMaster" Target="../notesMasters/notesMaster1.xml"/></Relationships>
</file>

<file path=ppt/notesSlides/_rels/notesSlide12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5.xml"/><Relationship Id="rId1" Type="http://schemas.openxmlformats.org/officeDocument/2006/relationships/notesMaster" Target="../notesMasters/notesMaster1.xml"/></Relationships>
</file>

<file path=ppt/notesSlides/_rels/notesSlide12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6.xml"/><Relationship Id="rId1" Type="http://schemas.openxmlformats.org/officeDocument/2006/relationships/notesMaster" Target="../notesMasters/notesMaster1.xml"/></Relationships>
</file>

<file path=ppt/notesSlides/_rels/notesSlide12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7.xml"/><Relationship Id="rId1" Type="http://schemas.openxmlformats.org/officeDocument/2006/relationships/notesMaster" Target="../notesMasters/notesMaster1.xml"/></Relationships>
</file>

<file path=ppt/notesSlides/_rels/notesSlide12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8.xml"/><Relationship Id="rId1" Type="http://schemas.openxmlformats.org/officeDocument/2006/relationships/notesMaster" Target="../notesMasters/notesMaster1.xml"/></Relationships>
</file>

<file path=ppt/notesSlides/_rels/notesSlide12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9.xml"/><Relationship Id="rId1" Type="http://schemas.openxmlformats.org/officeDocument/2006/relationships/notesMaster" Target="../notesMasters/notesMaster1.xml"/></Relationships>
</file>

<file path=ppt/notesSlides/_rels/notesSlide12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1.xml"/><Relationship Id="rId1" Type="http://schemas.openxmlformats.org/officeDocument/2006/relationships/notesMaster" Target="../notesMasters/notesMaster1.xml"/></Relationships>
</file>

<file path=ppt/notesSlides/_rels/notesSlide13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2.xml"/><Relationship Id="rId1" Type="http://schemas.openxmlformats.org/officeDocument/2006/relationships/notesMaster" Target="../notesMasters/notesMaster1.xml"/></Relationships>
</file>

<file path=ppt/notesSlides/_rels/notesSlide13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3.xml"/><Relationship Id="rId1" Type="http://schemas.openxmlformats.org/officeDocument/2006/relationships/notesMaster" Target="../notesMasters/notesMaster1.xml"/></Relationships>
</file>

<file path=ppt/notesSlides/_rels/notesSlide13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4.xml"/><Relationship Id="rId1" Type="http://schemas.openxmlformats.org/officeDocument/2006/relationships/notesMaster" Target="../notesMasters/notesMaster1.xml"/></Relationships>
</file>

<file path=ppt/notesSlides/_rels/notesSlide13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5.xml"/><Relationship Id="rId1" Type="http://schemas.openxmlformats.org/officeDocument/2006/relationships/notesMaster" Target="../notesMasters/notesMaster1.xml"/></Relationships>
</file>

<file path=ppt/notesSlides/_rels/notesSlide13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6.xml"/><Relationship Id="rId1" Type="http://schemas.openxmlformats.org/officeDocument/2006/relationships/notesMaster" Target="../notesMasters/notesMaster1.xml"/></Relationships>
</file>

<file path=ppt/notesSlides/_rels/notesSlide13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7.xml"/><Relationship Id="rId1" Type="http://schemas.openxmlformats.org/officeDocument/2006/relationships/notesMaster" Target="../notesMasters/notesMaster1.xml"/></Relationships>
</file>

<file path=ppt/notesSlides/_rels/notesSlide13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8.xml"/><Relationship Id="rId1" Type="http://schemas.openxmlformats.org/officeDocument/2006/relationships/notesMaster" Target="../notesMasters/notesMaster1.xml"/></Relationships>
</file>

<file path=ppt/notesSlides/_rels/notesSlide13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9.xml"/><Relationship Id="rId1" Type="http://schemas.openxmlformats.org/officeDocument/2006/relationships/notesMaster" Target="../notesMasters/notesMaster1.xml"/></Relationships>
</file>

<file path=ppt/notesSlides/_rels/notesSlide13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1.xml"/><Relationship Id="rId1" Type="http://schemas.openxmlformats.org/officeDocument/2006/relationships/notesMaster" Target="../notesMasters/notesMaster1.xml"/></Relationships>
</file>

<file path=ppt/notesSlides/_rels/notesSlide13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2.xml"/><Relationship Id="rId1" Type="http://schemas.openxmlformats.org/officeDocument/2006/relationships/notesMaster" Target="../notesMasters/notesMaster1.xml"/></Relationships>
</file>

<file path=ppt/notesSlides/_rels/notesSlide13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3.xml"/><Relationship Id="rId1" Type="http://schemas.openxmlformats.org/officeDocument/2006/relationships/notesMaster" Target="../notesMasters/notesMaster1.xml"/></Relationships>
</file>

<file path=ppt/notesSlides/_rels/notesSlide13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4.xml"/><Relationship Id="rId1" Type="http://schemas.openxmlformats.org/officeDocument/2006/relationships/notesMaster" Target="../notesMasters/notesMaster1.xml"/></Relationships>
</file>

<file path=ppt/notesSlides/_rels/notesSlide13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5.xml"/><Relationship Id="rId1" Type="http://schemas.openxmlformats.org/officeDocument/2006/relationships/notesMaster" Target="../notesMasters/notesMaster1.xml"/></Relationships>
</file>

<file path=ppt/notesSlides/_rels/notesSlide13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6.xml"/><Relationship Id="rId1" Type="http://schemas.openxmlformats.org/officeDocument/2006/relationships/notesMaster" Target="../notesMasters/notesMaster1.xml"/></Relationships>
</file>

<file path=ppt/notesSlides/_rels/notesSlide13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7.xml"/><Relationship Id="rId1" Type="http://schemas.openxmlformats.org/officeDocument/2006/relationships/notesMaster" Target="../notesMasters/notesMaster1.xml"/></Relationships>
</file>

<file path=ppt/notesSlides/_rels/notesSlide13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8.xml"/><Relationship Id="rId1" Type="http://schemas.openxmlformats.org/officeDocument/2006/relationships/notesMaster" Target="../notesMasters/notesMaster1.xml"/></Relationships>
</file>

<file path=ppt/notesSlides/_rels/notesSlide13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9.xml"/><Relationship Id="rId1" Type="http://schemas.openxmlformats.org/officeDocument/2006/relationships/notesMaster" Target="../notesMasters/notesMaster1.xml"/></Relationships>
</file>

<file path=ppt/notesSlides/_rels/notesSlide13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0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1.xml"/><Relationship Id="rId1" Type="http://schemas.openxmlformats.org/officeDocument/2006/relationships/notesMaster" Target="../notesMasters/notesMaster1.xml"/></Relationships>
</file>

<file path=ppt/notesSlides/_rels/notesSlide13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2.xml"/><Relationship Id="rId1" Type="http://schemas.openxmlformats.org/officeDocument/2006/relationships/notesMaster" Target="../notesMasters/notesMaster1.xml"/></Relationships>
</file>

<file path=ppt/notesSlides/_rels/notesSlide13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3.xml"/><Relationship Id="rId1" Type="http://schemas.openxmlformats.org/officeDocument/2006/relationships/notesMaster" Target="../notesMasters/notesMaster1.xml"/></Relationships>
</file>

<file path=ppt/notesSlides/_rels/notesSlide13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4.xml"/><Relationship Id="rId1" Type="http://schemas.openxmlformats.org/officeDocument/2006/relationships/notesMaster" Target="../notesMasters/notesMaster1.xml"/></Relationships>
</file>

<file path=ppt/notesSlides/_rels/notesSlide13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5.xml"/><Relationship Id="rId1" Type="http://schemas.openxmlformats.org/officeDocument/2006/relationships/notesMaster" Target="../notesMasters/notesMaster1.xml"/></Relationships>
</file>

<file path=ppt/notesSlides/_rels/notesSlide13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6.xml"/><Relationship Id="rId1" Type="http://schemas.openxmlformats.org/officeDocument/2006/relationships/notesMaster" Target="../notesMasters/notesMaster1.xml"/></Relationships>
</file>

<file path=ppt/notesSlides/_rels/notesSlide13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7.xml"/><Relationship Id="rId1" Type="http://schemas.openxmlformats.org/officeDocument/2006/relationships/notesMaster" Target="../notesMasters/notesMaster1.xml"/></Relationships>
</file>

<file path=ppt/notesSlides/_rels/notesSlide13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8.xml"/><Relationship Id="rId1" Type="http://schemas.openxmlformats.org/officeDocument/2006/relationships/notesMaster" Target="../notesMasters/notesMaster1.xml"/></Relationships>
</file>

<file path=ppt/notesSlides/_rels/notesSlide13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9.xml"/><Relationship Id="rId1" Type="http://schemas.openxmlformats.org/officeDocument/2006/relationships/notesMaster" Target="../notesMasters/notesMaster1.xml"/></Relationships>
</file>

<file path=ppt/notesSlides/_rels/notesSlide13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0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1.xml"/><Relationship Id="rId1" Type="http://schemas.openxmlformats.org/officeDocument/2006/relationships/notesMaster" Target="../notesMasters/notesMaster1.xml"/></Relationships>
</file>

<file path=ppt/notesSlides/_rels/notesSlide13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2.xml"/><Relationship Id="rId1" Type="http://schemas.openxmlformats.org/officeDocument/2006/relationships/notesMaster" Target="../notesMasters/notesMaster1.xml"/></Relationships>
</file>

<file path=ppt/notesSlides/_rels/notesSlide13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3.xml"/><Relationship Id="rId1" Type="http://schemas.openxmlformats.org/officeDocument/2006/relationships/notesMaster" Target="../notesMasters/notesMaster1.xml"/></Relationships>
</file>

<file path=ppt/notesSlides/_rels/notesSlide13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4.xml"/><Relationship Id="rId1" Type="http://schemas.openxmlformats.org/officeDocument/2006/relationships/notesMaster" Target="../notesMasters/notesMaster1.xml"/></Relationships>
</file>

<file path=ppt/notesSlides/_rels/notesSlide13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5.xml"/><Relationship Id="rId1" Type="http://schemas.openxmlformats.org/officeDocument/2006/relationships/notesMaster" Target="../notesMasters/notesMaster1.xml"/></Relationships>
</file>

<file path=ppt/notesSlides/_rels/notesSlide13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6.xml"/><Relationship Id="rId1" Type="http://schemas.openxmlformats.org/officeDocument/2006/relationships/notesMaster" Target="../notesMasters/notesMaster1.xml"/></Relationships>
</file>

<file path=ppt/notesSlides/_rels/notesSlide13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7.xml"/><Relationship Id="rId1" Type="http://schemas.openxmlformats.org/officeDocument/2006/relationships/notesMaster" Target="../notesMasters/notesMaster1.xml"/></Relationships>
</file>

<file path=ppt/notesSlides/_rels/notesSlide13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8.xml"/><Relationship Id="rId1" Type="http://schemas.openxmlformats.org/officeDocument/2006/relationships/notesMaster" Target="../notesMasters/notesMaster1.xml"/></Relationships>
</file>

<file path=ppt/notesSlides/_rels/notesSlide13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9.xml"/><Relationship Id="rId1" Type="http://schemas.openxmlformats.org/officeDocument/2006/relationships/notesMaster" Target="../notesMasters/notesMaster1.xml"/></Relationships>
</file>

<file path=ppt/notesSlides/_rels/notesSlide13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0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1.xml"/><Relationship Id="rId1" Type="http://schemas.openxmlformats.org/officeDocument/2006/relationships/notesMaster" Target="../notesMasters/notesMaster1.xml"/></Relationships>
</file>

<file path=ppt/notesSlides/_rels/notesSlide13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2.xml"/><Relationship Id="rId1" Type="http://schemas.openxmlformats.org/officeDocument/2006/relationships/notesMaster" Target="../notesMasters/notesMaster1.xml"/></Relationships>
</file>

<file path=ppt/notesSlides/_rels/notesSlide13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3.xml"/><Relationship Id="rId1" Type="http://schemas.openxmlformats.org/officeDocument/2006/relationships/notesMaster" Target="../notesMasters/notesMaster1.xml"/></Relationships>
</file>

<file path=ppt/notesSlides/_rels/notesSlide13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4.xml"/><Relationship Id="rId1" Type="http://schemas.openxmlformats.org/officeDocument/2006/relationships/notesMaster" Target="../notesMasters/notesMaster1.xml"/></Relationships>
</file>

<file path=ppt/notesSlides/_rels/notesSlide13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5.xml"/><Relationship Id="rId1" Type="http://schemas.openxmlformats.org/officeDocument/2006/relationships/notesMaster" Target="../notesMasters/notesMaster1.xml"/></Relationships>
</file>

<file path=ppt/notesSlides/_rels/notesSlide13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6.xml"/><Relationship Id="rId1" Type="http://schemas.openxmlformats.org/officeDocument/2006/relationships/notesMaster" Target="../notesMasters/notesMaster1.xml"/></Relationships>
</file>

<file path=ppt/notesSlides/_rels/notesSlide13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7.xml"/><Relationship Id="rId1" Type="http://schemas.openxmlformats.org/officeDocument/2006/relationships/notesMaster" Target="../notesMasters/notesMaster1.xml"/></Relationships>
</file>

<file path=ppt/notesSlides/_rels/notesSlide13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8.xml"/><Relationship Id="rId1" Type="http://schemas.openxmlformats.org/officeDocument/2006/relationships/notesMaster" Target="../notesMasters/notesMaster1.xml"/></Relationships>
</file>

<file path=ppt/notesSlides/_rels/notesSlide13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9.xml"/><Relationship Id="rId1" Type="http://schemas.openxmlformats.org/officeDocument/2006/relationships/notesMaster" Target="../notesMasters/notesMaster1.xml"/></Relationships>
</file>

<file path=ppt/notesSlides/_rels/notesSlide13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0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1.xml"/><Relationship Id="rId1" Type="http://schemas.openxmlformats.org/officeDocument/2006/relationships/notesMaster" Target="../notesMasters/notesMaster1.xml"/></Relationships>
</file>

<file path=ppt/notesSlides/_rels/notesSlide13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2.xml"/><Relationship Id="rId1" Type="http://schemas.openxmlformats.org/officeDocument/2006/relationships/notesMaster" Target="../notesMasters/notesMaster1.xml"/></Relationships>
</file>

<file path=ppt/notesSlides/_rels/notesSlide13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3.xml"/><Relationship Id="rId1" Type="http://schemas.openxmlformats.org/officeDocument/2006/relationships/notesMaster" Target="../notesMasters/notesMaster1.xml"/></Relationships>
</file>

<file path=ppt/notesSlides/_rels/notesSlide13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4.xml"/><Relationship Id="rId1" Type="http://schemas.openxmlformats.org/officeDocument/2006/relationships/notesMaster" Target="../notesMasters/notesMaster1.xml"/></Relationships>
</file>

<file path=ppt/notesSlides/_rels/notesSlide13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5.xml"/><Relationship Id="rId1" Type="http://schemas.openxmlformats.org/officeDocument/2006/relationships/notesMaster" Target="../notesMasters/notesMaster1.xml"/></Relationships>
</file>

<file path=ppt/notesSlides/_rels/notesSlide13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6.xml"/><Relationship Id="rId1" Type="http://schemas.openxmlformats.org/officeDocument/2006/relationships/notesMaster" Target="../notesMasters/notesMaster1.xml"/></Relationships>
</file>

<file path=ppt/notesSlides/_rels/notesSlide13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7.xml"/><Relationship Id="rId1" Type="http://schemas.openxmlformats.org/officeDocument/2006/relationships/notesMaster" Target="../notesMasters/notesMaster1.xml"/></Relationships>
</file>

<file path=ppt/notesSlides/_rels/notesSlide13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8.xml"/><Relationship Id="rId1" Type="http://schemas.openxmlformats.org/officeDocument/2006/relationships/notesMaster" Target="../notesMasters/notesMaster1.xml"/></Relationships>
</file>

<file path=ppt/notesSlides/_rels/notesSlide13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9.xml"/><Relationship Id="rId1" Type="http://schemas.openxmlformats.org/officeDocument/2006/relationships/notesMaster" Target="../notesMasters/notesMaster1.xml"/></Relationships>
</file>

<file path=ppt/notesSlides/_rels/notesSlide13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0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1.xml"/><Relationship Id="rId1" Type="http://schemas.openxmlformats.org/officeDocument/2006/relationships/notesMaster" Target="../notesMasters/notesMaster1.xml"/></Relationships>
</file>

<file path=ppt/notesSlides/_rels/notesSlide13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2.xml"/><Relationship Id="rId1" Type="http://schemas.openxmlformats.org/officeDocument/2006/relationships/notesMaster" Target="../notesMasters/notesMaster1.xml"/></Relationships>
</file>

<file path=ppt/notesSlides/_rels/notesSlide13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3.xml"/><Relationship Id="rId1" Type="http://schemas.openxmlformats.org/officeDocument/2006/relationships/notesMaster" Target="../notesMasters/notesMaster1.xml"/></Relationships>
</file>

<file path=ppt/notesSlides/_rels/notesSlide13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4.xml"/><Relationship Id="rId1" Type="http://schemas.openxmlformats.org/officeDocument/2006/relationships/notesMaster" Target="../notesMasters/notesMaster1.xml"/></Relationships>
</file>

<file path=ppt/notesSlides/_rels/notesSlide13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5.xml"/><Relationship Id="rId1" Type="http://schemas.openxmlformats.org/officeDocument/2006/relationships/notesMaster" Target="../notesMasters/notesMaster1.xml"/></Relationships>
</file>

<file path=ppt/notesSlides/_rels/notesSlide13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6.xml"/><Relationship Id="rId1" Type="http://schemas.openxmlformats.org/officeDocument/2006/relationships/notesMaster" Target="../notesMasters/notesMaster1.xml"/></Relationships>
</file>

<file path=ppt/notesSlides/_rels/notesSlide13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7.xml"/><Relationship Id="rId1" Type="http://schemas.openxmlformats.org/officeDocument/2006/relationships/notesMaster" Target="../notesMasters/notesMaster1.xml"/></Relationships>
</file>

<file path=ppt/notesSlides/_rels/notesSlide13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8.xml"/><Relationship Id="rId1" Type="http://schemas.openxmlformats.org/officeDocument/2006/relationships/notesMaster" Target="../notesMasters/notesMaster1.xml"/></Relationships>
</file>

<file path=ppt/notesSlides/_rels/notesSlide13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9.xml"/><Relationship Id="rId1" Type="http://schemas.openxmlformats.org/officeDocument/2006/relationships/notesMaster" Target="../notesMasters/notesMaster1.xml"/></Relationships>
</file>

<file path=ppt/notesSlides/_rels/notesSlide13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0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1.xml"/><Relationship Id="rId1" Type="http://schemas.openxmlformats.org/officeDocument/2006/relationships/notesMaster" Target="../notesMasters/notesMaster1.xml"/></Relationships>
</file>

<file path=ppt/notesSlides/_rels/notesSlide13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2.xml"/><Relationship Id="rId1" Type="http://schemas.openxmlformats.org/officeDocument/2006/relationships/notesMaster" Target="../notesMasters/notesMaster1.xml"/></Relationships>
</file>

<file path=ppt/notesSlides/_rels/notesSlide13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3.xml"/><Relationship Id="rId1" Type="http://schemas.openxmlformats.org/officeDocument/2006/relationships/notesMaster" Target="../notesMasters/notesMaster1.xml"/></Relationships>
</file>

<file path=ppt/notesSlides/_rels/notesSlide13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4.xml"/><Relationship Id="rId1" Type="http://schemas.openxmlformats.org/officeDocument/2006/relationships/notesMaster" Target="../notesMasters/notesMaster1.xml"/></Relationships>
</file>

<file path=ppt/notesSlides/_rels/notesSlide13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5.xml"/><Relationship Id="rId1" Type="http://schemas.openxmlformats.org/officeDocument/2006/relationships/notesMaster" Target="../notesMasters/notesMaster1.xml"/></Relationships>
</file>

<file path=ppt/notesSlides/_rels/notesSlide13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6.xml"/><Relationship Id="rId1" Type="http://schemas.openxmlformats.org/officeDocument/2006/relationships/notesMaster" Target="../notesMasters/notesMaster1.xml"/></Relationships>
</file>

<file path=ppt/notesSlides/_rels/notesSlide13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7.xml"/><Relationship Id="rId1" Type="http://schemas.openxmlformats.org/officeDocument/2006/relationships/notesMaster" Target="../notesMasters/notesMaster1.xml"/></Relationships>
</file>

<file path=ppt/notesSlides/_rels/notesSlide13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8.xml"/><Relationship Id="rId1" Type="http://schemas.openxmlformats.org/officeDocument/2006/relationships/notesMaster" Target="../notesMasters/notesMaster1.xml"/></Relationships>
</file>

<file path=ppt/notesSlides/_rels/notesSlide13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9.xml"/><Relationship Id="rId1" Type="http://schemas.openxmlformats.org/officeDocument/2006/relationships/notesMaster" Target="../notesMasters/notesMaster1.xml"/></Relationships>
</file>

<file path=ppt/notesSlides/_rels/notesSlide13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0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1.xml"/><Relationship Id="rId1" Type="http://schemas.openxmlformats.org/officeDocument/2006/relationships/notesMaster" Target="../notesMasters/notesMaster1.xml"/></Relationships>
</file>

<file path=ppt/notesSlides/_rels/notesSlide13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2.xml"/><Relationship Id="rId1" Type="http://schemas.openxmlformats.org/officeDocument/2006/relationships/notesMaster" Target="../notesMasters/notesMaster1.xml"/></Relationships>
</file>

<file path=ppt/notesSlides/_rels/notesSlide13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3.xml"/><Relationship Id="rId1" Type="http://schemas.openxmlformats.org/officeDocument/2006/relationships/notesMaster" Target="../notesMasters/notesMaster1.xml"/></Relationships>
</file>

<file path=ppt/notesSlides/_rels/notesSlide13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4.xml"/><Relationship Id="rId1" Type="http://schemas.openxmlformats.org/officeDocument/2006/relationships/notesMaster" Target="../notesMasters/notesMaster1.xml"/></Relationships>
</file>

<file path=ppt/notesSlides/_rels/notesSlide13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5.xml"/><Relationship Id="rId1" Type="http://schemas.openxmlformats.org/officeDocument/2006/relationships/notesMaster" Target="../notesMasters/notesMaster1.xml"/></Relationships>
</file>

<file path=ppt/notesSlides/_rels/notesSlide13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6.xml"/><Relationship Id="rId1" Type="http://schemas.openxmlformats.org/officeDocument/2006/relationships/notesMaster" Target="../notesMasters/notesMaster1.xml"/></Relationships>
</file>

<file path=ppt/notesSlides/_rels/notesSlide13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7.xml"/><Relationship Id="rId1" Type="http://schemas.openxmlformats.org/officeDocument/2006/relationships/notesMaster" Target="../notesMasters/notesMaster1.xml"/></Relationships>
</file>

<file path=ppt/notesSlides/_rels/notesSlide13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8.xml"/><Relationship Id="rId1" Type="http://schemas.openxmlformats.org/officeDocument/2006/relationships/notesMaster" Target="../notesMasters/notesMaster1.xml"/></Relationships>
</file>

<file path=ppt/notesSlides/_rels/notesSlide13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9.xml"/><Relationship Id="rId1" Type="http://schemas.openxmlformats.org/officeDocument/2006/relationships/notesMaster" Target="../notesMasters/notesMaster1.xml"/></Relationships>
</file>

<file path=ppt/notesSlides/_rels/notesSlide13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0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3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1.xml"/><Relationship Id="rId1" Type="http://schemas.openxmlformats.org/officeDocument/2006/relationships/notesMaster" Target="../notesMasters/notesMaster1.xml"/></Relationships>
</file>

<file path=ppt/notesSlides/_rels/notesSlide13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2.xml"/><Relationship Id="rId1" Type="http://schemas.openxmlformats.org/officeDocument/2006/relationships/notesMaster" Target="../notesMasters/notesMaster1.xml"/></Relationships>
</file>

<file path=ppt/notesSlides/_rels/notesSlide13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3.xml"/><Relationship Id="rId1" Type="http://schemas.openxmlformats.org/officeDocument/2006/relationships/notesMaster" Target="../notesMasters/notesMaster1.xml"/></Relationships>
</file>

<file path=ppt/notesSlides/_rels/notesSlide13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4.xml"/><Relationship Id="rId1" Type="http://schemas.openxmlformats.org/officeDocument/2006/relationships/notesMaster" Target="../notesMasters/notesMaster1.xml"/></Relationships>
</file>

<file path=ppt/notesSlides/_rels/notesSlide13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5.xml"/><Relationship Id="rId1" Type="http://schemas.openxmlformats.org/officeDocument/2006/relationships/notesMaster" Target="../notesMasters/notesMaster1.xml"/></Relationships>
</file>

<file path=ppt/notesSlides/_rels/notesSlide13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6.xml"/><Relationship Id="rId1" Type="http://schemas.openxmlformats.org/officeDocument/2006/relationships/notesMaster" Target="../notesMasters/notesMaster1.xml"/></Relationships>
</file>

<file path=ppt/notesSlides/_rels/notesSlide13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7.xml"/><Relationship Id="rId1" Type="http://schemas.openxmlformats.org/officeDocument/2006/relationships/notesMaster" Target="../notesMasters/notesMaster1.xml"/></Relationships>
</file>

<file path=ppt/notesSlides/_rels/notesSlide13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8.xml"/><Relationship Id="rId1" Type="http://schemas.openxmlformats.org/officeDocument/2006/relationships/notesMaster" Target="../notesMasters/notesMaster1.xml"/></Relationships>
</file>

<file path=ppt/notesSlides/_rels/notesSlide13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9.xml"/><Relationship Id="rId1" Type="http://schemas.openxmlformats.org/officeDocument/2006/relationships/notesMaster" Target="../notesMasters/notesMaster1.xml"/></Relationships>
</file>

<file path=ppt/notesSlides/_rels/notesSlide13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1.xml"/><Relationship Id="rId1" Type="http://schemas.openxmlformats.org/officeDocument/2006/relationships/notesMaster" Target="../notesMasters/notesMaster1.xml"/></Relationships>
</file>

<file path=ppt/notesSlides/_rels/notesSlide14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2.xml"/><Relationship Id="rId1" Type="http://schemas.openxmlformats.org/officeDocument/2006/relationships/notesMaster" Target="../notesMasters/notesMaster1.xml"/></Relationships>
</file>

<file path=ppt/notesSlides/_rels/notesSlide14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3.xml"/><Relationship Id="rId1" Type="http://schemas.openxmlformats.org/officeDocument/2006/relationships/notesMaster" Target="../notesMasters/notesMaster1.xml"/></Relationships>
</file>

<file path=ppt/notesSlides/_rels/notesSlide14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4.xml"/><Relationship Id="rId1" Type="http://schemas.openxmlformats.org/officeDocument/2006/relationships/notesMaster" Target="../notesMasters/notesMaster1.xml"/></Relationships>
</file>

<file path=ppt/notesSlides/_rels/notesSlide14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5.xml"/><Relationship Id="rId1" Type="http://schemas.openxmlformats.org/officeDocument/2006/relationships/notesMaster" Target="../notesMasters/notesMaster1.xml"/></Relationships>
</file>

<file path=ppt/notesSlides/_rels/notesSlide14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6.xml"/><Relationship Id="rId1" Type="http://schemas.openxmlformats.org/officeDocument/2006/relationships/notesMaster" Target="../notesMasters/notesMaster1.xml"/></Relationships>
</file>

<file path=ppt/notesSlides/_rels/notesSlide14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7.xml"/><Relationship Id="rId1" Type="http://schemas.openxmlformats.org/officeDocument/2006/relationships/notesMaster" Target="../notesMasters/notesMaster1.xml"/></Relationships>
</file>

<file path=ppt/notesSlides/_rels/notesSlide14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8.xml"/><Relationship Id="rId1" Type="http://schemas.openxmlformats.org/officeDocument/2006/relationships/notesMaster" Target="../notesMasters/notesMaster1.xml"/></Relationships>
</file>

<file path=ppt/notesSlides/_rels/notesSlide14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9.xml"/><Relationship Id="rId1" Type="http://schemas.openxmlformats.org/officeDocument/2006/relationships/notesMaster" Target="../notesMasters/notesMaster1.xml"/></Relationships>
</file>

<file path=ppt/notesSlides/_rels/notesSlide14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1.xml"/><Relationship Id="rId1" Type="http://schemas.openxmlformats.org/officeDocument/2006/relationships/notesMaster" Target="../notesMasters/notesMaster1.xml"/></Relationships>
</file>

<file path=ppt/notesSlides/_rels/notesSlide14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2.xml"/><Relationship Id="rId1" Type="http://schemas.openxmlformats.org/officeDocument/2006/relationships/notesMaster" Target="../notesMasters/notesMaster1.xml"/></Relationships>
</file>

<file path=ppt/notesSlides/_rels/notesSlide14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3.xml"/><Relationship Id="rId1" Type="http://schemas.openxmlformats.org/officeDocument/2006/relationships/notesMaster" Target="../notesMasters/notesMaster1.xml"/></Relationships>
</file>

<file path=ppt/notesSlides/_rels/notesSlide14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4.xml"/><Relationship Id="rId1" Type="http://schemas.openxmlformats.org/officeDocument/2006/relationships/notesMaster" Target="../notesMasters/notesMaster1.xml"/></Relationships>
</file>

<file path=ppt/notesSlides/_rels/notesSlide14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5.xml"/><Relationship Id="rId1" Type="http://schemas.openxmlformats.org/officeDocument/2006/relationships/notesMaster" Target="../notesMasters/notesMaster1.xml"/></Relationships>
</file>

<file path=ppt/notesSlides/_rels/notesSlide14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6.xml"/><Relationship Id="rId1" Type="http://schemas.openxmlformats.org/officeDocument/2006/relationships/notesMaster" Target="../notesMasters/notesMaster1.xml"/></Relationships>
</file>

<file path=ppt/notesSlides/_rels/notesSlide14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7.xml"/><Relationship Id="rId1" Type="http://schemas.openxmlformats.org/officeDocument/2006/relationships/notesMaster" Target="../notesMasters/notesMaster1.xml"/></Relationships>
</file>

<file path=ppt/notesSlides/_rels/notesSlide14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8.xml"/><Relationship Id="rId1" Type="http://schemas.openxmlformats.org/officeDocument/2006/relationships/notesMaster" Target="../notesMasters/notesMaster1.xml"/></Relationships>
</file>

<file path=ppt/notesSlides/_rels/notesSlide14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9.xml"/><Relationship Id="rId1" Type="http://schemas.openxmlformats.org/officeDocument/2006/relationships/notesMaster" Target="../notesMasters/notesMaster1.xml"/></Relationships>
</file>

<file path=ppt/notesSlides/_rels/notesSlide14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0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1.xml"/><Relationship Id="rId1" Type="http://schemas.openxmlformats.org/officeDocument/2006/relationships/notesMaster" Target="../notesMasters/notesMaster1.xml"/></Relationships>
</file>

<file path=ppt/notesSlides/_rels/notesSlide14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2.xml"/><Relationship Id="rId1" Type="http://schemas.openxmlformats.org/officeDocument/2006/relationships/notesMaster" Target="../notesMasters/notesMaster1.xml"/></Relationships>
</file>

<file path=ppt/notesSlides/_rels/notesSlide14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3.xml"/><Relationship Id="rId1" Type="http://schemas.openxmlformats.org/officeDocument/2006/relationships/notesMaster" Target="../notesMasters/notesMaster1.xml"/></Relationships>
</file>

<file path=ppt/notesSlides/_rels/notesSlide14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4.xml"/><Relationship Id="rId1" Type="http://schemas.openxmlformats.org/officeDocument/2006/relationships/notesMaster" Target="../notesMasters/notesMaster1.xml"/></Relationships>
</file>

<file path=ppt/notesSlides/_rels/notesSlide14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5.xml"/><Relationship Id="rId1" Type="http://schemas.openxmlformats.org/officeDocument/2006/relationships/notesMaster" Target="../notesMasters/notesMaster1.xml"/></Relationships>
</file>

<file path=ppt/notesSlides/_rels/notesSlide14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6.xml"/><Relationship Id="rId1" Type="http://schemas.openxmlformats.org/officeDocument/2006/relationships/notesMaster" Target="../notesMasters/notesMaster1.xml"/></Relationships>
</file>

<file path=ppt/notesSlides/_rels/notesSlide14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7.xml"/><Relationship Id="rId1" Type="http://schemas.openxmlformats.org/officeDocument/2006/relationships/notesMaster" Target="../notesMasters/notesMaster1.xml"/></Relationships>
</file>

<file path=ppt/notesSlides/_rels/notesSlide14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8.xml"/><Relationship Id="rId1" Type="http://schemas.openxmlformats.org/officeDocument/2006/relationships/notesMaster" Target="../notesMasters/notesMaster1.xml"/></Relationships>
</file>

<file path=ppt/notesSlides/_rels/notesSlide14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9.xml"/><Relationship Id="rId1" Type="http://schemas.openxmlformats.org/officeDocument/2006/relationships/notesMaster" Target="../notesMasters/notesMaster1.xml"/></Relationships>
</file>

<file path=ppt/notesSlides/_rels/notesSlide14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0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1.xml"/><Relationship Id="rId1" Type="http://schemas.openxmlformats.org/officeDocument/2006/relationships/notesMaster" Target="../notesMasters/notesMaster1.xml"/></Relationships>
</file>

<file path=ppt/notesSlides/_rels/notesSlide14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2.xml"/><Relationship Id="rId1" Type="http://schemas.openxmlformats.org/officeDocument/2006/relationships/notesMaster" Target="../notesMasters/notesMaster1.xml"/></Relationships>
</file>

<file path=ppt/notesSlides/_rels/notesSlide14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3.xml"/><Relationship Id="rId1" Type="http://schemas.openxmlformats.org/officeDocument/2006/relationships/notesMaster" Target="../notesMasters/notesMaster1.xml"/></Relationships>
</file>

<file path=ppt/notesSlides/_rels/notesSlide14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4.xml"/><Relationship Id="rId1" Type="http://schemas.openxmlformats.org/officeDocument/2006/relationships/notesMaster" Target="../notesMasters/notesMaster1.xml"/></Relationships>
</file>

<file path=ppt/notesSlides/_rels/notesSlide14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5.xml"/><Relationship Id="rId1" Type="http://schemas.openxmlformats.org/officeDocument/2006/relationships/notesMaster" Target="../notesMasters/notesMaster1.xml"/></Relationships>
</file>

<file path=ppt/notesSlides/_rels/notesSlide14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6.xml"/><Relationship Id="rId1" Type="http://schemas.openxmlformats.org/officeDocument/2006/relationships/notesMaster" Target="../notesMasters/notesMaster1.xml"/></Relationships>
</file>

<file path=ppt/notesSlides/_rels/notesSlide14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7.xml"/><Relationship Id="rId1" Type="http://schemas.openxmlformats.org/officeDocument/2006/relationships/notesMaster" Target="../notesMasters/notesMaster1.xml"/></Relationships>
</file>

<file path=ppt/notesSlides/_rels/notesSlide14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8.xml"/><Relationship Id="rId1" Type="http://schemas.openxmlformats.org/officeDocument/2006/relationships/notesMaster" Target="../notesMasters/notesMaster1.xml"/></Relationships>
</file>

<file path=ppt/notesSlides/_rels/notesSlide14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9.xml"/><Relationship Id="rId1" Type="http://schemas.openxmlformats.org/officeDocument/2006/relationships/notesMaster" Target="../notesMasters/notesMaster1.xml"/></Relationships>
</file>

<file path=ppt/notesSlides/_rels/notesSlide14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0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1.xml"/><Relationship Id="rId1" Type="http://schemas.openxmlformats.org/officeDocument/2006/relationships/notesMaster" Target="../notesMasters/notesMaster1.xml"/></Relationships>
</file>

<file path=ppt/notesSlides/_rels/notesSlide14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2.xml"/><Relationship Id="rId1" Type="http://schemas.openxmlformats.org/officeDocument/2006/relationships/notesMaster" Target="../notesMasters/notesMaster1.xml"/></Relationships>
</file>

<file path=ppt/notesSlides/_rels/notesSlide14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3.xml"/><Relationship Id="rId1" Type="http://schemas.openxmlformats.org/officeDocument/2006/relationships/notesMaster" Target="../notesMasters/notesMaster1.xml"/></Relationships>
</file>

<file path=ppt/notesSlides/_rels/notesSlide14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4.xml"/><Relationship Id="rId1" Type="http://schemas.openxmlformats.org/officeDocument/2006/relationships/notesMaster" Target="../notesMasters/notesMaster1.xml"/></Relationships>
</file>

<file path=ppt/notesSlides/_rels/notesSlide14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5.xml"/><Relationship Id="rId1" Type="http://schemas.openxmlformats.org/officeDocument/2006/relationships/notesMaster" Target="../notesMasters/notesMaster1.xml"/></Relationships>
</file>

<file path=ppt/notesSlides/_rels/notesSlide14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6.xml"/><Relationship Id="rId1" Type="http://schemas.openxmlformats.org/officeDocument/2006/relationships/notesMaster" Target="../notesMasters/notesMaster1.xml"/></Relationships>
</file>

<file path=ppt/notesSlides/_rels/notesSlide14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7.xml"/><Relationship Id="rId1" Type="http://schemas.openxmlformats.org/officeDocument/2006/relationships/notesMaster" Target="../notesMasters/notesMaster1.xml"/></Relationships>
</file>

<file path=ppt/notesSlides/_rels/notesSlide14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8.xml"/><Relationship Id="rId1" Type="http://schemas.openxmlformats.org/officeDocument/2006/relationships/notesMaster" Target="../notesMasters/notesMaster1.xml"/></Relationships>
</file>

<file path=ppt/notesSlides/_rels/notesSlide14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9.xml"/><Relationship Id="rId1" Type="http://schemas.openxmlformats.org/officeDocument/2006/relationships/notesMaster" Target="../notesMasters/notesMaster1.xml"/></Relationships>
</file>

<file path=ppt/notesSlides/_rels/notesSlide14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0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1.xml"/><Relationship Id="rId1" Type="http://schemas.openxmlformats.org/officeDocument/2006/relationships/notesMaster" Target="../notesMasters/notesMaster1.xml"/></Relationships>
</file>

<file path=ppt/notesSlides/_rels/notesSlide14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2.xml"/><Relationship Id="rId1" Type="http://schemas.openxmlformats.org/officeDocument/2006/relationships/notesMaster" Target="../notesMasters/notesMaster1.xml"/></Relationships>
</file>

<file path=ppt/notesSlides/_rels/notesSlide14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3.xml"/><Relationship Id="rId1" Type="http://schemas.openxmlformats.org/officeDocument/2006/relationships/notesMaster" Target="../notesMasters/notesMaster1.xml"/></Relationships>
</file>

<file path=ppt/notesSlides/_rels/notesSlide14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4.xml"/><Relationship Id="rId1" Type="http://schemas.openxmlformats.org/officeDocument/2006/relationships/notesMaster" Target="../notesMasters/notesMaster1.xml"/></Relationships>
</file>

<file path=ppt/notesSlides/_rels/notesSlide14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5.xml"/><Relationship Id="rId1" Type="http://schemas.openxmlformats.org/officeDocument/2006/relationships/notesMaster" Target="../notesMasters/notesMaster1.xml"/></Relationships>
</file>

<file path=ppt/notesSlides/_rels/notesSlide14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6.xml"/><Relationship Id="rId1" Type="http://schemas.openxmlformats.org/officeDocument/2006/relationships/notesMaster" Target="../notesMasters/notesMaster1.xml"/></Relationships>
</file>

<file path=ppt/notesSlides/_rels/notesSlide14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7.xml"/><Relationship Id="rId1" Type="http://schemas.openxmlformats.org/officeDocument/2006/relationships/notesMaster" Target="../notesMasters/notesMaster1.xml"/></Relationships>
</file>

<file path=ppt/notesSlides/_rels/notesSlide14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8.xml"/><Relationship Id="rId1" Type="http://schemas.openxmlformats.org/officeDocument/2006/relationships/notesMaster" Target="../notesMasters/notesMaster1.xml"/></Relationships>
</file>

<file path=ppt/notesSlides/_rels/notesSlide14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9.xml"/><Relationship Id="rId1" Type="http://schemas.openxmlformats.org/officeDocument/2006/relationships/notesMaster" Target="../notesMasters/notesMaster1.xml"/></Relationships>
</file>

<file path=ppt/notesSlides/_rels/notesSlide14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0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1.xml"/><Relationship Id="rId1" Type="http://schemas.openxmlformats.org/officeDocument/2006/relationships/notesMaster" Target="../notesMasters/notesMaster1.xml"/></Relationships>
</file>

<file path=ppt/notesSlides/_rels/notesSlide14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2.xml"/><Relationship Id="rId1" Type="http://schemas.openxmlformats.org/officeDocument/2006/relationships/notesMaster" Target="../notesMasters/notesMaster1.xml"/></Relationships>
</file>

<file path=ppt/notesSlides/_rels/notesSlide14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3.xml"/><Relationship Id="rId1" Type="http://schemas.openxmlformats.org/officeDocument/2006/relationships/notesMaster" Target="../notesMasters/notesMaster1.xml"/></Relationships>
</file>

<file path=ppt/notesSlides/_rels/notesSlide14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4.xml"/><Relationship Id="rId1" Type="http://schemas.openxmlformats.org/officeDocument/2006/relationships/notesMaster" Target="../notesMasters/notesMaster1.xml"/></Relationships>
</file>

<file path=ppt/notesSlides/_rels/notesSlide14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5.xml"/><Relationship Id="rId1" Type="http://schemas.openxmlformats.org/officeDocument/2006/relationships/notesMaster" Target="../notesMasters/notesMaster1.xml"/></Relationships>
</file>

<file path=ppt/notesSlides/_rels/notesSlide14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6.xml"/><Relationship Id="rId1" Type="http://schemas.openxmlformats.org/officeDocument/2006/relationships/notesMaster" Target="../notesMasters/notesMaster1.xml"/></Relationships>
</file>

<file path=ppt/notesSlides/_rels/notesSlide14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7.xml"/><Relationship Id="rId1" Type="http://schemas.openxmlformats.org/officeDocument/2006/relationships/notesMaster" Target="../notesMasters/notesMaster1.xml"/></Relationships>
</file>

<file path=ppt/notesSlides/_rels/notesSlide14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8.xml"/><Relationship Id="rId1" Type="http://schemas.openxmlformats.org/officeDocument/2006/relationships/notesMaster" Target="../notesMasters/notesMaster1.xml"/></Relationships>
</file>

<file path=ppt/notesSlides/_rels/notesSlide14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9.xml"/><Relationship Id="rId1" Type="http://schemas.openxmlformats.org/officeDocument/2006/relationships/notesMaster" Target="../notesMasters/notesMaster1.xml"/></Relationships>
</file>

<file path=ppt/notesSlides/_rels/notesSlide14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0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1.xml"/><Relationship Id="rId1" Type="http://schemas.openxmlformats.org/officeDocument/2006/relationships/notesMaster" Target="../notesMasters/notesMaster1.xml"/></Relationships>
</file>

<file path=ppt/notesSlides/_rels/notesSlide14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2.xml"/><Relationship Id="rId1" Type="http://schemas.openxmlformats.org/officeDocument/2006/relationships/notesMaster" Target="../notesMasters/notesMaster1.xml"/></Relationships>
</file>

<file path=ppt/notesSlides/_rels/notesSlide14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3.xml"/><Relationship Id="rId1" Type="http://schemas.openxmlformats.org/officeDocument/2006/relationships/notesMaster" Target="../notesMasters/notesMaster1.xml"/></Relationships>
</file>

<file path=ppt/notesSlides/_rels/notesSlide14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4.xml"/><Relationship Id="rId1" Type="http://schemas.openxmlformats.org/officeDocument/2006/relationships/notesMaster" Target="../notesMasters/notesMaster1.xml"/></Relationships>
</file>

<file path=ppt/notesSlides/_rels/notesSlide14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5.xml"/><Relationship Id="rId1" Type="http://schemas.openxmlformats.org/officeDocument/2006/relationships/notesMaster" Target="../notesMasters/notesMaster1.xml"/></Relationships>
</file>

<file path=ppt/notesSlides/_rels/notesSlide14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6.xml"/><Relationship Id="rId1" Type="http://schemas.openxmlformats.org/officeDocument/2006/relationships/notesMaster" Target="../notesMasters/notesMaster1.xml"/></Relationships>
</file>

<file path=ppt/notesSlides/_rels/notesSlide14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7.xml"/><Relationship Id="rId1" Type="http://schemas.openxmlformats.org/officeDocument/2006/relationships/notesMaster" Target="../notesMasters/notesMaster1.xml"/></Relationships>
</file>

<file path=ppt/notesSlides/_rels/notesSlide14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8.xml"/><Relationship Id="rId1" Type="http://schemas.openxmlformats.org/officeDocument/2006/relationships/notesMaster" Target="../notesMasters/notesMaster1.xml"/></Relationships>
</file>

<file path=ppt/notesSlides/_rels/notesSlide14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9.xml"/><Relationship Id="rId1" Type="http://schemas.openxmlformats.org/officeDocument/2006/relationships/notesMaster" Target="../notesMasters/notesMaster1.xml"/></Relationships>
</file>

<file path=ppt/notesSlides/_rels/notesSlide14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0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1.xml"/><Relationship Id="rId1" Type="http://schemas.openxmlformats.org/officeDocument/2006/relationships/notesMaster" Target="../notesMasters/notesMaster1.xml"/></Relationships>
</file>

<file path=ppt/notesSlides/_rels/notesSlide14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2.xml"/><Relationship Id="rId1" Type="http://schemas.openxmlformats.org/officeDocument/2006/relationships/notesMaster" Target="../notesMasters/notesMaster1.xml"/></Relationships>
</file>

<file path=ppt/notesSlides/_rels/notesSlide14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3.xml"/><Relationship Id="rId1" Type="http://schemas.openxmlformats.org/officeDocument/2006/relationships/notesMaster" Target="../notesMasters/notesMaster1.xml"/></Relationships>
</file>

<file path=ppt/notesSlides/_rels/notesSlide14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4.xml"/><Relationship Id="rId1" Type="http://schemas.openxmlformats.org/officeDocument/2006/relationships/notesMaster" Target="../notesMasters/notesMaster1.xml"/></Relationships>
</file>

<file path=ppt/notesSlides/_rels/notesSlide14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5.xml"/><Relationship Id="rId1" Type="http://schemas.openxmlformats.org/officeDocument/2006/relationships/notesMaster" Target="../notesMasters/notesMaster1.xml"/></Relationships>
</file>

<file path=ppt/notesSlides/_rels/notesSlide14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6.xml"/><Relationship Id="rId1" Type="http://schemas.openxmlformats.org/officeDocument/2006/relationships/notesMaster" Target="../notesMasters/notesMaster1.xml"/></Relationships>
</file>

<file path=ppt/notesSlides/_rels/notesSlide14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7.xml"/><Relationship Id="rId1" Type="http://schemas.openxmlformats.org/officeDocument/2006/relationships/notesMaster" Target="../notesMasters/notesMaster1.xml"/></Relationships>
</file>

<file path=ppt/notesSlides/_rels/notesSlide14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8.xml"/><Relationship Id="rId1" Type="http://schemas.openxmlformats.org/officeDocument/2006/relationships/notesMaster" Target="../notesMasters/notesMaster1.xml"/></Relationships>
</file>

<file path=ppt/notesSlides/_rels/notesSlide14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9.xml"/><Relationship Id="rId1" Type="http://schemas.openxmlformats.org/officeDocument/2006/relationships/notesMaster" Target="../notesMasters/notesMaster1.xml"/></Relationships>
</file>

<file path=ppt/notesSlides/_rels/notesSlide14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0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4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1.xml"/><Relationship Id="rId1" Type="http://schemas.openxmlformats.org/officeDocument/2006/relationships/notesMaster" Target="../notesMasters/notesMaster1.xml"/></Relationships>
</file>

<file path=ppt/notesSlides/_rels/notesSlide14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2.xml"/><Relationship Id="rId1" Type="http://schemas.openxmlformats.org/officeDocument/2006/relationships/notesMaster" Target="../notesMasters/notesMaster1.xml"/></Relationships>
</file>

<file path=ppt/notesSlides/_rels/notesSlide14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3.xml"/><Relationship Id="rId1" Type="http://schemas.openxmlformats.org/officeDocument/2006/relationships/notesMaster" Target="../notesMasters/notesMaster1.xml"/></Relationships>
</file>

<file path=ppt/notesSlides/_rels/notesSlide14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4.xml"/><Relationship Id="rId1" Type="http://schemas.openxmlformats.org/officeDocument/2006/relationships/notesMaster" Target="../notesMasters/notesMaster1.xml"/></Relationships>
</file>

<file path=ppt/notesSlides/_rels/notesSlide14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5.xml"/><Relationship Id="rId1" Type="http://schemas.openxmlformats.org/officeDocument/2006/relationships/notesMaster" Target="../notesMasters/notesMaster1.xml"/></Relationships>
</file>

<file path=ppt/notesSlides/_rels/notesSlide14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6.xml"/><Relationship Id="rId1" Type="http://schemas.openxmlformats.org/officeDocument/2006/relationships/notesMaster" Target="../notesMasters/notesMaster1.xml"/></Relationships>
</file>

<file path=ppt/notesSlides/_rels/notesSlide14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7.xml"/><Relationship Id="rId1" Type="http://schemas.openxmlformats.org/officeDocument/2006/relationships/notesMaster" Target="../notesMasters/notesMaster1.xml"/></Relationships>
</file>

<file path=ppt/notesSlides/_rels/notesSlide14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8.xml"/><Relationship Id="rId1" Type="http://schemas.openxmlformats.org/officeDocument/2006/relationships/notesMaster" Target="../notesMasters/notesMaster1.xml"/></Relationships>
</file>

<file path=ppt/notesSlides/_rels/notesSlide14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9.xml"/><Relationship Id="rId1" Type="http://schemas.openxmlformats.org/officeDocument/2006/relationships/notesMaster" Target="../notesMasters/notesMaster1.xml"/></Relationships>
</file>

<file path=ppt/notesSlides/_rels/notesSlide14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1.xml"/><Relationship Id="rId1" Type="http://schemas.openxmlformats.org/officeDocument/2006/relationships/notesMaster" Target="../notesMasters/notesMaster1.xml"/></Relationships>
</file>

<file path=ppt/notesSlides/_rels/notesSlide15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2.xml"/><Relationship Id="rId1" Type="http://schemas.openxmlformats.org/officeDocument/2006/relationships/notesMaster" Target="../notesMasters/notesMaster1.xml"/></Relationships>
</file>

<file path=ppt/notesSlides/_rels/notesSlide15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3.xml"/><Relationship Id="rId1" Type="http://schemas.openxmlformats.org/officeDocument/2006/relationships/notesMaster" Target="../notesMasters/notesMaster1.xml"/></Relationships>
</file>

<file path=ppt/notesSlides/_rels/notesSlide15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4.xml"/><Relationship Id="rId1" Type="http://schemas.openxmlformats.org/officeDocument/2006/relationships/notesMaster" Target="../notesMasters/notesMaster1.xml"/></Relationships>
</file>

<file path=ppt/notesSlides/_rels/notesSlide15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5.xml"/><Relationship Id="rId1" Type="http://schemas.openxmlformats.org/officeDocument/2006/relationships/notesMaster" Target="../notesMasters/notesMaster1.xml"/></Relationships>
</file>

<file path=ppt/notesSlides/_rels/notesSlide15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6.xml"/><Relationship Id="rId1" Type="http://schemas.openxmlformats.org/officeDocument/2006/relationships/notesMaster" Target="../notesMasters/notesMaster1.xml"/></Relationships>
</file>

<file path=ppt/notesSlides/_rels/notesSlide15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7.xml"/><Relationship Id="rId1" Type="http://schemas.openxmlformats.org/officeDocument/2006/relationships/notesMaster" Target="../notesMasters/notesMaster1.xml"/></Relationships>
</file>

<file path=ppt/notesSlides/_rels/notesSlide15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8.xml"/><Relationship Id="rId1" Type="http://schemas.openxmlformats.org/officeDocument/2006/relationships/notesMaster" Target="../notesMasters/notesMaster1.xml"/></Relationships>
</file>

<file path=ppt/notesSlides/_rels/notesSlide15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9.xml"/><Relationship Id="rId1" Type="http://schemas.openxmlformats.org/officeDocument/2006/relationships/notesMaster" Target="../notesMasters/notesMaster1.xml"/></Relationships>
</file>

<file path=ppt/notesSlides/_rels/notesSlide15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1.xml"/><Relationship Id="rId1" Type="http://schemas.openxmlformats.org/officeDocument/2006/relationships/notesMaster" Target="../notesMasters/notesMaster1.xml"/></Relationships>
</file>

<file path=ppt/notesSlides/_rels/notesSlide15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2.xml"/><Relationship Id="rId1" Type="http://schemas.openxmlformats.org/officeDocument/2006/relationships/notesMaster" Target="../notesMasters/notesMaster1.xml"/></Relationships>
</file>

<file path=ppt/notesSlides/_rels/notesSlide15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3.xml"/><Relationship Id="rId1" Type="http://schemas.openxmlformats.org/officeDocument/2006/relationships/notesMaster" Target="../notesMasters/notesMaster1.xml"/></Relationships>
</file>

<file path=ppt/notesSlides/_rels/notesSlide15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4.xml"/><Relationship Id="rId1" Type="http://schemas.openxmlformats.org/officeDocument/2006/relationships/notesMaster" Target="../notesMasters/notesMaster1.xml"/></Relationships>
</file>

<file path=ppt/notesSlides/_rels/notesSlide15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5.xml"/><Relationship Id="rId1" Type="http://schemas.openxmlformats.org/officeDocument/2006/relationships/notesMaster" Target="../notesMasters/notesMaster1.xml"/></Relationships>
</file>

<file path=ppt/notesSlides/_rels/notesSlide15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6.xml"/><Relationship Id="rId1" Type="http://schemas.openxmlformats.org/officeDocument/2006/relationships/notesMaster" Target="../notesMasters/notesMaster1.xml"/></Relationships>
</file>

<file path=ppt/notesSlides/_rels/notesSlide15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7.xml"/><Relationship Id="rId1" Type="http://schemas.openxmlformats.org/officeDocument/2006/relationships/notesMaster" Target="../notesMasters/notesMaster1.xml"/></Relationships>
</file>

<file path=ppt/notesSlides/_rels/notesSlide15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8.xml"/><Relationship Id="rId1" Type="http://schemas.openxmlformats.org/officeDocument/2006/relationships/notesMaster" Target="../notesMasters/notesMaster1.xml"/></Relationships>
</file>

<file path=ppt/notesSlides/_rels/notesSlide15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9.xml"/><Relationship Id="rId1" Type="http://schemas.openxmlformats.org/officeDocument/2006/relationships/notesMaster" Target="../notesMasters/notesMaster1.xml"/></Relationships>
</file>

<file path=ppt/notesSlides/_rels/notesSlide15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0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1.xml"/><Relationship Id="rId1" Type="http://schemas.openxmlformats.org/officeDocument/2006/relationships/notesMaster" Target="../notesMasters/notesMaster1.xml"/></Relationships>
</file>

<file path=ppt/notesSlides/_rels/notesSlide15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2.xml"/><Relationship Id="rId1" Type="http://schemas.openxmlformats.org/officeDocument/2006/relationships/notesMaster" Target="../notesMasters/notesMaster1.xml"/></Relationships>
</file>

<file path=ppt/notesSlides/_rels/notesSlide15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3.xml"/><Relationship Id="rId1" Type="http://schemas.openxmlformats.org/officeDocument/2006/relationships/notesMaster" Target="../notesMasters/notesMaster1.xml"/></Relationships>
</file>

<file path=ppt/notesSlides/_rels/notesSlide15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4.xml"/><Relationship Id="rId1" Type="http://schemas.openxmlformats.org/officeDocument/2006/relationships/notesMaster" Target="../notesMasters/notesMaster1.xml"/></Relationships>
</file>

<file path=ppt/notesSlides/_rels/notesSlide15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5.xml"/><Relationship Id="rId1" Type="http://schemas.openxmlformats.org/officeDocument/2006/relationships/notesMaster" Target="../notesMasters/notesMaster1.xml"/></Relationships>
</file>

<file path=ppt/notesSlides/_rels/notesSlide15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6.xml"/><Relationship Id="rId1" Type="http://schemas.openxmlformats.org/officeDocument/2006/relationships/notesMaster" Target="../notesMasters/notesMaster1.xml"/></Relationships>
</file>

<file path=ppt/notesSlides/_rels/notesSlide15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7.xml"/><Relationship Id="rId1" Type="http://schemas.openxmlformats.org/officeDocument/2006/relationships/notesMaster" Target="../notesMasters/notesMaster1.xml"/></Relationships>
</file>

<file path=ppt/notesSlides/_rels/notesSlide15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8.xml"/><Relationship Id="rId1" Type="http://schemas.openxmlformats.org/officeDocument/2006/relationships/notesMaster" Target="../notesMasters/notesMaster1.xml"/></Relationships>
</file>

<file path=ppt/notesSlides/_rels/notesSlide15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9.xml"/><Relationship Id="rId1" Type="http://schemas.openxmlformats.org/officeDocument/2006/relationships/notesMaster" Target="../notesMasters/notesMaster1.xml"/></Relationships>
</file>

<file path=ppt/notesSlides/_rels/notesSlide15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0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1.xml"/><Relationship Id="rId1" Type="http://schemas.openxmlformats.org/officeDocument/2006/relationships/notesMaster" Target="../notesMasters/notesMaster1.xml"/></Relationships>
</file>

<file path=ppt/notesSlides/_rels/notesSlide15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2.xml"/><Relationship Id="rId1" Type="http://schemas.openxmlformats.org/officeDocument/2006/relationships/notesMaster" Target="../notesMasters/notesMaster1.xml"/></Relationships>
</file>

<file path=ppt/notesSlides/_rels/notesSlide15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3.xml"/><Relationship Id="rId1" Type="http://schemas.openxmlformats.org/officeDocument/2006/relationships/notesMaster" Target="../notesMasters/notesMaster1.xml"/></Relationships>
</file>

<file path=ppt/notesSlides/_rels/notesSlide15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4.xml"/><Relationship Id="rId1" Type="http://schemas.openxmlformats.org/officeDocument/2006/relationships/notesMaster" Target="../notesMasters/notesMaster1.xml"/></Relationships>
</file>

<file path=ppt/notesSlides/_rels/notesSlide15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5.xml"/><Relationship Id="rId1" Type="http://schemas.openxmlformats.org/officeDocument/2006/relationships/notesMaster" Target="../notesMasters/notesMaster1.xml"/></Relationships>
</file>

<file path=ppt/notesSlides/_rels/notesSlide15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6.xml"/><Relationship Id="rId1" Type="http://schemas.openxmlformats.org/officeDocument/2006/relationships/notesMaster" Target="../notesMasters/notesMaster1.xml"/></Relationships>
</file>

<file path=ppt/notesSlides/_rels/notesSlide15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7.xml"/><Relationship Id="rId1" Type="http://schemas.openxmlformats.org/officeDocument/2006/relationships/notesMaster" Target="../notesMasters/notesMaster1.xml"/></Relationships>
</file>

<file path=ppt/notesSlides/_rels/notesSlide15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8.xml"/><Relationship Id="rId1" Type="http://schemas.openxmlformats.org/officeDocument/2006/relationships/notesMaster" Target="../notesMasters/notesMaster1.xml"/></Relationships>
</file>

<file path=ppt/notesSlides/_rels/notesSlide15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9.xml"/><Relationship Id="rId1" Type="http://schemas.openxmlformats.org/officeDocument/2006/relationships/notesMaster" Target="../notesMasters/notesMaster1.xml"/></Relationships>
</file>

<file path=ppt/notesSlides/_rels/notesSlide15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0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1.xml"/><Relationship Id="rId1" Type="http://schemas.openxmlformats.org/officeDocument/2006/relationships/notesMaster" Target="../notesMasters/notesMaster1.xml"/></Relationships>
</file>

<file path=ppt/notesSlides/_rels/notesSlide15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2.xml"/><Relationship Id="rId1" Type="http://schemas.openxmlformats.org/officeDocument/2006/relationships/notesMaster" Target="../notesMasters/notesMaster1.xml"/></Relationships>
</file>

<file path=ppt/notesSlides/_rels/notesSlide15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3.xml"/><Relationship Id="rId1" Type="http://schemas.openxmlformats.org/officeDocument/2006/relationships/notesMaster" Target="../notesMasters/notesMaster1.xml"/></Relationships>
</file>

<file path=ppt/notesSlides/_rels/notesSlide15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4.xml"/><Relationship Id="rId1" Type="http://schemas.openxmlformats.org/officeDocument/2006/relationships/notesMaster" Target="../notesMasters/notesMaster1.xml"/></Relationships>
</file>

<file path=ppt/notesSlides/_rels/notesSlide15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5.xml"/><Relationship Id="rId1" Type="http://schemas.openxmlformats.org/officeDocument/2006/relationships/notesMaster" Target="../notesMasters/notesMaster1.xml"/></Relationships>
</file>

<file path=ppt/notesSlides/_rels/notesSlide15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6.xml"/><Relationship Id="rId1" Type="http://schemas.openxmlformats.org/officeDocument/2006/relationships/notesMaster" Target="../notesMasters/notesMaster1.xml"/></Relationships>
</file>

<file path=ppt/notesSlides/_rels/notesSlide15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7.xml"/><Relationship Id="rId1" Type="http://schemas.openxmlformats.org/officeDocument/2006/relationships/notesMaster" Target="../notesMasters/notesMaster1.xml"/></Relationships>
</file>

<file path=ppt/notesSlides/_rels/notesSlide15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8.xml"/><Relationship Id="rId1" Type="http://schemas.openxmlformats.org/officeDocument/2006/relationships/notesMaster" Target="../notesMasters/notesMaster1.xml"/></Relationships>
</file>

<file path=ppt/notesSlides/_rels/notesSlide15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9.xml"/><Relationship Id="rId1" Type="http://schemas.openxmlformats.org/officeDocument/2006/relationships/notesMaster" Target="../notesMasters/notesMaster1.xml"/></Relationships>
</file>

<file path=ppt/notesSlides/_rels/notesSlide15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0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1.xml"/><Relationship Id="rId1" Type="http://schemas.openxmlformats.org/officeDocument/2006/relationships/notesMaster" Target="../notesMasters/notesMaster1.xml"/></Relationships>
</file>

<file path=ppt/notesSlides/_rels/notesSlide15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2.xml"/><Relationship Id="rId1" Type="http://schemas.openxmlformats.org/officeDocument/2006/relationships/notesMaster" Target="../notesMasters/notesMaster1.xml"/></Relationships>
</file>

<file path=ppt/notesSlides/_rels/notesSlide15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3.xml"/><Relationship Id="rId1" Type="http://schemas.openxmlformats.org/officeDocument/2006/relationships/notesMaster" Target="../notesMasters/notesMaster1.xml"/></Relationships>
</file>

<file path=ppt/notesSlides/_rels/notesSlide15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4.xml"/><Relationship Id="rId1" Type="http://schemas.openxmlformats.org/officeDocument/2006/relationships/notesMaster" Target="../notesMasters/notesMaster1.xml"/></Relationships>
</file>

<file path=ppt/notesSlides/_rels/notesSlide15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5.xml"/><Relationship Id="rId1" Type="http://schemas.openxmlformats.org/officeDocument/2006/relationships/notesMaster" Target="../notesMasters/notesMaster1.xml"/></Relationships>
</file>

<file path=ppt/notesSlides/_rels/notesSlide15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6.xml"/><Relationship Id="rId1" Type="http://schemas.openxmlformats.org/officeDocument/2006/relationships/notesMaster" Target="../notesMasters/notesMaster1.xml"/></Relationships>
</file>

<file path=ppt/notesSlides/_rels/notesSlide15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7.xml"/><Relationship Id="rId1" Type="http://schemas.openxmlformats.org/officeDocument/2006/relationships/notesMaster" Target="../notesMasters/notesMaster1.xml"/></Relationships>
</file>

<file path=ppt/notesSlides/_rels/notesSlide15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8.xml"/><Relationship Id="rId1" Type="http://schemas.openxmlformats.org/officeDocument/2006/relationships/notesMaster" Target="../notesMasters/notesMaster1.xml"/></Relationships>
</file>

<file path=ppt/notesSlides/_rels/notesSlide15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9.xml"/><Relationship Id="rId1" Type="http://schemas.openxmlformats.org/officeDocument/2006/relationships/notesMaster" Target="../notesMasters/notesMaster1.xml"/></Relationships>
</file>

<file path=ppt/notesSlides/_rels/notesSlide15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0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1.xml"/><Relationship Id="rId1" Type="http://schemas.openxmlformats.org/officeDocument/2006/relationships/notesMaster" Target="../notesMasters/notesMaster1.xml"/></Relationships>
</file>

<file path=ppt/notesSlides/_rels/notesSlide15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2.xml"/><Relationship Id="rId1" Type="http://schemas.openxmlformats.org/officeDocument/2006/relationships/notesMaster" Target="../notesMasters/notesMaster1.xml"/></Relationships>
</file>

<file path=ppt/notesSlides/_rels/notesSlide15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3.xml"/><Relationship Id="rId1" Type="http://schemas.openxmlformats.org/officeDocument/2006/relationships/notesMaster" Target="../notesMasters/notesMaster1.xml"/></Relationships>
</file>

<file path=ppt/notesSlides/_rels/notesSlide15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4.xml"/><Relationship Id="rId1" Type="http://schemas.openxmlformats.org/officeDocument/2006/relationships/notesMaster" Target="../notesMasters/notesMaster1.xml"/></Relationships>
</file>

<file path=ppt/notesSlides/_rels/notesSlide15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5.xml"/><Relationship Id="rId1" Type="http://schemas.openxmlformats.org/officeDocument/2006/relationships/notesMaster" Target="../notesMasters/notesMaster1.xml"/></Relationships>
</file>

<file path=ppt/notesSlides/_rels/notesSlide15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6.xml"/><Relationship Id="rId1" Type="http://schemas.openxmlformats.org/officeDocument/2006/relationships/notesMaster" Target="../notesMasters/notesMaster1.xml"/></Relationships>
</file>

<file path=ppt/notesSlides/_rels/notesSlide15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7.xml"/><Relationship Id="rId1" Type="http://schemas.openxmlformats.org/officeDocument/2006/relationships/notesMaster" Target="../notesMasters/notesMaster1.xml"/></Relationships>
</file>

<file path=ppt/notesSlides/_rels/notesSlide15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8.xml"/><Relationship Id="rId1" Type="http://schemas.openxmlformats.org/officeDocument/2006/relationships/notesMaster" Target="../notesMasters/notesMaster1.xml"/></Relationships>
</file>

<file path=ppt/notesSlides/_rels/notesSlide15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9.xml"/><Relationship Id="rId1" Type="http://schemas.openxmlformats.org/officeDocument/2006/relationships/notesMaster" Target="../notesMasters/notesMaster1.xml"/></Relationships>
</file>

<file path=ppt/notesSlides/_rels/notesSlide15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0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1.xml"/><Relationship Id="rId1" Type="http://schemas.openxmlformats.org/officeDocument/2006/relationships/notesMaster" Target="../notesMasters/notesMaster1.xml"/></Relationships>
</file>

<file path=ppt/notesSlides/_rels/notesSlide15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2.xml"/><Relationship Id="rId1" Type="http://schemas.openxmlformats.org/officeDocument/2006/relationships/notesMaster" Target="../notesMasters/notesMaster1.xml"/></Relationships>
</file>

<file path=ppt/notesSlides/_rels/notesSlide15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3.xml"/><Relationship Id="rId1" Type="http://schemas.openxmlformats.org/officeDocument/2006/relationships/notesMaster" Target="../notesMasters/notesMaster1.xml"/></Relationships>
</file>

<file path=ppt/notesSlides/_rels/notesSlide15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4.xml"/><Relationship Id="rId1" Type="http://schemas.openxmlformats.org/officeDocument/2006/relationships/notesMaster" Target="../notesMasters/notesMaster1.xml"/></Relationships>
</file>

<file path=ppt/notesSlides/_rels/notesSlide15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5.xml"/><Relationship Id="rId1" Type="http://schemas.openxmlformats.org/officeDocument/2006/relationships/notesMaster" Target="../notesMasters/notesMaster1.xml"/></Relationships>
</file>

<file path=ppt/notesSlides/_rels/notesSlide15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6.xml"/><Relationship Id="rId1" Type="http://schemas.openxmlformats.org/officeDocument/2006/relationships/notesMaster" Target="../notesMasters/notesMaster1.xml"/></Relationships>
</file>

<file path=ppt/notesSlides/_rels/notesSlide15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7.xml"/><Relationship Id="rId1" Type="http://schemas.openxmlformats.org/officeDocument/2006/relationships/notesMaster" Target="../notesMasters/notesMaster1.xml"/></Relationships>
</file>

<file path=ppt/notesSlides/_rels/notesSlide15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8.xml"/><Relationship Id="rId1" Type="http://schemas.openxmlformats.org/officeDocument/2006/relationships/notesMaster" Target="../notesMasters/notesMaster1.xml"/></Relationships>
</file>

<file path=ppt/notesSlides/_rels/notesSlide15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9.xml"/><Relationship Id="rId1" Type="http://schemas.openxmlformats.org/officeDocument/2006/relationships/notesMaster" Target="../notesMasters/notesMaster1.xml"/></Relationships>
</file>

<file path=ppt/notesSlides/_rels/notesSlide15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0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1.xml"/><Relationship Id="rId1" Type="http://schemas.openxmlformats.org/officeDocument/2006/relationships/notesMaster" Target="../notesMasters/notesMaster1.xml"/></Relationships>
</file>

<file path=ppt/notesSlides/_rels/notesSlide15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2.xml"/><Relationship Id="rId1" Type="http://schemas.openxmlformats.org/officeDocument/2006/relationships/notesMaster" Target="../notesMasters/notesMaster1.xml"/></Relationships>
</file>

<file path=ppt/notesSlides/_rels/notesSlide15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3.xml"/><Relationship Id="rId1" Type="http://schemas.openxmlformats.org/officeDocument/2006/relationships/notesMaster" Target="../notesMasters/notesMaster1.xml"/></Relationships>
</file>

<file path=ppt/notesSlides/_rels/notesSlide15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4.xml"/><Relationship Id="rId1" Type="http://schemas.openxmlformats.org/officeDocument/2006/relationships/notesMaster" Target="../notesMasters/notesMaster1.xml"/></Relationships>
</file>

<file path=ppt/notesSlides/_rels/notesSlide15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5.xml"/><Relationship Id="rId1" Type="http://schemas.openxmlformats.org/officeDocument/2006/relationships/notesMaster" Target="../notesMasters/notesMaster1.xml"/></Relationships>
</file>

<file path=ppt/notesSlides/_rels/notesSlide15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6.xml"/><Relationship Id="rId1" Type="http://schemas.openxmlformats.org/officeDocument/2006/relationships/notesMaster" Target="../notesMasters/notesMaster1.xml"/></Relationships>
</file>

<file path=ppt/notesSlides/_rels/notesSlide15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7.xml"/><Relationship Id="rId1" Type="http://schemas.openxmlformats.org/officeDocument/2006/relationships/notesMaster" Target="../notesMasters/notesMaster1.xml"/></Relationships>
</file>

<file path=ppt/notesSlides/_rels/notesSlide15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8.xml"/><Relationship Id="rId1" Type="http://schemas.openxmlformats.org/officeDocument/2006/relationships/notesMaster" Target="../notesMasters/notesMaster1.xml"/></Relationships>
</file>

<file path=ppt/notesSlides/_rels/notesSlide15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9.xml"/><Relationship Id="rId1" Type="http://schemas.openxmlformats.org/officeDocument/2006/relationships/notesMaster" Target="../notesMasters/notesMaster1.xml"/></Relationships>
</file>

<file path=ppt/notesSlides/_rels/notesSlide15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0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5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1.xml"/><Relationship Id="rId1" Type="http://schemas.openxmlformats.org/officeDocument/2006/relationships/notesMaster" Target="../notesMasters/notesMaster1.xml"/></Relationships>
</file>

<file path=ppt/notesSlides/_rels/notesSlide15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2.xml"/><Relationship Id="rId1" Type="http://schemas.openxmlformats.org/officeDocument/2006/relationships/notesMaster" Target="../notesMasters/notesMaster1.xml"/></Relationships>
</file>

<file path=ppt/notesSlides/_rels/notesSlide15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3.xml"/><Relationship Id="rId1" Type="http://schemas.openxmlformats.org/officeDocument/2006/relationships/notesMaster" Target="../notesMasters/notesMaster1.xml"/></Relationships>
</file>

<file path=ppt/notesSlides/_rels/notesSlide15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4.xml"/><Relationship Id="rId1" Type="http://schemas.openxmlformats.org/officeDocument/2006/relationships/notesMaster" Target="../notesMasters/notesMaster1.xml"/></Relationships>
</file>

<file path=ppt/notesSlides/_rels/notesSlide15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5.xml"/><Relationship Id="rId1" Type="http://schemas.openxmlformats.org/officeDocument/2006/relationships/notesMaster" Target="../notesMasters/notesMaster1.xml"/></Relationships>
</file>

<file path=ppt/notesSlides/_rels/notesSlide15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6.xml"/><Relationship Id="rId1" Type="http://schemas.openxmlformats.org/officeDocument/2006/relationships/notesMaster" Target="../notesMasters/notesMaster1.xml"/></Relationships>
</file>

<file path=ppt/notesSlides/_rels/notesSlide15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7.xml"/><Relationship Id="rId1" Type="http://schemas.openxmlformats.org/officeDocument/2006/relationships/notesMaster" Target="../notesMasters/notesMaster1.xml"/></Relationships>
</file>

<file path=ppt/notesSlides/_rels/notesSlide15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8.xml"/><Relationship Id="rId1" Type="http://schemas.openxmlformats.org/officeDocument/2006/relationships/notesMaster" Target="../notesMasters/notesMaster1.xml"/></Relationships>
</file>

<file path=ppt/notesSlides/_rels/notesSlide15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9.xml"/><Relationship Id="rId1" Type="http://schemas.openxmlformats.org/officeDocument/2006/relationships/notesMaster" Target="../notesMasters/notesMaster1.xml"/></Relationships>
</file>

<file path=ppt/notesSlides/_rels/notesSlide15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1.xml"/><Relationship Id="rId1" Type="http://schemas.openxmlformats.org/officeDocument/2006/relationships/notesMaster" Target="../notesMasters/notesMaster1.xml"/></Relationships>
</file>

<file path=ppt/notesSlides/_rels/notesSlide16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2.xml"/><Relationship Id="rId1" Type="http://schemas.openxmlformats.org/officeDocument/2006/relationships/notesMaster" Target="../notesMasters/notesMaster1.xml"/></Relationships>
</file>

<file path=ppt/notesSlides/_rels/notesSlide16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3.xml"/><Relationship Id="rId1" Type="http://schemas.openxmlformats.org/officeDocument/2006/relationships/notesMaster" Target="../notesMasters/notesMaster1.xml"/></Relationships>
</file>

<file path=ppt/notesSlides/_rels/notesSlide16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4.xml"/><Relationship Id="rId1" Type="http://schemas.openxmlformats.org/officeDocument/2006/relationships/notesMaster" Target="../notesMasters/notesMaster1.xml"/></Relationships>
</file>

<file path=ppt/notesSlides/_rels/notesSlide16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5.xml"/><Relationship Id="rId1" Type="http://schemas.openxmlformats.org/officeDocument/2006/relationships/notesMaster" Target="../notesMasters/notesMaster1.xml"/></Relationships>
</file>

<file path=ppt/notesSlides/_rels/notesSlide16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6.xml"/><Relationship Id="rId1" Type="http://schemas.openxmlformats.org/officeDocument/2006/relationships/notesMaster" Target="../notesMasters/notesMaster1.xml"/></Relationships>
</file>

<file path=ppt/notesSlides/_rels/notesSlide16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7.xml"/><Relationship Id="rId1" Type="http://schemas.openxmlformats.org/officeDocument/2006/relationships/notesMaster" Target="../notesMasters/notesMaster1.xml"/></Relationships>
</file>

<file path=ppt/notesSlides/_rels/notesSlide16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8.xml"/><Relationship Id="rId1" Type="http://schemas.openxmlformats.org/officeDocument/2006/relationships/notesMaster" Target="../notesMasters/notesMaster1.xml"/></Relationships>
</file>

<file path=ppt/notesSlides/_rels/notesSlide16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9.xml"/><Relationship Id="rId1" Type="http://schemas.openxmlformats.org/officeDocument/2006/relationships/notesMaster" Target="../notesMasters/notesMaster1.xml"/></Relationships>
</file>

<file path=ppt/notesSlides/_rels/notesSlide16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0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6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1.xml"/><Relationship Id="rId1" Type="http://schemas.openxmlformats.org/officeDocument/2006/relationships/notesMaster" Target="../notesMasters/notesMaster1.xml"/></Relationships>
</file>

<file path=ppt/notesSlides/_rels/notesSlide16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2.xml"/><Relationship Id="rId1" Type="http://schemas.openxmlformats.org/officeDocument/2006/relationships/notesMaster" Target="../notesMasters/notesMaster1.xml"/></Relationships>
</file>

<file path=ppt/notesSlides/_rels/notesSlide16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3.xml"/><Relationship Id="rId1" Type="http://schemas.openxmlformats.org/officeDocument/2006/relationships/notesMaster" Target="../notesMasters/notesMaster1.xml"/></Relationships>
</file>

<file path=ppt/notesSlides/_rels/notesSlide16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4.xml"/><Relationship Id="rId1" Type="http://schemas.openxmlformats.org/officeDocument/2006/relationships/notesMaster" Target="../notesMasters/notesMaster1.xml"/></Relationships>
</file>

<file path=ppt/notesSlides/_rels/notesSlide16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5.xml"/><Relationship Id="rId1" Type="http://schemas.openxmlformats.org/officeDocument/2006/relationships/notesMaster" Target="../notesMasters/notesMaster1.xml"/></Relationships>
</file>

<file path=ppt/notesSlides/_rels/notesSlide16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6.xml"/><Relationship Id="rId1" Type="http://schemas.openxmlformats.org/officeDocument/2006/relationships/notesMaster" Target="../notesMasters/notesMaster1.xml"/></Relationships>
</file>

<file path=ppt/notesSlides/_rels/notesSlide16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7.xml"/><Relationship Id="rId1" Type="http://schemas.openxmlformats.org/officeDocument/2006/relationships/notesMaster" Target="../notesMasters/notesMaster1.xml"/></Relationships>
</file>

<file path=ppt/notesSlides/_rels/notesSlide16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8.xml"/><Relationship Id="rId1" Type="http://schemas.openxmlformats.org/officeDocument/2006/relationships/notesMaster" Target="../notesMasters/notesMaster1.xml"/></Relationships>
</file>

<file path=ppt/notesSlides/_rels/notesSlide16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9.xml"/><Relationship Id="rId1" Type="http://schemas.openxmlformats.org/officeDocument/2006/relationships/notesMaster" Target="../notesMasters/notesMaster1.xml"/></Relationships>
</file>

<file path=ppt/notesSlides/_rels/notesSlide16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0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6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1.xml"/><Relationship Id="rId1" Type="http://schemas.openxmlformats.org/officeDocument/2006/relationships/notesMaster" Target="../notesMasters/notesMaster1.xml"/></Relationships>
</file>

<file path=ppt/notesSlides/_rels/notesSlide16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2.xml"/><Relationship Id="rId1" Type="http://schemas.openxmlformats.org/officeDocument/2006/relationships/notesMaster" Target="../notesMasters/notesMaster1.xml"/></Relationships>
</file>

<file path=ppt/notesSlides/_rels/notesSlide16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3.xml"/><Relationship Id="rId1" Type="http://schemas.openxmlformats.org/officeDocument/2006/relationships/notesMaster" Target="../notesMasters/notesMaster1.xml"/></Relationships>
</file>

<file path=ppt/notesSlides/_rels/notesSlide16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4.xml"/><Relationship Id="rId1" Type="http://schemas.openxmlformats.org/officeDocument/2006/relationships/notesMaster" Target="../notesMasters/notesMaster1.xml"/></Relationships>
</file>

<file path=ppt/notesSlides/_rels/notesSlide16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5.xml"/><Relationship Id="rId1" Type="http://schemas.openxmlformats.org/officeDocument/2006/relationships/notesMaster" Target="../notesMasters/notesMaster1.xml"/></Relationships>
</file>

<file path=ppt/notesSlides/_rels/notesSlide16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6.xml"/><Relationship Id="rId1" Type="http://schemas.openxmlformats.org/officeDocument/2006/relationships/notesMaster" Target="../notesMasters/notesMaster1.xml"/></Relationships>
</file>

<file path=ppt/notesSlides/_rels/notesSlide16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7.xml"/><Relationship Id="rId1" Type="http://schemas.openxmlformats.org/officeDocument/2006/relationships/notesMaster" Target="../notesMasters/notesMaster1.xml"/></Relationships>
</file>

<file path=ppt/notesSlides/_rels/notesSlide16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8.xml"/><Relationship Id="rId1" Type="http://schemas.openxmlformats.org/officeDocument/2006/relationships/notesMaster" Target="../notesMasters/notesMaster1.xml"/></Relationships>
</file>

<file path=ppt/notesSlides/_rels/notesSlide16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9.xml"/><Relationship Id="rId1" Type="http://schemas.openxmlformats.org/officeDocument/2006/relationships/notesMaster" Target="../notesMasters/notesMaster1.xml"/></Relationships>
</file>

<file path=ppt/notesSlides/_rels/notesSlide16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0.xml"/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6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1.xml"/><Relationship Id="rId1" Type="http://schemas.openxmlformats.org/officeDocument/2006/relationships/notesMaster" Target="../notesMasters/notesMaster1.xml"/></Relationships>
</file>

<file path=ppt/notesSlides/_rels/notesSlide16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2.xml"/><Relationship Id="rId1" Type="http://schemas.openxmlformats.org/officeDocument/2006/relationships/notesMaster" Target="../notesMasters/notesMaster1.xml"/></Relationships>
</file>

<file path=ppt/notesSlides/_rels/notesSlide16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3.xml"/><Relationship Id="rId1" Type="http://schemas.openxmlformats.org/officeDocument/2006/relationships/notesMaster" Target="../notesMasters/notesMaster1.xml"/></Relationships>
</file>

<file path=ppt/notesSlides/_rels/notesSlide16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4.xml"/><Relationship Id="rId1" Type="http://schemas.openxmlformats.org/officeDocument/2006/relationships/notesMaster" Target="../notesMasters/notesMaster1.xml"/></Relationships>
</file>

<file path=ppt/notesSlides/_rels/notesSlide16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5.xml"/><Relationship Id="rId1" Type="http://schemas.openxmlformats.org/officeDocument/2006/relationships/notesMaster" Target="../notesMasters/notesMaster1.xml"/></Relationships>
</file>

<file path=ppt/notesSlides/_rels/notesSlide16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6.xml"/><Relationship Id="rId1" Type="http://schemas.openxmlformats.org/officeDocument/2006/relationships/notesMaster" Target="../notesMasters/notesMaster1.xml"/></Relationships>
</file>

<file path=ppt/notesSlides/_rels/notesSlide16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7.xml"/><Relationship Id="rId1" Type="http://schemas.openxmlformats.org/officeDocument/2006/relationships/notesMaster" Target="../notesMasters/notesMaster1.xml"/></Relationships>
</file>

<file path=ppt/notesSlides/_rels/notesSlide16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8.xml"/><Relationship Id="rId1" Type="http://schemas.openxmlformats.org/officeDocument/2006/relationships/notesMaster" Target="../notesMasters/notesMaster1.xml"/></Relationships>
</file>

<file path=ppt/notesSlides/_rels/notesSlide16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9.xml"/><Relationship Id="rId1" Type="http://schemas.openxmlformats.org/officeDocument/2006/relationships/notesMaster" Target="../notesMasters/notesMaster1.xml"/></Relationships>
</file>

<file path=ppt/notesSlides/_rels/notesSlide16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0.xml"/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6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1.xml"/><Relationship Id="rId1" Type="http://schemas.openxmlformats.org/officeDocument/2006/relationships/notesMaster" Target="../notesMasters/notesMaster1.xml"/></Relationships>
</file>

<file path=ppt/notesSlides/_rels/notesSlide16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2.xml"/><Relationship Id="rId1" Type="http://schemas.openxmlformats.org/officeDocument/2006/relationships/notesMaster" Target="../notesMasters/notesMaster1.xml"/></Relationships>
</file>

<file path=ppt/notesSlides/_rels/notesSlide16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3.xml"/><Relationship Id="rId1" Type="http://schemas.openxmlformats.org/officeDocument/2006/relationships/notesMaster" Target="../notesMasters/notesMaster1.xml"/></Relationships>
</file>

<file path=ppt/notesSlides/_rels/notesSlide16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4.xml"/><Relationship Id="rId1" Type="http://schemas.openxmlformats.org/officeDocument/2006/relationships/notesMaster" Target="../notesMasters/notesMaster1.xml"/></Relationships>
</file>

<file path=ppt/notesSlides/_rels/notesSlide16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5.xml"/><Relationship Id="rId1" Type="http://schemas.openxmlformats.org/officeDocument/2006/relationships/notesMaster" Target="../notesMasters/notesMaster1.xml"/></Relationships>
</file>

<file path=ppt/notesSlides/_rels/notesSlide16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6.xml"/><Relationship Id="rId1" Type="http://schemas.openxmlformats.org/officeDocument/2006/relationships/notesMaster" Target="../notesMasters/notesMaster1.xml"/></Relationships>
</file>

<file path=ppt/notesSlides/_rels/notesSlide16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7.xml"/><Relationship Id="rId1" Type="http://schemas.openxmlformats.org/officeDocument/2006/relationships/notesMaster" Target="../notesMasters/notesMaster1.xml"/></Relationships>
</file>

<file path=ppt/notesSlides/_rels/notesSlide16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8.xml"/><Relationship Id="rId1" Type="http://schemas.openxmlformats.org/officeDocument/2006/relationships/notesMaster" Target="../notesMasters/notesMaster1.xml"/></Relationships>
</file>

<file path=ppt/notesSlides/_rels/notesSlide16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9.xml"/><Relationship Id="rId1" Type="http://schemas.openxmlformats.org/officeDocument/2006/relationships/notesMaster" Target="../notesMasters/notesMaster1.xml"/></Relationships>
</file>

<file path=ppt/notesSlides/_rels/notesSlide16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0.xml"/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6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1.xml"/><Relationship Id="rId1" Type="http://schemas.openxmlformats.org/officeDocument/2006/relationships/notesMaster" Target="../notesMasters/notesMaster1.xml"/></Relationships>
</file>

<file path=ppt/notesSlides/_rels/notesSlide16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2.xml"/><Relationship Id="rId1" Type="http://schemas.openxmlformats.org/officeDocument/2006/relationships/notesMaster" Target="../notesMasters/notesMaster1.xml"/></Relationships>
</file>

<file path=ppt/notesSlides/_rels/notesSlide16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3.xml"/><Relationship Id="rId1" Type="http://schemas.openxmlformats.org/officeDocument/2006/relationships/notesMaster" Target="../notesMasters/notesMaster1.xml"/></Relationships>
</file>

<file path=ppt/notesSlides/_rels/notesSlide16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4.xml"/><Relationship Id="rId1" Type="http://schemas.openxmlformats.org/officeDocument/2006/relationships/notesMaster" Target="../notesMasters/notesMaster1.xml"/></Relationships>
</file>

<file path=ppt/notesSlides/_rels/notesSlide16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5.xml"/><Relationship Id="rId1" Type="http://schemas.openxmlformats.org/officeDocument/2006/relationships/notesMaster" Target="../notesMasters/notesMaster1.xml"/></Relationships>
</file>

<file path=ppt/notesSlides/_rels/notesSlide16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6.xml"/><Relationship Id="rId1" Type="http://schemas.openxmlformats.org/officeDocument/2006/relationships/notesMaster" Target="../notesMasters/notesMaster1.xml"/></Relationships>
</file>

<file path=ppt/notesSlides/_rels/notesSlide16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7.xml"/><Relationship Id="rId1" Type="http://schemas.openxmlformats.org/officeDocument/2006/relationships/notesMaster" Target="../notesMasters/notesMaster1.xml"/></Relationships>
</file>

<file path=ppt/notesSlides/_rels/notesSlide16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8.xml"/><Relationship Id="rId1" Type="http://schemas.openxmlformats.org/officeDocument/2006/relationships/notesMaster" Target="../notesMasters/notesMaster1.xml"/></Relationships>
</file>

<file path=ppt/notesSlides/_rels/notesSlide16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9.xml"/><Relationship Id="rId1" Type="http://schemas.openxmlformats.org/officeDocument/2006/relationships/notesMaster" Target="../notesMasters/notesMaster1.xml"/></Relationships>
</file>

<file path=ppt/notesSlides/_rels/notesSlide16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0.xml"/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6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1.xml"/><Relationship Id="rId1" Type="http://schemas.openxmlformats.org/officeDocument/2006/relationships/notesMaster" Target="../notesMasters/notesMaster1.xml"/></Relationships>
</file>

<file path=ppt/notesSlides/_rels/notesSlide16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2.xml"/><Relationship Id="rId1" Type="http://schemas.openxmlformats.org/officeDocument/2006/relationships/notesMaster" Target="../notesMasters/notesMaster1.xml"/></Relationships>
</file>

<file path=ppt/notesSlides/_rels/notesSlide16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3.xml"/><Relationship Id="rId1" Type="http://schemas.openxmlformats.org/officeDocument/2006/relationships/notesMaster" Target="../notesMasters/notesMaster1.xml"/></Relationships>
</file>

<file path=ppt/notesSlides/_rels/notesSlide16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4.xml"/><Relationship Id="rId1" Type="http://schemas.openxmlformats.org/officeDocument/2006/relationships/notesMaster" Target="../notesMasters/notesMaster1.xml"/></Relationships>
</file>

<file path=ppt/notesSlides/_rels/notesSlide16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5.xml"/><Relationship Id="rId1" Type="http://schemas.openxmlformats.org/officeDocument/2006/relationships/notesMaster" Target="../notesMasters/notesMaster1.xml"/></Relationships>
</file>

<file path=ppt/notesSlides/_rels/notesSlide16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6.xml"/><Relationship Id="rId1" Type="http://schemas.openxmlformats.org/officeDocument/2006/relationships/notesMaster" Target="../notesMasters/notesMaster1.xml"/></Relationships>
</file>

<file path=ppt/notesSlides/_rels/notesSlide16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7.xml"/><Relationship Id="rId1" Type="http://schemas.openxmlformats.org/officeDocument/2006/relationships/notesMaster" Target="../notesMasters/notesMaster1.xml"/></Relationships>
</file>

<file path=ppt/notesSlides/_rels/notesSlide16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8.xml"/><Relationship Id="rId1" Type="http://schemas.openxmlformats.org/officeDocument/2006/relationships/notesMaster" Target="../notesMasters/notesMaster1.xml"/></Relationships>
</file>

<file path=ppt/notesSlides/_rels/notesSlide16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9.xml"/><Relationship Id="rId1" Type="http://schemas.openxmlformats.org/officeDocument/2006/relationships/notesMaster" Target="../notesMasters/notesMaster1.xml"/></Relationships>
</file>

<file path=ppt/notesSlides/_rels/notesSlide16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0.xml"/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6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1.xml"/><Relationship Id="rId1" Type="http://schemas.openxmlformats.org/officeDocument/2006/relationships/notesMaster" Target="../notesMasters/notesMaster1.xml"/></Relationships>
</file>

<file path=ppt/notesSlides/_rels/notesSlide16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2.xml"/><Relationship Id="rId1" Type="http://schemas.openxmlformats.org/officeDocument/2006/relationships/notesMaster" Target="../notesMasters/notesMaster1.xml"/></Relationships>
</file>

<file path=ppt/notesSlides/_rels/notesSlide16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3.xml"/><Relationship Id="rId1" Type="http://schemas.openxmlformats.org/officeDocument/2006/relationships/notesMaster" Target="../notesMasters/notesMaster1.xml"/></Relationships>
</file>

<file path=ppt/notesSlides/_rels/notesSlide16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4.xml"/><Relationship Id="rId1" Type="http://schemas.openxmlformats.org/officeDocument/2006/relationships/notesMaster" Target="../notesMasters/notesMaster1.xml"/></Relationships>
</file>

<file path=ppt/notesSlides/_rels/notesSlide16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5.xml"/><Relationship Id="rId1" Type="http://schemas.openxmlformats.org/officeDocument/2006/relationships/notesMaster" Target="../notesMasters/notesMaster1.xml"/></Relationships>
</file>

<file path=ppt/notesSlides/_rels/notesSlide16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6.xml"/><Relationship Id="rId1" Type="http://schemas.openxmlformats.org/officeDocument/2006/relationships/notesMaster" Target="../notesMasters/notesMaster1.xml"/></Relationships>
</file>

<file path=ppt/notesSlides/_rels/notesSlide16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7.xml"/><Relationship Id="rId1" Type="http://schemas.openxmlformats.org/officeDocument/2006/relationships/notesMaster" Target="../notesMasters/notesMaster1.xml"/></Relationships>
</file>

<file path=ppt/notesSlides/_rels/notesSlide16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8.xml"/><Relationship Id="rId1" Type="http://schemas.openxmlformats.org/officeDocument/2006/relationships/notesMaster" Target="../notesMasters/notesMaster1.xml"/></Relationships>
</file>

<file path=ppt/notesSlides/_rels/notesSlide16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9.xml"/><Relationship Id="rId1" Type="http://schemas.openxmlformats.org/officeDocument/2006/relationships/notesMaster" Target="../notesMasters/notesMaster1.xml"/></Relationships>
</file>

<file path=ppt/notesSlides/_rels/notesSlide16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0.xml"/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6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1.xml"/><Relationship Id="rId1" Type="http://schemas.openxmlformats.org/officeDocument/2006/relationships/notesMaster" Target="../notesMasters/notesMaster1.xml"/></Relationships>
</file>

<file path=ppt/notesSlides/_rels/notesSlide16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2.xml"/><Relationship Id="rId1" Type="http://schemas.openxmlformats.org/officeDocument/2006/relationships/notesMaster" Target="../notesMasters/notesMaster1.xml"/></Relationships>
</file>

<file path=ppt/notesSlides/_rels/notesSlide16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3.xml"/><Relationship Id="rId1" Type="http://schemas.openxmlformats.org/officeDocument/2006/relationships/notesMaster" Target="../notesMasters/notesMaster1.xml"/></Relationships>
</file>

<file path=ppt/notesSlides/_rels/notesSlide16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4.xml"/><Relationship Id="rId1" Type="http://schemas.openxmlformats.org/officeDocument/2006/relationships/notesMaster" Target="../notesMasters/notesMaster1.xml"/></Relationships>
</file>

<file path=ppt/notesSlides/_rels/notesSlide16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5.xml"/><Relationship Id="rId1" Type="http://schemas.openxmlformats.org/officeDocument/2006/relationships/notesMaster" Target="../notesMasters/notesMaster1.xml"/></Relationships>
</file>

<file path=ppt/notesSlides/_rels/notesSlide16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6.xml"/><Relationship Id="rId1" Type="http://schemas.openxmlformats.org/officeDocument/2006/relationships/notesMaster" Target="../notesMasters/notesMaster1.xml"/></Relationships>
</file>

<file path=ppt/notesSlides/_rels/notesSlide16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7.xml"/><Relationship Id="rId1" Type="http://schemas.openxmlformats.org/officeDocument/2006/relationships/notesMaster" Target="../notesMasters/notesMaster1.xml"/></Relationships>
</file>

<file path=ppt/notesSlides/_rels/notesSlide16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8.xml"/><Relationship Id="rId1" Type="http://schemas.openxmlformats.org/officeDocument/2006/relationships/notesMaster" Target="../notesMasters/notesMaster1.xml"/></Relationships>
</file>

<file path=ppt/notesSlides/_rels/notesSlide16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9.xml"/><Relationship Id="rId1" Type="http://schemas.openxmlformats.org/officeDocument/2006/relationships/notesMaster" Target="../notesMasters/notesMaster1.xml"/></Relationships>
</file>

<file path=ppt/notesSlides/_rels/notesSlide16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0.xml"/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6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1.xml"/><Relationship Id="rId1" Type="http://schemas.openxmlformats.org/officeDocument/2006/relationships/notesMaster" Target="../notesMasters/notesMaster1.xml"/></Relationships>
</file>

<file path=ppt/notesSlides/_rels/notesSlide16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2.xml"/><Relationship Id="rId1" Type="http://schemas.openxmlformats.org/officeDocument/2006/relationships/notesMaster" Target="../notesMasters/notesMaster1.xml"/></Relationships>
</file>

<file path=ppt/notesSlides/_rels/notesSlide16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3.xml"/><Relationship Id="rId1" Type="http://schemas.openxmlformats.org/officeDocument/2006/relationships/notesMaster" Target="../notesMasters/notesMaster1.xml"/></Relationships>
</file>

<file path=ppt/notesSlides/_rels/notesSlide16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4.xml"/><Relationship Id="rId1" Type="http://schemas.openxmlformats.org/officeDocument/2006/relationships/notesMaster" Target="../notesMasters/notesMaster1.xml"/></Relationships>
</file>

<file path=ppt/notesSlides/_rels/notesSlide16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5.xml"/><Relationship Id="rId1" Type="http://schemas.openxmlformats.org/officeDocument/2006/relationships/notesMaster" Target="../notesMasters/notesMaster1.xml"/></Relationships>
</file>

<file path=ppt/notesSlides/_rels/notesSlide16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6.xml"/><Relationship Id="rId1" Type="http://schemas.openxmlformats.org/officeDocument/2006/relationships/notesMaster" Target="../notesMasters/notesMaster1.xml"/></Relationships>
</file>

<file path=ppt/notesSlides/_rels/notesSlide16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7.xml"/><Relationship Id="rId1" Type="http://schemas.openxmlformats.org/officeDocument/2006/relationships/notesMaster" Target="../notesMasters/notesMaster1.xml"/></Relationships>
</file>

<file path=ppt/notesSlides/_rels/notesSlide16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8.xml"/><Relationship Id="rId1" Type="http://schemas.openxmlformats.org/officeDocument/2006/relationships/notesMaster" Target="../notesMasters/notesMaster1.xml"/></Relationships>
</file>

<file path=ppt/notesSlides/_rels/notesSlide16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9.xml"/><Relationship Id="rId1" Type="http://schemas.openxmlformats.org/officeDocument/2006/relationships/notesMaster" Target="../notesMasters/notesMaster1.xml"/></Relationships>
</file>

<file path=ppt/notesSlides/_rels/notesSlide16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7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1.xml"/><Relationship Id="rId1" Type="http://schemas.openxmlformats.org/officeDocument/2006/relationships/notesMaster" Target="../notesMasters/notesMaster1.xml"/></Relationships>
</file>

<file path=ppt/notesSlides/_rels/notesSlide17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2.xml"/><Relationship Id="rId1" Type="http://schemas.openxmlformats.org/officeDocument/2006/relationships/notesMaster" Target="../notesMasters/notesMaster1.xml"/></Relationships>
</file>

<file path=ppt/notesSlides/_rels/notesSlide17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3.xml"/><Relationship Id="rId1" Type="http://schemas.openxmlformats.org/officeDocument/2006/relationships/notesMaster" Target="../notesMasters/notesMaster1.xml"/></Relationships>
</file>

<file path=ppt/notesSlides/_rels/notesSlide17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4.xml"/><Relationship Id="rId1" Type="http://schemas.openxmlformats.org/officeDocument/2006/relationships/notesMaster" Target="../notesMasters/notesMaster1.xml"/></Relationships>
</file>

<file path=ppt/notesSlides/_rels/notesSlide17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5.xml"/><Relationship Id="rId1" Type="http://schemas.openxmlformats.org/officeDocument/2006/relationships/notesMaster" Target="../notesMasters/notesMaster1.xml"/></Relationships>
</file>

<file path=ppt/notesSlides/_rels/notesSlide17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6.xml"/><Relationship Id="rId1" Type="http://schemas.openxmlformats.org/officeDocument/2006/relationships/notesMaster" Target="../notesMasters/notesMaster1.xml"/></Relationships>
</file>

<file path=ppt/notesSlides/_rels/notesSlide17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7.xml"/><Relationship Id="rId1" Type="http://schemas.openxmlformats.org/officeDocument/2006/relationships/notesMaster" Target="../notesMasters/notesMaster1.xml"/></Relationships>
</file>

<file path=ppt/notesSlides/_rels/notesSlide17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8.xml"/><Relationship Id="rId1" Type="http://schemas.openxmlformats.org/officeDocument/2006/relationships/notesMaster" Target="../notesMasters/notesMaster1.xml"/></Relationships>
</file>

<file path=ppt/notesSlides/_rels/notesSlide17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9.xml"/><Relationship Id="rId1" Type="http://schemas.openxmlformats.org/officeDocument/2006/relationships/notesMaster" Target="../notesMasters/notesMaster1.xml"/></Relationships>
</file>

<file path=ppt/notesSlides/_rels/notesSlide17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0.xml"/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7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1.xml"/><Relationship Id="rId1" Type="http://schemas.openxmlformats.org/officeDocument/2006/relationships/notesMaster" Target="../notesMasters/notesMaster1.xml"/></Relationships>
</file>

<file path=ppt/notesSlides/_rels/notesSlide17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2.xml"/><Relationship Id="rId1" Type="http://schemas.openxmlformats.org/officeDocument/2006/relationships/notesMaster" Target="../notesMasters/notesMaster1.xml"/></Relationships>
</file>

<file path=ppt/notesSlides/_rels/notesSlide17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3.xml"/><Relationship Id="rId1" Type="http://schemas.openxmlformats.org/officeDocument/2006/relationships/notesMaster" Target="../notesMasters/notesMaster1.xml"/></Relationships>
</file>

<file path=ppt/notesSlides/_rels/notesSlide17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4.xml"/><Relationship Id="rId1" Type="http://schemas.openxmlformats.org/officeDocument/2006/relationships/notesMaster" Target="../notesMasters/notesMaster1.xml"/></Relationships>
</file>

<file path=ppt/notesSlides/_rels/notesSlide17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5.xml"/><Relationship Id="rId1" Type="http://schemas.openxmlformats.org/officeDocument/2006/relationships/notesMaster" Target="../notesMasters/notesMaster1.xml"/></Relationships>
</file>

<file path=ppt/notesSlides/_rels/notesSlide17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6.xml"/><Relationship Id="rId1" Type="http://schemas.openxmlformats.org/officeDocument/2006/relationships/notesMaster" Target="../notesMasters/notesMaster1.xml"/></Relationships>
</file>

<file path=ppt/notesSlides/_rels/notesSlide17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7.xml"/><Relationship Id="rId1" Type="http://schemas.openxmlformats.org/officeDocument/2006/relationships/notesMaster" Target="../notesMasters/notesMaster1.xml"/></Relationships>
</file>

<file path=ppt/notesSlides/_rels/notesSlide17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8.xml"/><Relationship Id="rId1" Type="http://schemas.openxmlformats.org/officeDocument/2006/relationships/notesMaster" Target="../notesMasters/notesMaster1.xml"/></Relationships>
</file>

<file path=ppt/notesSlides/_rels/notesSlide17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9.xml"/><Relationship Id="rId1" Type="http://schemas.openxmlformats.org/officeDocument/2006/relationships/notesMaster" Target="../notesMasters/notesMaster1.xml"/></Relationships>
</file>

<file path=ppt/notesSlides/_rels/notesSlide17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0.xml"/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7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1.xml"/><Relationship Id="rId1" Type="http://schemas.openxmlformats.org/officeDocument/2006/relationships/notesMaster" Target="../notesMasters/notesMaster1.xml"/></Relationships>
</file>

<file path=ppt/notesSlides/_rels/notesSlide17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2.xml"/><Relationship Id="rId1" Type="http://schemas.openxmlformats.org/officeDocument/2006/relationships/notesMaster" Target="../notesMasters/notesMaster1.xml"/></Relationships>
</file>

<file path=ppt/notesSlides/_rels/notesSlide17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3.xml"/><Relationship Id="rId1" Type="http://schemas.openxmlformats.org/officeDocument/2006/relationships/notesMaster" Target="../notesMasters/notesMaster1.xml"/></Relationships>
</file>

<file path=ppt/notesSlides/_rels/notesSlide17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4.xml"/><Relationship Id="rId1" Type="http://schemas.openxmlformats.org/officeDocument/2006/relationships/notesMaster" Target="../notesMasters/notesMaster1.xml"/></Relationships>
</file>

<file path=ppt/notesSlides/_rels/notesSlide17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5.xml"/><Relationship Id="rId1" Type="http://schemas.openxmlformats.org/officeDocument/2006/relationships/notesMaster" Target="../notesMasters/notesMaster1.xml"/></Relationships>
</file>

<file path=ppt/notesSlides/_rels/notesSlide17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6.xml"/><Relationship Id="rId1" Type="http://schemas.openxmlformats.org/officeDocument/2006/relationships/notesMaster" Target="../notesMasters/notesMaster1.xml"/></Relationships>
</file>

<file path=ppt/notesSlides/_rels/notesSlide17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7.xml"/><Relationship Id="rId1" Type="http://schemas.openxmlformats.org/officeDocument/2006/relationships/notesMaster" Target="../notesMasters/notesMaster1.xml"/></Relationships>
</file>

<file path=ppt/notesSlides/_rels/notesSlide17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8.xml"/><Relationship Id="rId1" Type="http://schemas.openxmlformats.org/officeDocument/2006/relationships/notesMaster" Target="../notesMasters/notesMaster1.xml"/></Relationships>
</file>

<file path=ppt/notesSlides/_rels/notesSlide17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9.xml"/><Relationship Id="rId1" Type="http://schemas.openxmlformats.org/officeDocument/2006/relationships/notesMaster" Target="../notesMasters/notesMaster1.xml"/></Relationships>
</file>

<file path=ppt/notesSlides/_rels/notesSlide17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0.xml"/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7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1.xml"/><Relationship Id="rId1" Type="http://schemas.openxmlformats.org/officeDocument/2006/relationships/notesMaster" Target="../notesMasters/notesMaster1.xml"/></Relationships>
</file>

<file path=ppt/notesSlides/_rels/notesSlide17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2.xml"/><Relationship Id="rId1" Type="http://schemas.openxmlformats.org/officeDocument/2006/relationships/notesMaster" Target="../notesMasters/notesMaster1.xml"/></Relationships>
</file>

<file path=ppt/notesSlides/_rels/notesSlide17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3.xml"/><Relationship Id="rId1" Type="http://schemas.openxmlformats.org/officeDocument/2006/relationships/notesMaster" Target="../notesMasters/notesMaster1.xml"/></Relationships>
</file>

<file path=ppt/notesSlides/_rels/notesSlide17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4.xml"/><Relationship Id="rId1" Type="http://schemas.openxmlformats.org/officeDocument/2006/relationships/notesMaster" Target="../notesMasters/notesMaster1.xml"/></Relationships>
</file>

<file path=ppt/notesSlides/_rels/notesSlide17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5.xml"/><Relationship Id="rId1" Type="http://schemas.openxmlformats.org/officeDocument/2006/relationships/notesMaster" Target="../notesMasters/notesMaster1.xml"/></Relationships>
</file>

<file path=ppt/notesSlides/_rels/notesSlide17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6.xml"/><Relationship Id="rId1" Type="http://schemas.openxmlformats.org/officeDocument/2006/relationships/notesMaster" Target="../notesMasters/notesMaster1.xml"/></Relationships>
</file>

<file path=ppt/notesSlides/_rels/notesSlide17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7.xml"/><Relationship Id="rId1" Type="http://schemas.openxmlformats.org/officeDocument/2006/relationships/notesMaster" Target="../notesMasters/notesMaster1.xml"/></Relationships>
</file>

<file path=ppt/notesSlides/_rels/notesSlide17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8.xml"/><Relationship Id="rId1" Type="http://schemas.openxmlformats.org/officeDocument/2006/relationships/notesMaster" Target="../notesMasters/notesMaster1.xml"/></Relationships>
</file>

<file path=ppt/notesSlides/_rels/notesSlide17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9.xml"/><Relationship Id="rId1" Type="http://schemas.openxmlformats.org/officeDocument/2006/relationships/notesMaster" Target="../notesMasters/notesMaster1.xml"/></Relationships>
</file>

<file path=ppt/notesSlides/_rels/notesSlide17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0.xml"/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7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1.xml"/><Relationship Id="rId1" Type="http://schemas.openxmlformats.org/officeDocument/2006/relationships/notesMaster" Target="../notesMasters/notesMaster1.xml"/></Relationships>
</file>

<file path=ppt/notesSlides/_rels/notesSlide17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2.xml"/><Relationship Id="rId1" Type="http://schemas.openxmlformats.org/officeDocument/2006/relationships/notesMaster" Target="../notesMasters/notesMaster1.xml"/></Relationships>
</file>

<file path=ppt/notesSlides/_rels/notesSlide17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3.xml"/><Relationship Id="rId1" Type="http://schemas.openxmlformats.org/officeDocument/2006/relationships/notesMaster" Target="../notesMasters/notesMaster1.xml"/></Relationships>
</file>

<file path=ppt/notesSlides/_rels/notesSlide17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4.xml"/><Relationship Id="rId1" Type="http://schemas.openxmlformats.org/officeDocument/2006/relationships/notesMaster" Target="../notesMasters/notesMaster1.xml"/></Relationships>
</file>

<file path=ppt/notesSlides/_rels/notesSlide17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5.xml"/><Relationship Id="rId1" Type="http://schemas.openxmlformats.org/officeDocument/2006/relationships/notesMaster" Target="../notesMasters/notesMaster1.xml"/></Relationships>
</file>

<file path=ppt/notesSlides/_rels/notesSlide17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6.xml"/><Relationship Id="rId1" Type="http://schemas.openxmlformats.org/officeDocument/2006/relationships/notesMaster" Target="../notesMasters/notesMaster1.xml"/></Relationships>
</file>

<file path=ppt/notesSlides/_rels/notesSlide17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7.xml"/><Relationship Id="rId1" Type="http://schemas.openxmlformats.org/officeDocument/2006/relationships/notesMaster" Target="../notesMasters/notesMaster1.xml"/></Relationships>
</file>

<file path=ppt/notesSlides/_rels/notesSlide17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8.xml"/><Relationship Id="rId1" Type="http://schemas.openxmlformats.org/officeDocument/2006/relationships/notesMaster" Target="../notesMasters/notesMaster1.xml"/></Relationships>
</file>

<file path=ppt/notesSlides/_rels/notesSlide17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9.xml"/><Relationship Id="rId1" Type="http://schemas.openxmlformats.org/officeDocument/2006/relationships/notesMaster" Target="../notesMasters/notesMaster1.xml"/></Relationships>
</file>

<file path=ppt/notesSlides/_rels/notesSlide17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0.xml"/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7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1.xml"/><Relationship Id="rId1" Type="http://schemas.openxmlformats.org/officeDocument/2006/relationships/notesMaster" Target="../notesMasters/notesMaster1.xml"/></Relationships>
</file>

<file path=ppt/notesSlides/_rels/notesSlide17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2.xml"/><Relationship Id="rId1" Type="http://schemas.openxmlformats.org/officeDocument/2006/relationships/notesMaster" Target="../notesMasters/notesMaster1.xml"/></Relationships>
</file>

<file path=ppt/notesSlides/_rels/notesSlide17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3.xml"/><Relationship Id="rId1" Type="http://schemas.openxmlformats.org/officeDocument/2006/relationships/notesMaster" Target="../notesMasters/notesMaster1.xml"/></Relationships>
</file>

<file path=ppt/notesSlides/_rels/notesSlide17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4.xml"/><Relationship Id="rId1" Type="http://schemas.openxmlformats.org/officeDocument/2006/relationships/notesMaster" Target="../notesMasters/notesMaster1.xml"/></Relationships>
</file>

<file path=ppt/notesSlides/_rels/notesSlide17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5.xml"/><Relationship Id="rId1" Type="http://schemas.openxmlformats.org/officeDocument/2006/relationships/notesMaster" Target="../notesMasters/notesMaster1.xml"/></Relationships>
</file>

<file path=ppt/notesSlides/_rels/notesSlide17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6.xml"/><Relationship Id="rId1" Type="http://schemas.openxmlformats.org/officeDocument/2006/relationships/notesMaster" Target="../notesMasters/notesMaster1.xml"/></Relationships>
</file>

<file path=ppt/notesSlides/_rels/notesSlide17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7.xml"/><Relationship Id="rId1" Type="http://schemas.openxmlformats.org/officeDocument/2006/relationships/notesMaster" Target="../notesMasters/notesMaster1.xml"/></Relationships>
</file>

<file path=ppt/notesSlides/_rels/notesSlide17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8.xml"/><Relationship Id="rId1" Type="http://schemas.openxmlformats.org/officeDocument/2006/relationships/notesMaster" Target="../notesMasters/notesMaster1.xml"/></Relationships>
</file>

<file path=ppt/notesSlides/_rels/notesSlide17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9.xml"/><Relationship Id="rId1" Type="http://schemas.openxmlformats.org/officeDocument/2006/relationships/notesMaster" Target="../notesMasters/notesMaster1.xml"/></Relationships>
</file>

<file path=ppt/notesSlides/_rels/notesSlide17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0.xml"/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7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1.xml"/><Relationship Id="rId1" Type="http://schemas.openxmlformats.org/officeDocument/2006/relationships/notesMaster" Target="../notesMasters/notesMaster1.xml"/></Relationships>
</file>

<file path=ppt/notesSlides/_rels/notesSlide17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2.xml"/><Relationship Id="rId1" Type="http://schemas.openxmlformats.org/officeDocument/2006/relationships/notesMaster" Target="../notesMasters/notesMaster1.xml"/></Relationships>
</file>

<file path=ppt/notesSlides/_rels/notesSlide17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3.xml"/><Relationship Id="rId1" Type="http://schemas.openxmlformats.org/officeDocument/2006/relationships/notesMaster" Target="../notesMasters/notesMaster1.xml"/></Relationships>
</file>

<file path=ppt/notesSlides/_rels/notesSlide17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4.xml"/><Relationship Id="rId1" Type="http://schemas.openxmlformats.org/officeDocument/2006/relationships/notesMaster" Target="../notesMasters/notesMaster1.xml"/></Relationships>
</file>

<file path=ppt/notesSlides/_rels/notesSlide17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5.xml"/><Relationship Id="rId1" Type="http://schemas.openxmlformats.org/officeDocument/2006/relationships/notesMaster" Target="../notesMasters/notesMaster1.xml"/></Relationships>
</file>

<file path=ppt/notesSlides/_rels/notesSlide17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6.xml"/><Relationship Id="rId1" Type="http://schemas.openxmlformats.org/officeDocument/2006/relationships/notesMaster" Target="../notesMasters/notesMaster1.xml"/></Relationships>
</file>

<file path=ppt/notesSlides/_rels/notesSlide17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7.xml"/><Relationship Id="rId1" Type="http://schemas.openxmlformats.org/officeDocument/2006/relationships/notesMaster" Target="../notesMasters/notesMaster1.xml"/></Relationships>
</file>

<file path=ppt/notesSlides/_rels/notesSlide17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8.xml"/><Relationship Id="rId1" Type="http://schemas.openxmlformats.org/officeDocument/2006/relationships/notesMaster" Target="../notesMasters/notesMaster1.xml"/></Relationships>
</file>

<file path=ppt/notesSlides/_rels/notesSlide17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9.xml"/><Relationship Id="rId1" Type="http://schemas.openxmlformats.org/officeDocument/2006/relationships/notesMaster" Target="../notesMasters/notesMaster1.xml"/></Relationships>
</file>

<file path=ppt/notesSlides/_rels/notesSlide17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0.xml"/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7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1.xml"/><Relationship Id="rId1" Type="http://schemas.openxmlformats.org/officeDocument/2006/relationships/notesMaster" Target="../notesMasters/notesMaster1.xml"/></Relationships>
</file>

<file path=ppt/notesSlides/_rels/notesSlide17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2.xml"/><Relationship Id="rId1" Type="http://schemas.openxmlformats.org/officeDocument/2006/relationships/notesMaster" Target="../notesMasters/notesMaster1.xml"/></Relationships>
</file>

<file path=ppt/notesSlides/_rels/notesSlide17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3.xml"/><Relationship Id="rId1" Type="http://schemas.openxmlformats.org/officeDocument/2006/relationships/notesMaster" Target="../notesMasters/notesMaster1.xml"/></Relationships>
</file>

<file path=ppt/notesSlides/_rels/notesSlide17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4.xml"/><Relationship Id="rId1" Type="http://schemas.openxmlformats.org/officeDocument/2006/relationships/notesMaster" Target="../notesMasters/notesMaster1.xml"/></Relationships>
</file>

<file path=ppt/notesSlides/_rels/notesSlide17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5.xml"/><Relationship Id="rId1" Type="http://schemas.openxmlformats.org/officeDocument/2006/relationships/notesMaster" Target="../notesMasters/notesMaster1.xml"/></Relationships>
</file>

<file path=ppt/notesSlides/_rels/notesSlide17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6.xml"/><Relationship Id="rId1" Type="http://schemas.openxmlformats.org/officeDocument/2006/relationships/notesMaster" Target="../notesMasters/notesMaster1.xml"/></Relationships>
</file>

<file path=ppt/notesSlides/_rels/notesSlide17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7.xml"/><Relationship Id="rId1" Type="http://schemas.openxmlformats.org/officeDocument/2006/relationships/notesMaster" Target="../notesMasters/notesMaster1.xml"/></Relationships>
</file>

<file path=ppt/notesSlides/_rels/notesSlide17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8.xml"/><Relationship Id="rId1" Type="http://schemas.openxmlformats.org/officeDocument/2006/relationships/notesMaster" Target="../notesMasters/notesMaster1.xml"/></Relationships>
</file>

<file path=ppt/notesSlides/_rels/notesSlide17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9.xml"/><Relationship Id="rId1" Type="http://schemas.openxmlformats.org/officeDocument/2006/relationships/notesMaster" Target="../notesMasters/notesMaster1.xml"/></Relationships>
</file>

<file path=ppt/notesSlides/_rels/notesSlide17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0.xml"/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7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1.xml"/><Relationship Id="rId1" Type="http://schemas.openxmlformats.org/officeDocument/2006/relationships/notesMaster" Target="../notesMasters/notesMaster1.xml"/></Relationships>
</file>

<file path=ppt/notesSlides/_rels/notesSlide17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2.xml"/><Relationship Id="rId1" Type="http://schemas.openxmlformats.org/officeDocument/2006/relationships/notesMaster" Target="../notesMasters/notesMaster1.xml"/></Relationships>
</file>

<file path=ppt/notesSlides/_rels/notesSlide17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3.xml"/><Relationship Id="rId1" Type="http://schemas.openxmlformats.org/officeDocument/2006/relationships/notesMaster" Target="../notesMasters/notesMaster1.xml"/></Relationships>
</file>

<file path=ppt/notesSlides/_rels/notesSlide17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4.xml"/><Relationship Id="rId1" Type="http://schemas.openxmlformats.org/officeDocument/2006/relationships/notesMaster" Target="../notesMasters/notesMaster1.xml"/></Relationships>
</file>

<file path=ppt/notesSlides/_rels/notesSlide17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5.xml"/><Relationship Id="rId1" Type="http://schemas.openxmlformats.org/officeDocument/2006/relationships/notesMaster" Target="../notesMasters/notesMaster1.xml"/></Relationships>
</file>

<file path=ppt/notesSlides/_rels/notesSlide17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6.xml"/><Relationship Id="rId1" Type="http://schemas.openxmlformats.org/officeDocument/2006/relationships/notesMaster" Target="../notesMasters/notesMaster1.xml"/></Relationships>
</file>

<file path=ppt/notesSlides/_rels/notesSlide17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7.xml"/><Relationship Id="rId1" Type="http://schemas.openxmlformats.org/officeDocument/2006/relationships/notesMaster" Target="../notesMasters/notesMaster1.xml"/></Relationships>
</file>

<file path=ppt/notesSlides/_rels/notesSlide17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8.xml"/><Relationship Id="rId1" Type="http://schemas.openxmlformats.org/officeDocument/2006/relationships/notesMaster" Target="../notesMasters/notesMaster1.xml"/></Relationships>
</file>

<file path=ppt/notesSlides/_rels/notesSlide17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9.xml"/><Relationship Id="rId1" Type="http://schemas.openxmlformats.org/officeDocument/2006/relationships/notesMaster" Target="../notesMasters/notesMaster1.xml"/></Relationships>
</file>

<file path=ppt/notesSlides/_rels/notesSlide17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0.xml"/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7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1.xml"/><Relationship Id="rId1" Type="http://schemas.openxmlformats.org/officeDocument/2006/relationships/notesMaster" Target="../notesMasters/notesMaster1.xml"/></Relationships>
</file>

<file path=ppt/notesSlides/_rels/notesSlide17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2.xml"/><Relationship Id="rId1" Type="http://schemas.openxmlformats.org/officeDocument/2006/relationships/notesMaster" Target="../notesMasters/notesMaster1.xml"/></Relationships>
</file>

<file path=ppt/notesSlides/_rels/notesSlide17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3.xml"/><Relationship Id="rId1" Type="http://schemas.openxmlformats.org/officeDocument/2006/relationships/notesMaster" Target="../notesMasters/notesMaster1.xml"/></Relationships>
</file>

<file path=ppt/notesSlides/_rels/notesSlide17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4.xml"/><Relationship Id="rId1" Type="http://schemas.openxmlformats.org/officeDocument/2006/relationships/notesMaster" Target="../notesMasters/notesMaster1.xml"/></Relationships>
</file>

<file path=ppt/notesSlides/_rels/notesSlide17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5.xml"/><Relationship Id="rId1" Type="http://schemas.openxmlformats.org/officeDocument/2006/relationships/notesMaster" Target="../notesMasters/notesMaster1.xml"/></Relationships>
</file>

<file path=ppt/notesSlides/_rels/notesSlide17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6.xml"/><Relationship Id="rId1" Type="http://schemas.openxmlformats.org/officeDocument/2006/relationships/notesMaster" Target="../notesMasters/notesMaster1.xml"/></Relationships>
</file>

<file path=ppt/notesSlides/_rels/notesSlide17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7.xml"/><Relationship Id="rId1" Type="http://schemas.openxmlformats.org/officeDocument/2006/relationships/notesMaster" Target="../notesMasters/notesMaster1.xml"/></Relationships>
</file>

<file path=ppt/notesSlides/_rels/notesSlide17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8.xml"/><Relationship Id="rId1" Type="http://schemas.openxmlformats.org/officeDocument/2006/relationships/notesMaster" Target="../notesMasters/notesMaster1.xml"/></Relationships>
</file>

<file path=ppt/notesSlides/_rels/notesSlide17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9.xml"/><Relationship Id="rId1" Type="http://schemas.openxmlformats.org/officeDocument/2006/relationships/notesMaster" Target="../notesMasters/notesMaster1.xml"/></Relationships>
</file>

<file path=ppt/notesSlides/_rels/notesSlide17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8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1.xml"/><Relationship Id="rId1" Type="http://schemas.openxmlformats.org/officeDocument/2006/relationships/notesMaster" Target="../notesMasters/notesMaster1.xml"/></Relationships>
</file>

<file path=ppt/notesSlides/_rels/notesSlide18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2.xml"/><Relationship Id="rId1" Type="http://schemas.openxmlformats.org/officeDocument/2006/relationships/notesMaster" Target="../notesMasters/notesMaster1.xml"/></Relationships>
</file>

<file path=ppt/notesSlides/_rels/notesSlide18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3.xml"/><Relationship Id="rId1" Type="http://schemas.openxmlformats.org/officeDocument/2006/relationships/notesMaster" Target="../notesMasters/notesMaster1.xml"/></Relationships>
</file>

<file path=ppt/notesSlides/_rels/notesSlide18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4.xml"/><Relationship Id="rId1" Type="http://schemas.openxmlformats.org/officeDocument/2006/relationships/notesMaster" Target="../notesMasters/notesMaster1.xml"/></Relationships>
</file>

<file path=ppt/notesSlides/_rels/notesSlide18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5.xml"/><Relationship Id="rId1" Type="http://schemas.openxmlformats.org/officeDocument/2006/relationships/notesMaster" Target="../notesMasters/notesMaster1.xml"/></Relationships>
</file>

<file path=ppt/notesSlides/_rels/notesSlide18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6.xml"/><Relationship Id="rId1" Type="http://schemas.openxmlformats.org/officeDocument/2006/relationships/notesMaster" Target="../notesMasters/notesMaster1.xml"/></Relationships>
</file>

<file path=ppt/notesSlides/_rels/notesSlide18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7.xml"/><Relationship Id="rId1" Type="http://schemas.openxmlformats.org/officeDocument/2006/relationships/notesMaster" Target="../notesMasters/notesMaster1.xml"/></Relationships>
</file>

<file path=ppt/notesSlides/_rels/notesSlide18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8.xml"/><Relationship Id="rId1" Type="http://schemas.openxmlformats.org/officeDocument/2006/relationships/notesMaster" Target="../notesMasters/notesMaster1.xml"/></Relationships>
</file>

<file path=ppt/notesSlides/_rels/notesSlide18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9.xml"/><Relationship Id="rId1" Type="http://schemas.openxmlformats.org/officeDocument/2006/relationships/notesMaster" Target="../notesMasters/notesMaster1.xml"/></Relationships>
</file>

<file path=ppt/notesSlides/_rels/notesSlide18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0.xml"/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8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1.xml"/><Relationship Id="rId1" Type="http://schemas.openxmlformats.org/officeDocument/2006/relationships/notesMaster" Target="../notesMasters/notesMaster1.xml"/></Relationships>
</file>

<file path=ppt/notesSlides/_rels/notesSlide18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2.xml"/><Relationship Id="rId1" Type="http://schemas.openxmlformats.org/officeDocument/2006/relationships/notesMaster" Target="../notesMasters/notesMaster1.xml"/></Relationships>
</file>

<file path=ppt/notesSlides/_rels/notesSlide18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3.xml"/><Relationship Id="rId1" Type="http://schemas.openxmlformats.org/officeDocument/2006/relationships/notesMaster" Target="../notesMasters/notesMaster1.xml"/></Relationships>
</file>

<file path=ppt/notesSlides/_rels/notesSlide18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4.xml"/><Relationship Id="rId1" Type="http://schemas.openxmlformats.org/officeDocument/2006/relationships/notesMaster" Target="../notesMasters/notesMaster1.xml"/></Relationships>
</file>

<file path=ppt/notesSlides/_rels/notesSlide18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5.xml"/><Relationship Id="rId1" Type="http://schemas.openxmlformats.org/officeDocument/2006/relationships/notesMaster" Target="../notesMasters/notesMaster1.xml"/></Relationships>
</file>

<file path=ppt/notesSlides/_rels/notesSlide18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6.xml"/><Relationship Id="rId1" Type="http://schemas.openxmlformats.org/officeDocument/2006/relationships/notesMaster" Target="../notesMasters/notesMaster1.xml"/></Relationships>
</file>

<file path=ppt/notesSlides/_rels/notesSlide18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7.xml"/><Relationship Id="rId1" Type="http://schemas.openxmlformats.org/officeDocument/2006/relationships/notesMaster" Target="../notesMasters/notesMaster1.xml"/></Relationships>
</file>

<file path=ppt/notesSlides/_rels/notesSlide18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8.xml"/><Relationship Id="rId1" Type="http://schemas.openxmlformats.org/officeDocument/2006/relationships/notesMaster" Target="../notesMasters/notesMaster1.xml"/></Relationships>
</file>

<file path=ppt/notesSlides/_rels/notesSlide18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9.xml"/><Relationship Id="rId1" Type="http://schemas.openxmlformats.org/officeDocument/2006/relationships/notesMaster" Target="../notesMasters/notesMaster1.xml"/></Relationships>
</file>

<file path=ppt/notesSlides/_rels/notesSlide18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0.xml"/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8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1.xml"/><Relationship Id="rId1" Type="http://schemas.openxmlformats.org/officeDocument/2006/relationships/notesMaster" Target="../notesMasters/notesMaster1.xml"/></Relationships>
</file>

<file path=ppt/notesSlides/_rels/notesSlide18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2.xml"/><Relationship Id="rId1" Type="http://schemas.openxmlformats.org/officeDocument/2006/relationships/notesMaster" Target="../notesMasters/notesMaster1.xml"/></Relationships>
</file>

<file path=ppt/notesSlides/_rels/notesSlide18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3.xml"/><Relationship Id="rId1" Type="http://schemas.openxmlformats.org/officeDocument/2006/relationships/notesMaster" Target="../notesMasters/notesMaster1.xml"/></Relationships>
</file>

<file path=ppt/notesSlides/_rels/notesSlide18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4.xml"/><Relationship Id="rId1" Type="http://schemas.openxmlformats.org/officeDocument/2006/relationships/notesMaster" Target="../notesMasters/notesMaster1.xml"/></Relationships>
</file>

<file path=ppt/notesSlides/_rels/notesSlide18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5.xml"/><Relationship Id="rId1" Type="http://schemas.openxmlformats.org/officeDocument/2006/relationships/notesMaster" Target="../notesMasters/notesMaster1.xml"/></Relationships>
</file>

<file path=ppt/notesSlides/_rels/notesSlide18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6.xml"/><Relationship Id="rId1" Type="http://schemas.openxmlformats.org/officeDocument/2006/relationships/notesMaster" Target="../notesMasters/notesMaster1.xml"/></Relationships>
</file>

<file path=ppt/notesSlides/_rels/notesSlide18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7.xml"/><Relationship Id="rId1" Type="http://schemas.openxmlformats.org/officeDocument/2006/relationships/notesMaster" Target="../notesMasters/notesMaster1.xml"/></Relationships>
</file>

<file path=ppt/notesSlides/_rels/notesSlide18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8.xml"/><Relationship Id="rId1" Type="http://schemas.openxmlformats.org/officeDocument/2006/relationships/notesMaster" Target="../notesMasters/notesMaster1.xml"/></Relationships>
</file>

<file path=ppt/notesSlides/_rels/notesSlide18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9.xml"/><Relationship Id="rId1" Type="http://schemas.openxmlformats.org/officeDocument/2006/relationships/notesMaster" Target="../notesMasters/notesMaster1.xml"/></Relationships>
</file>

<file path=ppt/notesSlides/_rels/notesSlide18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0.xml"/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8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1.xml"/><Relationship Id="rId1" Type="http://schemas.openxmlformats.org/officeDocument/2006/relationships/notesMaster" Target="../notesMasters/notesMaster1.xml"/></Relationships>
</file>

<file path=ppt/notesSlides/_rels/notesSlide18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2.xml"/><Relationship Id="rId1" Type="http://schemas.openxmlformats.org/officeDocument/2006/relationships/notesMaster" Target="../notesMasters/notesMaster1.xml"/></Relationships>
</file>

<file path=ppt/notesSlides/_rels/notesSlide18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3.xml"/><Relationship Id="rId1" Type="http://schemas.openxmlformats.org/officeDocument/2006/relationships/notesMaster" Target="../notesMasters/notesMaster1.xml"/></Relationships>
</file>

<file path=ppt/notesSlides/_rels/notesSlide18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4.xml"/><Relationship Id="rId1" Type="http://schemas.openxmlformats.org/officeDocument/2006/relationships/notesMaster" Target="../notesMasters/notesMaster1.xml"/></Relationships>
</file>

<file path=ppt/notesSlides/_rels/notesSlide18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5.xml"/><Relationship Id="rId1" Type="http://schemas.openxmlformats.org/officeDocument/2006/relationships/notesMaster" Target="../notesMasters/notesMaster1.xml"/></Relationships>
</file>

<file path=ppt/notesSlides/_rels/notesSlide18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6.xml"/><Relationship Id="rId1" Type="http://schemas.openxmlformats.org/officeDocument/2006/relationships/notesMaster" Target="../notesMasters/notesMaster1.xml"/></Relationships>
</file>

<file path=ppt/notesSlides/_rels/notesSlide18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7.xml"/><Relationship Id="rId1" Type="http://schemas.openxmlformats.org/officeDocument/2006/relationships/notesMaster" Target="../notesMasters/notesMaster1.xml"/></Relationships>
</file>

<file path=ppt/notesSlides/_rels/notesSlide18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8.xml"/><Relationship Id="rId1" Type="http://schemas.openxmlformats.org/officeDocument/2006/relationships/notesMaster" Target="../notesMasters/notesMaster1.xml"/></Relationships>
</file>

<file path=ppt/notesSlides/_rels/notesSlide18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9.xml"/><Relationship Id="rId1" Type="http://schemas.openxmlformats.org/officeDocument/2006/relationships/notesMaster" Target="../notesMasters/notesMaster1.xml"/></Relationships>
</file>

<file path=ppt/notesSlides/_rels/notesSlide18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0.xml"/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8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1.xml"/><Relationship Id="rId1" Type="http://schemas.openxmlformats.org/officeDocument/2006/relationships/notesMaster" Target="../notesMasters/notesMaster1.xml"/></Relationships>
</file>

<file path=ppt/notesSlides/_rels/notesSlide18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2.xml"/><Relationship Id="rId1" Type="http://schemas.openxmlformats.org/officeDocument/2006/relationships/notesMaster" Target="../notesMasters/notesMaster1.xml"/></Relationships>
</file>

<file path=ppt/notesSlides/_rels/notesSlide18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3.xml"/><Relationship Id="rId1" Type="http://schemas.openxmlformats.org/officeDocument/2006/relationships/notesMaster" Target="../notesMasters/notesMaster1.xml"/></Relationships>
</file>

<file path=ppt/notesSlides/_rels/notesSlide18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4.xml"/><Relationship Id="rId1" Type="http://schemas.openxmlformats.org/officeDocument/2006/relationships/notesMaster" Target="../notesMasters/notesMaster1.xml"/></Relationships>
</file>

<file path=ppt/notesSlides/_rels/notesSlide18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5.xml"/><Relationship Id="rId1" Type="http://schemas.openxmlformats.org/officeDocument/2006/relationships/notesMaster" Target="../notesMasters/notesMaster1.xml"/></Relationships>
</file>

<file path=ppt/notesSlides/_rels/notesSlide18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6.xml"/><Relationship Id="rId1" Type="http://schemas.openxmlformats.org/officeDocument/2006/relationships/notesMaster" Target="../notesMasters/notesMaster1.xml"/></Relationships>
</file>

<file path=ppt/notesSlides/_rels/notesSlide18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7.xml"/><Relationship Id="rId1" Type="http://schemas.openxmlformats.org/officeDocument/2006/relationships/notesMaster" Target="../notesMasters/notesMaster1.xml"/></Relationships>
</file>

<file path=ppt/notesSlides/_rels/notesSlide18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8.xml"/><Relationship Id="rId1" Type="http://schemas.openxmlformats.org/officeDocument/2006/relationships/notesMaster" Target="../notesMasters/notesMaster1.xml"/></Relationships>
</file>

<file path=ppt/notesSlides/_rels/notesSlide18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9.xml"/><Relationship Id="rId1" Type="http://schemas.openxmlformats.org/officeDocument/2006/relationships/notesMaster" Target="../notesMasters/notesMaster1.xml"/></Relationships>
</file>

<file path=ppt/notesSlides/_rels/notesSlide18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0.xml"/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8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1.xml"/><Relationship Id="rId1" Type="http://schemas.openxmlformats.org/officeDocument/2006/relationships/notesMaster" Target="../notesMasters/notesMaster1.xml"/></Relationships>
</file>

<file path=ppt/notesSlides/_rels/notesSlide18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2.xml"/><Relationship Id="rId1" Type="http://schemas.openxmlformats.org/officeDocument/2006/relationships/notesMaster" Target="../notesMasters/notesMaster1.xml"/></Relationships>
</file>

<file path=ppt/notesSlides/_rels/notesSlide18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3.xml"/><Relationship Id="rId1" Type="http://schemas.openxmlformats.org/officeDocument/2006/relationships/notesMaster" Target="../notesMasters/notesMaster1.xml"/></Relationships>
</file>

<file path=ppt/notesSlides/_rels/notesSlide18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4.xml"/><Relationship Id="rId1" Type="http://schemas.openxmlformats.org/officeDocument/2006/relationships/notesMaster" Target="../notesMasters/notesMaster1.xml"/></Relationships>
</file>

<file path=ppt/notesSlides/_rels/notesSlide18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5.xml"/><Relationship Id="rId1" Type="http://schemas.openxmlformats.org/officeDocument/2006/relationships/notesMaster" Target="../notesMasters/notesMaster1.xml"/></Relationships>
</file>

<file path=ppt/notesSlides/_rels/notesSlide18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6.xml"/><Relationship Id="rId1" Type="http://schemas.openxmlformats.org/officeDocument/2006/relationships/notesMaster" Target="../notesMasters/notesMaster1.xml"/></Relationships>
</file>

<file path=ppt/notesSlides/_rels/notesSlide18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7.xml"/><Relationship Id="rId1" Type="http://schemas.openxmlformats.org/officeDocument/2006/relationships/notesMaster" Target="../notesMasters/notesMaster1.xml"/></Relationships>
</file>

<file path=ppt/notesSlides/_rels/notesSlide18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8.xml"/><Relationship Id="rId1" Type="http://schemas.openxmlformats.org/officeDocument/2006/relationships/notesMaster" Target="../notesMasters/notesMaster1.xml"/></Relationships>
</file>

<file path=ppt/notesSlides/_rels/notesSlide18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9.xml"/><Relationship Id="rId1" Type="http://schemas.openxmlformats.org/officeDocument/2006/relationships/notesMaster" Target="../notesMasters/notesMaster1.xml"/></Relationships>
</file>

<file path=ppt/notesSlides/_rels/notesSlide18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0.xml"/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8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1.xml"/><Relationship Id="rId1" Type="http://schemas.openxmlformats.org/officeDocument/2006/relationships/notesMaster" Target="../notesMasters/notesMaster1.xml"/></Relationships>
</file>

<file path=ppt/notesSlides/_rels/notesSlide18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2.xml"/><Relationship Id="rId1" Type="http://schemas.openxmlformats.org/officeDocument/2006/relationships/notesMaster" Target="../notesMasters/notesMaster1.xml"/></Relationships>
</file>

<file path=ppt/notesSlides/_rels/notesSlide18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3.xml"/><Relationship Id="rId1" Type="http://schemas.openxmlformats.org/officeDocument/2006/relationships/notesMaster" Target="../notesMasters/notesMaster1.xml"/></Relationships>
</file>

<file path=ppt/notesSlides/_rels/notesSlide18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4.xml"/><Relationship Id="rId1" Type="http://schemas.openxmlformats.org/officeDocument/2006/relationships/notesMaster" Target="../notesMasters/notesMaster1.xml"/></Relationships>
</file>

<file path=ppt/notesSlides/_rels/notesSlide18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5.xml"/><Relationship Id="rId1" Type="http://schemas.openxmlformats.org/officeDocument/2006/relationships/notesMaster" Target="../notesMasters/notesMaster1.xml"/></Relationships>
</file>

<file path=ppt/notesSlides/_rels/notesSlide18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6.xml"/><Relationship Id="rId1" Type="http://schemas.openxmlformats.org/officeDocument/2006/relationships/notesMaster" Target="../notesMasters/notesMaster1.xml"/></Relationships>
</file>

<file path=ppt/notesSlides/_rels/notesSlide18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7.xml"/><Relationship Id="rId1" Type="http://schemas.openxmlformats.org/officeDocument/2006/relationships/notesMaster" Target="../notesMasters/notesMaster1.xml"/></Relationships>
</file>

<file path=ppt/notesSlides/_rels/notesSlide18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8.xml"/><Relationship Id="rId1" Type="http://schemas.openxmlformats.org/officeDocument/2006/relationships/notesMaster" Target="../notesMasters/notesMaster1.xml"/></Relationships>
</file>

<file path=ppt/notesSlides/_rels/notesSlide18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9.xml"/><Relationship Id="rId1" Type="http://schemas.openxmlformats.org/officeDocument/2006/relationships/notesMaster" Target="../notesMasters/notesMaster1.xml"/></Relationships>
</file>

<file path=ppt/notesSlides/_rels/notesSlide18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0.xml"/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8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1.xml"/><Relationship Id="rId1" Type="http://schemas.openxmlformats.org/officeDocument/2006/relationships/notesMaster" Target="../notesMasters/notesMaster1.xml"/></Relationships>
</file>

<file path=ppt/notesSlides/_rels/notesSlide18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2.xml"/><Relationship Id="rId1" Type="http://schemas.openxmlformats.org/officeDocument/2006/relationships/notesMaster" Target="../notesMasters/notesMaster1.xml"/></Relationships>
</file>

<file path=ppt/notesSlides/_rels/notesSlide18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3.xml"/><Relationship Id="rId1" Type="http://schemas.openxmlformats.org/officeDocument/2006/relationships/notesMaster" Target="../notesMasters/notesMaster1.xml"/></Relationships>
</file>

<file path=ppt/notesSlides/_rels/notesSlide18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4.xml"/><Relationship Id="rId1" Type="http://schemas.openxmlformats.org/officeDocument/2006/relationships/notesMaster" Target="../notesMasters/notesMaster1.xml"/></Relationships>
</file>

<file path=ppt/notesSlides/_rels/notesSlide18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5.xml"/><Relationship Id="rId1" Type="http://schemas.openxmlformats.org/officeDocument/2006/relationships/notesMaster" Target="../notesMasters/notesMaster1.xml"/></Relationships>
</file>

<file path=ppt/notesSlides/_rels/notesSlide18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6.xml"/><Relationship Id="rId1" Type="http://schemas.openxmlformats.org/officeDocument/2006/relationships/notesMaster" Target="../notesMasters/notesMaster1.xml"/></Relationships>
</file>

<file path=ppt/notesSlides/_rels/notesSlide18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7.xml"/><Relationship Id="rId1" Type="http://schemas.openxmlformats.org/officeDocument/2006/relationships/notesMaster" Target="../notesMasters/notesMaster1.xml"/></Relationships>
</file>

<file path=ppt/notesSlides/_rels/notesSlide18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8.xml"/><Relationship Id="rId1" Type="http://schemas.openxmlformats.org/officeDocument/2006/relationships/notesMaster" Target="../notesMasters/notesMaster1.xml"/></Relationships>
</file>

<file path=ppt/notesSlides/_rels/notesSlide18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9.xml"/><Relationship Id="rId1" Type="http://schemas.openxmlformats.org/officeDocument/2006/relationships/notesMaster" Target="../notesMasters/notesMaster1.xml"/></Relationships>
</file>

<file path=ppt/notesSlides/_rels/notesSlide18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0.xml"/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8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1.xml"/><Relationship Id="rId1" Type="http://schemas.openxmlformats.org/officeDocument/2006/relationships/notesMaster" Target="../notesMasters/notesMaster1.xml"/></Relationships>
</file>

<file path=ppt/notesSlides/_rels/notesSlide18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2.xml"/><Relationship Id="rId1" Type="http://schemas.openxmlformats.org/officeDocument/2006/relationships/notesMaster" Target="../notesMasters/notesMaster1.xml"/></Relationships>
</file>

<file path=ppt/notesSlides/_rels/notesSlide18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3.xml"/><Relationship Id="rId1" Type="http://schemas.openxmlformats.org/officeDocument/2006/relationships/notesMaster" Target="../notesMasters/notesMaster1.xml"/></Relationships>
</file>

<file path=ppt/notesSlides/_rels/notesSlide18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4.xml"/><Relationship Id="rId1" Type="http://schemas.openxmlformats.org/officeDocument/2006/relationships/notesMaster" Target="../notesMasters/notesMaster1.xml"/></Relationships>
</file>

<file path=ppt/notesSlides/_rels/notesSlide18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5.xml"/><Relationship Id="rId1" Type="http://schemas.openxmlformats.org/officeDocument/2006/relationships/notesMaster" Target="../notesMasters/notesMaster1.xml"/></Relationships>
</file>

<file path=ppt/notesSlides/_rels/notesSlide18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6.xml"/><Relationship Id="rId1" Type="http://schemas.openxmlformats.org/officeDocument/2006/relationships/notesMaster" Target="../notesMasters/notesMaster1.xml"/></Relationships>
</file>

<file path=ppt/notesSlides/_rels/notesSlide18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7.xml"/><Relationship Id="rId1" Type="http://schemas.openxmlformats.org/officeDocument/2006/relationships/notesMaster" Target="../notesMasters/notesMaster1.xml"/></Relationships>
</file>

<file path=ppt/notesSlides/_rels/notesSlide18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8.xml"/><Relationship Id="rId1" Type="http://schemas.openxmlformats.org/officeDocument/2006/relationships/notesMaster" Target="../notesMasters/notesMaster1.xml"/></Relationships>
</file>

<file path=ppt/notesSlides/_rels/notesSlide18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9.xml"/><Relationship Id="rId1" Type="http://schemas.openxmlformats.org/officeDocument/2006/relationships/notesMaster" Target="../notesMasters/notesMaster1.xml"/></Relationships>
</file>

<file path=ppt/notesSlides/_rels/notesSlide18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0.xml"/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8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1.xml"/><Relationship Id="rId1" Type="http://schemas.openxmlformats.org/officeDocument/2006/relationships/notesMaster" Target="../notesMasters/notesMaster1.xml"/></Relationships>
</file>

<file path=ppt/notesSlides/_rels/notesSlide18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2.xml"/><Relationship Id="rId1" Type="http://schemas.openxmlformats.org/officeDocument/2006/relationships/notesMaster" Target="../notesMasters/notesMaster1.xml"/></Relationships>
</file>

<file path=ppt/notesSlides/_rels/notesSlide18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3.xml"/><Relationship Id="rId1" Type="http://schemas.openxmlformats.org/officeDocument/2006/relationships/notesMaster" Target="../notesMasters/notesMaster1.xml"/></Relationships>
</file>

<file path=ppt/notesSlides/_rels/notesSlide18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4.xml"/><Relationship Id="rId1" Type="http://schemas.openxmlformats.org/officeDocument/2006/relationships/notesMaster" Target="../notesMasters/notesMaster1.xml"/></Relationships>
</file>

<file path=ppt/notesSlides/_rels/notesSlide18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5.xml"/><Relationship Id="rId1" Type="http://schemas.openxmlformats.org/officeDocument/2006/relationships/notesMaster" Target="../notesMasters/notesMaster1.xml"/></Relationships>
</file>

<file path=ppt/notesSlides/_rels/notesSlide18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6.xml"/><Relationship Id="rId1" Type="http://schemas.openxmlformats.org/officeDocument/2006/relationships/notesMaster" Target="../notesMasters/notesMaster1.xml"/></Relationships>
</file>

<file path=ppt/notesSlides/_rels/notesSlide18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7.xml"/><Relationship Id="rId1" Type="http://schemas.openxmlformats.org/officeDocument/2006/relationships/notesMaster" Target="../notesMasters/notesMaster1.xml"/></Relationships>
</file>

<file path=ppt/notesSlides/_rels/notesSlide18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8.xml"/><Relationship Id="rId1" Type="http://schemas.openxmlformats.org/officeDocument/2006/relationships/notesMaster" Target="../notesMasters/notesMaster1.xml"/></Relationships>
</file>

<file path=ppt/notesSlides/_rels/notesSlide18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9.xml"/><Relationship Id="rId1" Type="http://schemas.openxmlformats.org/officeDocument/2006/relationships/notesMaster" Target="../notesMasters/notesMaster1.xml"/></Relationships>
</file>

<file path=ppt/notesSlides/_rels/notesSlide18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9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1.xml"/><Relationship Id="rId1" Type="http://schemas.openxmlformats.org/officeDocument/2006/relationships/notesMaster" Target="../notesMasters/notesMaster1.xml"/></Relationships>
</file>

<file path=ppt/notesSlides/_rels/notesSlide19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2.xml"/><Relationship Id="rId1" Type="http://schemas.openxmlformats.org/officeDocument/2006/relationships/notesMaster" Target="../notesMasters/notesMaster1.xml"/></Relationships>
</file>

<file path=ppt/notesSlides/_rels/notesSlide19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3.xml"/><Relationship Id="rId1" Type="http://schemas.openxmlformats.org/officeDocument/2006/relationships/notesMaster" Target="../notesMasters/notesMaster1.xml"/></Relationships>
</file>

<file path=ppt/notesSlides/_rels/notesSlide19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4.xml"/><Relationship Id="rId1" Type="http://schemas.openxmlformats.org/officeDocument/2006/relationships/notesMaster" Target="../notesMasters/notesMaster1.xml"/></Relationships>
</file>

<file path=ppt/notesSlides/_rels/notesSlide19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5.xml"/><Relationship Id="rId1" Type="http://schemas.openxmlformats.org/officeDocument/2006/relationships/notesMaster" Target="../notesMasters/notesMaster1.xml"/></Relationships>
</file>

<file path=ppt/notesSlides/_rels/notesSlide19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6.xml"/><Relationship Id="rId1" Type="http://schemas.openxmlformats.org/officeDocument/2006/relationships/notesMaster" Target="../notesMasters/notesMaster1.xml"/></Relationships>
</file>

<file path=ppt/notesSlides/_rels/notesSlide19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7.xml"/><Relationship Id="rId1" Type="http://schemas.openxmlformats.org/officeDocument/2006/relationships/notesMaster" Target="../notesMasters/notesMaster1.xml"/></Relationships>
</file>

<file path=ppt/notesSlides/_rels/notesSlide19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8.xml"/><Relationship Id="rId1" Type="http://schemas.openxmlformats.org/officeDocument/2006/relationships/notesMaster" Target="../notesMasters/notesMaster1.xml"/></Relationships>
</file>

<file path=ppt/notesSlides/_rels/notesSlide19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9.xml"/><Relationship Id="rId1" Type="http://schemas.openxmlformats.org/officeDocument/2006/relationships/notesMaster" Target="../notesMasters/notesMaster1.xml"/></Relationships>
</file>

<file path=ppt/notesSlides/_rels/notesSlide19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0.xml"/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9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1.xml"/><Relationship Id="rId1" Type="http://schemas.openxmlformats.org/officeDocument/2006/relationships/notesMaster" Target="../notesMasters/notesMaster1.xml"/></Relationships>
</file>

<file path=ppt/notesSlides/_rels/notesSlide19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2.xml"/><Relationship Id="rId1" Type="http://schemas.openxmlformats.org/officeDocument/2006/relationships/notesMaster" Target="../notesMasters/notesMaster1.xml"/></Relationships>
</file>

<file path=ppt/notesSlides/_rels/notesSlide19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3.xml"/><Relationship Id="rId1" Type="http://schemas.openxmlformats.org/officeDocument/2006/relationships/notesMaster" Target="../notesMasters/notesMaster1.xml"/></Relationships>
</file>

<file path=ppt/notesSlides/_rels/notesSlide19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4.xml"/><Relationship Id="rId1" Type="http://schemas.openxmlformats.org/officeDocument/2006/relationships/notesMaster" Target="../notesMasters/notesMaster1.xml"/></Relationships>
</file>

<file path=ppt/notesSlides/_rels/notesSlide19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5.xml"/><Relationship Id="rId1" Type="http://schemas.openxmlformats.org/officeDocument/2006/relationships/notesMaster" Target="../notesMasters/notesMaster1.xml"/></Relationships>
</file>

<file path=ppt/notesSlides/_rels/notesSlide19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6.xml"/><Relationship Id="rId1" Type="http://schemas.openxmlformats.org/officeDocument/2006/relationships/notesMaster" Target="../notesMasters/notesMaster1.xml"/></Relationships>
</file>

<file path=ppt/notesSlides/_rels/notesSlide19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7.xml"/><Relationship Id="rId1" Type="http://schemas.openxmlformats.org/officeDocument/2006/relationships/notesMaster" Target="../notesMasters/notesMaster1.xml"/></Relationships>
</file>

<file path=ppt/notesSlides/_rels/notesSlide19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8.xml"/><Relationship Id="rId1" Type="http://schemas.openxmlformats.org/officeDocument/2006/relationships/notesMaster" Target="../notesMasters/notesMaster1.xml"/></Relationships>
</file>

<file path=ppt/notesSlides/_rels/notesSlide19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9.xml"/><Relationship Id="rId1" Type="http://schemas.openxmlformats.org/officeDocument/2006/relationships/notesMaster" Target="../notesMasters/notesMaster1.xml"/></Relationships>
</file>

<file path=ppt/notesSlides/_rels/notesSlide19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0.xml"/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9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1.xml"/><Relationship Id="rId1" Type="http://schemas.openxmlformats.org/officeDocument/2006/relationships/notesMaster" Target="../notesMasters/notesMaster1.xml"/></Relationships>
</file>

<file path=ppt/notesSlides/_rels/notesSlide19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2.xml"/><Relationship Id="rId1" Type="http://schemas.openxmlformats.org/officeDocument/2006/relationships/notesMaster" Target="../notesMasters/notesMaster1.xml"/></Relationships>
</file>

<file path=ppt/notesSlides/_rels/notesSlide19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3.xml"/><Relationship Id="rId1" Type="http://schemas.openxmlformats.org/officeDocument/2006/relationships/notesMaster" Target="../notesMasters/notesMaster1.xml"/></Relationships>
</file>

<file path=ppt/notesSlides/_rels/notesSlide19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4.xml"/><Relationship Id="rId1" Type="http://schemas.openxmlformats.org/officeDocument/2006/relationships/notesMaster" Target="../notesMasters/notesMaster1.xml"/></Relationships>
</file>

<file path=ppt/notesSlides/_rels/notesSlide19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5.xml"/><Relationship Id="rId1" Type="http://schemas.openxmlformats.org/officeDocument/2006/relationships/notesMaster" Target="../notesMasters/notesMaster1.xml"/></Relationships>
</file>

<file path=ppt/notesSlides/_rels/notesSlide19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6.xml"/><Relationship Id="rId1" Type="http://schemas.openxmlformats.org/officeDocument/2006/relationships/notesMaster" Target="../notesMasters/notesMaster1.xml"/></Relationships>
</file>

<file path=ppt/notesSlides/_rels/notesSlide19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7.xml"/><Relationship Id="rId1" Type="http://schemas.openxmlformats.org/officeDocument/2006/relationships/notesMaster" Target="../notesMasters/notesMaster1.xml"/></Relationships>
</file>

<file path=ppt/notesSlides/_rels/notesSlide19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8.xml"/><Relationship Id="rId1" Type="http://schemas.openxmlformats.org/officeDocument/2006/relationships/notesMaster" Target="../notesMasters/notesMaster1.xml"/></Relationships>
</file>

<file path=ppt/notesSlides/_rels/notesSlide19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9.xml"/><Relationship Id="rId1" Type="http://schemas.openxmlformats.org/officeDocument/2006/relationships/notesMaster" Target="../notesMasters/notesMaster1.xml"/></Relationships>
</file>

<file path=ppt/notesSlides/_rels/notesSlide19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0.xml"/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9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1.xml"/><Relationship Id="rId1" Type="http://schemas.openxmlformats.org/officeDocument/2006/relationships/notesMaster" Target="../notesMasters/notesMaster1.xml"/></Relationships>
</file>

<file path=ppt/notesSlides/_rels/notesSlide19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2.xml"/><Relationship Id="rId1" Type="http://schemas.openxmlformats.org/officeDocument/2006/relationships/notesMaster" Target="../notesMasters/notesMaster1.xml"/></Relationships>
</file>

<file path=ppt/notesSlides/_rels/notesSlide19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3.xml"/><Relationship Id="rId1" Type="http://schemas.openxmlformats.org/officeDocument/2006/relationships/notesMaster" Target="../notesMasters/notesMaster1.xml"/></Relationships>
</file>

<file path=ppt/notesSlides/_rels/notesSlide19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4.xml"/><Relationship Id="rId1" Type="http://schemas.openxmlformats.org/officeDocument/2006/relationships/notesMaster" Target="../notesMasters/notesMaster1.xml"/></Relationships>
</file>

<file path=ppt/notesSlides/_rels/notesSlide19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5.xml"/><Relationship Id="rId1" Type="http://schemas.openxmlformats.org/officeDocument/2006/relationships/notesMaster" Target="../notesMasters/notesMaster1.xml"/></Relationships>
</file>

<file path=ppt/notesSlides/_rels/notesSlide19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6.xml"/><Relationship Id="rId1" Type="http://schemas.openxmlformats.org/officeDocument/2006/relationships/notesMaster" Target="../notesMasters/notesMaster1.xml"/></Relationships>
</file>

<file path=ppt/notesSlides/_rels/notesSlide19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7.xml"/><Relationship Id="rId1" Type="http://schemas.openxmlformats.org/officeDocument/2006/relationships/notesMaster" Target="../notesMasters/notesMaster1.xml"/></Relationships>
</file>

<file path=ppt/notesSlides/_rels/notesSlide19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8.xml"/><Relationship Id="rId1" Type="http://schemas.openxmlformats.org/officeDocument/2006/relationships/notesMaster" Target="../notesMasters/notesMaster1.xml"/></Relationships>
</file>

<file path=ppt/notesSlides/_rels/notesSlide19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9.xml"/><Relationship Id="rId1" Type="http://schemas.openxmlformats.org/officeDocument/2006/relationships/notesMaster" Target="../notesMasters/notesMaster1.xml"/></Relationships>
</file>

<file path=ppt/notesSlides/_rels/notesSlide19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0.xml"/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9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1.xml"/><Relationship Id="rId1" Type="http://schemas.openxmlformats.org/officeDocument/2006/relationships/notesMaster" Target="../notesMasters/notesMaster1.xml"/></Relationships>
</file>

<file path=ppt/notesSlides/_rels/notesSlide19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2.xml"/><Relationship Id="rId1" Type="http://schemas.openxmlformats.org/officeDocument/2006/relationships/notesMaster" Target="../notesMasters/notesMaster1.xml"/></Relationships>
</file>

<file path=ppt/notesSlides/_rels/notesSlide19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3.xml"/><Relationship Id="rId1" Type="http://schemas.openxmlformats.org/officeDocument/2006/relationships/notesMaster" Target="../notesMasters/notesMaster1.xml"/></Relationships>
</file>

<file path=ppt/notesSlides/_rels/notesSlide19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4.xml"/><Relationship Id="rId1" Type="http://schemas.openxmlformats.org/officeDocument/2006/relationships/notesMaster" Target="../notesMasters/notesMaster1.xml"/></Relationships>
</file>

<file path=ppt/notesSlides/_rels/notesSlide19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5.xml"/><Relationship Id="rId1" Type="http://schemas.openxmlformats.org/officeDocument/2006/relationships/notesMaster" Target="../notesMasters/notesMaster1.xml"/></Relationships>
</file>

<file path=ppt/notesSlides/_rels/notesSlide19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6.xml"/><Relationship Id="rId1" Type="http://schemas.openxmlformats.org/officeDocument/2006/relationships/notesMaster" Target="../notesMasters/notesMaster1.xml"/></Relationships>
</file>

<file path=ppt/notesSlides/_rels/notesSlide19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7.xml"/><Relationship Id="rId1" Type="http://schemas.openxmlformats.org/officeDocument/2006/relationships/notesMaster" Target="../notesMasters/notesMaster1.xml"/></Relationships>
</file>

<file path=ppt/notesSlides/_rels/notesSlide19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8.xml"/><Relationship Id="rId1" Type="http://schemas.openxmlformats.org/officeDocument/2006/relationships/notesMaster" Target="../notesMasters/notesMaster1.xml"/></Relationships>
</file>

<file path=ppt/notesSlides/_rels/notesSlide19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9.xml"/><Relationship Id="rId1" Type="http://schemas.openxmlformats.org/officeDocument/2006/relationships/notesMaster" Target="../notesMasters/notesMaster1.xml"/></Relationships>
</file>

<file path=ppt/notesSlides/_rels/notesSlide19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0.xml"/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9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1.xml"/><Relationship Id="rId1" Type="http://schemas.openxmlformats.org/officeDocument/2006/relationships/notesMaster" Target="../notesMasters/notesMaster1.xml"/></Relationships>
</file>

<file path=ppt/notesSlides/_rels/notesSlide19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2.xml"/><Relationship Id="rId1" Type="http://schemas.openxmlformats.org/officeDocument/2006/relationships/notesMaster" Target="../notesMasters/notesMaster1.xml"/></Relationships>
</file>

<file path=ppt/notesSlides/_rels/notesSlide19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3.xml"/><Relationship Id="rId1" Type="http://schemas.openxmlformats.org/officeDocument/2006/relationships/notesMaster" Target="../notesMasters/notesMaster1.xml"/></Relationships>
</file>

<file path=ppt/notesSlides/_rels/notesSlide19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4.xml"/><Relationship Id="rId1" Type="http://schemas.openxmlformats.org/officeDocument/2006/relationships/notesMaster" Target="../notesMasters/notesMaster1.xml"/></Relationships>
</file>

<file path=ppt/notesSlides/_rels/notesSlide19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5.xml"/><Relationship Id="rId1" Type="http://schemas.openxmlformats.org/officeDocument/2006/relationships/notesMaster" Target="../notesMasters/notesMaster1.xml"/></Relationships>
</file>

<file path=ppt/notesSlides/_rels/notesSlide19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6.xml"/><Relationship Id="rId1" Type="http://schemas.openxmlformats.org/officeDocument/2006/relationships/notesMaster" Target="../notesMasters/notesMaster1.xml"/></Relationships>
</file>

<file path=ppt/notesSlides/_rels/notesSlide19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7.xml"/><Relationship Id="rId1" Type="http://schemas.openxmlformats.org/officeDocument/2006/relationships/notesMaster" Target="../notesMasters/notesMaster1.xml"/></Relationships>
</file>

<file path=ppt/notesSlides/_rels/notesSlide19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8.xml"/><Relationship Id="rId1" Type="http://schemas.openxmlformats.org/officeDocument/2006/relationships/notesMaster" Target="../notesMasters/notesMaster1.xml"/></Relationships>
</file>

<file path=ppt/notesSlides/_rels/notesSlide19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9.xml"/><Relationship Id="rId1" Type="http://schemas.openxmlformats.org/officeDocument/2006/relationships/notesMaster" Target="../notesMasters/notesMaster1.xml"/></Relationships>
</file>

<file path=ppt/notesSlides/_rels/notesSlide19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0.xml"/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9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1.xml"/><Relationship Id="rId1" Type="http://schemas.openxmlformats.org/officeDocument/2006/relationships/notesMaster" Target="../notesMasters/notesMaster1.xml"/></Relationships>
</file>

<file path=ppt/notesSlides/_rels/notesSlide19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2.xml"/><Relationship Id="rId1" Type="http://schemas.openxmlformats.org/officeDocument/2006/relationships/notesMaster" Target="../notesMasters/notesMaster1.xml"/></Relationships>
</file>

<file path=ppt/notesSlides/_rels/notesSlide19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3.xml"/><Relationship Id="rId1" Type="http://schemas.openxmlformats.org/officeDocument/2006/relationships/notesMaster" Target="../notesMasters/notesMaster1.xml"/></Relationships>
</file>

<file path=ppt/notesSlides/_rels/notesSlide19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4.xml"/><Relationship Id="rId1" Type="http://schemas.openxmlformats.org/officeDocument/2006/relationships/notesMaster" Target="../notesMasters/notesMaster1.xml"/></Relationships>
</file>

<file path=ppt/notesSlides/_rels/notesSlide19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5.xml"/><Relationship Id="rId1" Type="http://schemas.openxmlformats.org/officeDocument/2006/relationships/notesMaster" Target="../notesMasters/notesMaster1.xml"/></Relationships>
</file>

<file path=ppt/notesSlides/_rels/notesSlide19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6.xml"/><Relationship Id="rId1" Type="http://schemas.openxmlformats.org/officeDocument/2006/relationships/notesMaster" Target="../notesMasters/notesMaster1.xml"/></Relationships>
</file>

<file path=ppt/notesSlides/_rels/notesSlide19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7.xml"/><Relationship Id="rId1" Type="http://schemas.openxmlformats.org/officeDocument/2006/relationships/notesMaster" Target="../notesMasters/notesMaster1.xml"/></Relationships>
</file>

<file path=ppt/notesSlides/_rels/notesSlide19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8.xml"/><Relationship Id="rId1" Type="http://schemas.openxmlformats.org/officeDocument/2006/relationships/notesMaster" Target="../notesMasters/notesMaster1.xml"/></Relationships>
</file>

<file path=ppt/notesSlides/_rels/notesSlide19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9.xml"/><Relationship Id="rId1" Type="http://schemas.openxmlformats.org/officeDocument/2006/relationships/notesMaster" Target="../notesMasters/notesMaster1.xml"/></Relationships>
</file>

<file path=ppt/notesSlides/_rels/notesSlide19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0.xml"/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9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1.xml"/><Relationship Id="rId1" Type="http://schemas.openxmlformats.org/officeDocument/2006/relationships/notesMaster" Target="../notesMasters/notesMaster1.xml"/></Relationships>
</file>

<file path=ppt/notesSlides/_rels/notesSlide19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2.xml"/><Relationship Id="rId1" Type="http://schemas.openxmlformats.org/officeDocument/2006/relationships/notesMaster" Target="../notesMasters/notesMaster1.xml"/></Relationships>
</file>

<file path=ppt/notesSlides/_rels/notesSlide19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3.xml"/><Relationship Id="rId1" Type="http://schemas.openxmlformats.org/officeDocument/2006/relationships/notesMaster" Target="../notesMasters/notesMaster1.xml"/></Relationships>
</file>

<file path=ppt/notesSlides/_rels/notesSlide19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4.xml"/><Relationship Id="rId1" Type="http://schemas.openxmlformats.org/officeDocument/2006/relationships/notesMaster" Target="../notesMasters/notesMaster1.xml"/></Relationships>
</file>

<file path=ppt/notesSlides/_rels/notesSlide19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5.xml"/><Relationship Id="rId1" Type="http://schemas.openxmlformats.org/officeDocument/2006/relationships/notesMaster" Target="../notesMasters/notesMaster1.xml"/></Relationships>
</file>

<file path=ppt/notesSlides/_rels/notesSlide19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6.xml"/><Relationship Id="rId1" Type="http://schemas.openxmlformats.org/officeDocument/2006/relationships/notesMaster" Target="../notesMasters/notesMaster1.xml"/></Relationships>
</file>

<file path=ppt/notesSlides/_rels/notesSlide19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7.xml"/><Relationship Id="rId1" Type="http://schemas.openxmlformats.org/officeDocument/2006/relationships/notesMaster" Target="../notesMasters/notesMaster1.xml"/></Relationships>
</file>

<file path=ppt/notesSlides/_rels/notesSlide19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8.xml"/><Relationship Id="rId1" Type="http://schemas.openxmlformats.org/officeDocument/2006/relationships/notesMaster" Target="../notesMasters/notesMaster1.xml"/></Relationships>
</file>

<file path=ppt/notesSlides/_rels/notesSlide19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9.xml"/><Relationship Id="rId1" Type="http://schemas.openxmlformats.org/officeDocument/2006/relationships/notesMaster" Target="../notesMasters/notesMaster1.xml"/></Relationships>
</file>

<file path=ppt/notesSlides/_rels/notesSlide19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0.xml"/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9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1.xml"/><Relationship Id="rId1" Type="http://schemas.openxmlformats.org/officeDocument/2006/relationships/notesMaster" Target="../notesMasters/notesMaster1.xml"/></Relationships>
</file>

<file path=ppt/notesSlides/_rels/notesSlide19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2.xml"/><Relationship Id="rId1" Type="http://schemas.openxmlformats.org/officeDocument/2006/relationships/notesMaster" Target="../notesMasters/notesMaster1.xml"/></Relationships>
</file>

<file path=ppt/notesSlides/_rels/notesSlide19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3.xml"/><Relationship Id="rId1" Type="http://schemas.openxmlformats.org/officeDocument/2006/relationships/notesMaster" Target="../notesMasters/notesMaster1.xml"/></Relationships>
</file>

<file path=ppt/notesSlides/_rels/notesSlide19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4.xml"/><Relationship Id="rId1" Type="http://schemas.openxmlformats.org/officeDocument/2006/relationships/notesMaster" Target="../notesMasters/notesMaster1.xml"/></Relationships>
</file>

<file path=ppt/notesSlides/_rels/notesSlide19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5.xml"/><Relationship Id="rId1" Type="http://schemas.openxmlformats.org/officeDocument/2006/relationships/notesMaster" Target="../notesMasters/notesMaster1.xml"/></Relationships>
</file>

<file path=ppt/notesSlides/_rels/notesSlide19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6.xml"/><Relationship Id="rId1" Type="http://schemas.openxmlformats.org/officeDocument/2006/relationships/notesMaster" Target="../notesMasters/notesMaster1.xml"/></Relationships>
</file>

<file path=ppt/notesSlides/_rels/notesSlide19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7.xml"/><Relationship Id="rId1" Type="http://schemas.openxmlformats.org/officeDocument/2006/relationships/notesMaster" Target="../notesMasters/notesMaster1.xml"/></Relationships>
</file>

<file path=ppt/notesSlides/_rels/notesSlide19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8.xml"/><Relationship Id="rId1" Type="http://schemas.openxmlformats.org/officeDocument/2006/relationships/notesMaster" Target="../notesMasters/notesMaster1.xml"/></Relationships>
</file>

<file path=ppt/notesSlides/_rels/notesSlide19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9.xml"/><Relationship Id="rId1" Type="http://schemas.openxmlformats.org/officeDocument/2006/relationships/notesMaster" Target="../notesMasters/notesMaster1.xml"/></Relationships>
</file>

<file path=ppt/notesSlides/_rels/notesSlide19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0.xml"/><Relationship Id="rId1" Type="http://schemas.openxmlformats.org/officeDocument/2006/relationships/notesMaster" Target="../notesMasters/notesMaster1.xml"/></Relationships>
</file>

<file path=ppt/notesSlides/_rels/notesSlide1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19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1.xml"/><Relationship Id="rId1" Type="http://schemas.openxmlformats.org/officeDocument/2006/relationships/notesMaster" Target="../notesMasters/notesMaster1.xml"/></Relationships>
</file>

<file path=ppt/notesSlides/_rels/notesSlide19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2.xml"/><Relationship Id="rId1" Type="http://schemas.openxmlformats.org/officeDocument/2006/relationships/notesMaster" Target="../notesMasters/notesMaster1.xml"/></Relationships>
</file>

<file path=ppt/notesSlides/_rels/notesSlide19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3.xml"/><Relationship Id="rId1" Type="http://schemas.openxmlformats.org/officeDocument/2006/relationships/notesMaster" Target="../notesMasters/notesMaster1.xml"/></Relationships>
</file>

<file path=ppt/notesSlides/_rels/notesSlide19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4.xml"/><Relationship Id="rId1" Type="http://schemas.openxmlformats.org/officeDocument/2006/relationships/notesMaster" Target="../notesMasters/notesMaster1.xml"/></Relationships>
</file>

<file path=ppt/notesSlides/_rels/notesSlide19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5.xml"/><Relationship Id="rId1" Type="http://schemas.openxmlformats.org/officeDocument/2006/relationships/notesMaster" Target="../notesMasters/notesMaster1.xml"/></Relationships>
</file>

<file path=ppt/notesSlides/_rels/notesSlide19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6.xml"/><Relationship Id="rId1" Type="http://schemas.openxmlformats.org/officeDocument/2006/relationships/notesMaster" Target="../notesMasters/notesMaster1.xml"/></Relationships>
</file>

<file path=ppt/notesSlides/_rels/notesSlide19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7.xml"/><Relationship Id="rId1" Type="http://schemas.openxmlformats.org/officeDocument/2006/relationships/notesMaster" Target="../notesMasters/notesMaster1.xml"/></Relationships>
</file>

<file path=ppt/notesSlides/_rels/notesSlide19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8.xml"/><Relationship Id="rId1" Type="http://schemas.openxmlformats.org/officeDocument/2006/relationships/notesMaster" Target="../notesMasters/notesMaster1.xml"/></Relationships>
</file>

<file path=ppt/notesSlides/_rels/notesSlide19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9.xml"/><Relationship Id="rId1" Type="http://schemas.openxmlformats.org/officeDocument/2006/relationships/notesMaster" Target="../notesMasters/notesMaster1.xml"/></Relationships>
</file>

<file path=ppt/notesSlides/_rels/notesSlide19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20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1.xml"/><Relationship Id="rId1" Type="http://schemas.openxmlformats.org/officeDocument/2006/relationships/notesMaster" Target="../notesMasters/notesMaster1.xml"/></Relationships>
</file>

<file path=ppt/notesSlides/_rels/notesSlide20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2.xml"/><Relationship Id="rId1" Type="http://schemas.openxmlformats.org/officeDocument/2006/relationships/notesMaster" Target="../notesMasters/notesMaster1.xml"/></Relationships>
</file>

<file path=ppt/notesSlides/_rels/notesSlide20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3.xml"/><Relationship Id="rId1" Type="http://schemas.openxmlformats.org/officeDocument/2006/relationships/notesMaster" Target="../notesMasters/notesMaster1.xml"/></Relationships>
</file>

<file path=ppt/notesSlides/_rels/notesSlide20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4.xml"/><Relationship Id="rId1" Type="http://schemas.openxmlformats.org/officeDocument/2006/relationships/notesMaster" Target="../notesMasters/notesMaster1.xml"/></Relationships>
</file>

<file path=ppt/notesSlides/_rels/notesSlide20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5.xml"/><Relationship Id="rId1" Type="http://schemas.openxmlformats.org/officeDocument/2006/relationships/notesMaster" Target="../notesMasters/notesMaster1.xml"/></Relationships>
</file>

<file path=ppt/notesSlides/_rels/notesSlide20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6.xml"/><Relationship Id="rId1" Type="http://schemas.openxmlformats.org/officeDocument/2006/relationships/notesMaster" Target="../notesMasters/notesMaster1.xml"/></Relationships>
</file>

<file path=ppt/notesSlides/_rels/notesSlide20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7.xml"/><Relationship Id="rId1" Type="http://schemas.openxmlformats.org/officeDocument/2006/relationships/notesMaster" Target="../notesMasters/notesMaster1.xml"/></Relationships>
</file>

<file path=ppt/notesSlides/_rels/notesSlide20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8.xml"/><Relationship Id="rId1" Type="http://schemas.openxmlformats.org/officeDocument/2006/relationships/notesMaster" Target="../notesMasters/notesMaster1.xml"/></Relationships>
</file>

<file path=ppt/notesSlides/_rels/notesSlide20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9.xml"/><Relationship Id="rId1" Type="http://schemas.openxmlformats.org/officeDocument/2006/relationships/notesMaster" Target="../notesMasters/notesMaster1.xml"/></Relationships>
</file>

<file path=ppt/notesSlides/_rels/notesSlide20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0.xml"/><Relationship Id="rId1" Type="http://schemas.openxmlformats.org/officeDocument/2006/relationships/notesMaster" Target="../notesMasters/notesMaster1.xml"/></Relationships>
</file>

<file path=ppt/notesSlides/_rels/notesSlide2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20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1.xml"/><Relationship Id="rId1" Type="http://schemas.openxmlformats.org/officeDocument/2006/relationships/notesMaster" Target="../notesMasters/notesMaster1.xml"/></Relationships>
</file>

<file path=ppt/notesSlides/_rels/notesSlide20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2.xml"/><Relationship Id="rId1" Type="http://schemas.openxmlformats.org/officeDocument/2006/relationships/notesMaster" Target="../notesMasters/notesMaster1.xml"/></Relationships>
</file>

<file path=ppt/notesSlides/_rels/notesSlide20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3.xml"/><Relationship Id="rId1" Type="http://schemas.openxmlformats.org/officeDocument/2006/relationships/notesMaster" Target="../notesMasters/notesMaster1.xml"/></Relationships>
</file>

<file path=ppt/notesSlides/_rels/notesSlide20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4.xml"/><Relationship Id="rId1" Type="http://schemas.openxmlformats.org/officeDocument/2006/relationships/notesMaster" Target="../notesMasters/notesMaster1.xml"/></Relationships>
</file>

<file path=ppt/notesSlides/_rels/notesSlide20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5.xml"/><Relationship Id="rId1" Type="http://schemas.openxmlformats.org/officeDocument/2006/relationships/notesMaster" Target="../notesMasters/notesMaster1.xml"/></Relationships>
</file>

<file path=ppt/notesSlides/_rels/notesSlide20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6.xml"/><Relationship Id="rId1" Type="http://schemas.openxmlformats.org/officeDocument/2006/relationships/notesMaster" Target="../notesMasters/notesMaster1.xml"/></Relationships>
</file>

<file path=ppt/notesSlides/_rels/notesSlide20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7.xml"/><Relationship Id="rId1" Type="http://schemas.openxmlformats.org/officeDocument/2006/relationships/notesMaster" Target="../notesMasters/notesMaster1.xml"/></Relationships>
</file>

<file path=ppt/notesSlides/_rels/notesSlide20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8.xml"/><Relationship Id="rId1" Type="http://schemas.openxmlformats.org/officeDocument/2006/relationships/notesMaster" Target="../notesMasters/notesMaster1.xml"/></Relationships>
</file>

<file path=ppt/notesSlides/_rels/notesSlide20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9.xml"/><Relationship Id="rId1" Type="http://schemas.openxmlformats.org/officeDocument/2006/relationships/notesMaster" Target="../notesMasters/notesMaster1.xml"/></Relationships>
</file>

<file path=ppt/notesSlides/_rels/notesSlide20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0.xml"/><Relationship Id="rId1" Type="http://schemas.openxmlformats.org/officeDocument/2006/relationships/notesMaster" Target="../notesMasters/notesMaster1.xml"/></Relationships>
</file>

<file path=ppt/notesSlides/_rels/notesSlide2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20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1.xml"/><Relationship Id="rId1" Type="http://schemas.openxmlformats.org/officeDocument/2006/relationships/notesMaster" Target="../notesMasters/notesMaster1.xml"/></Relationships>
</file>

<file path=ppt/notesSlides/_rels/notesSlide20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2.xml"/><Relationship Id="rId1" Type="http://schemas.openxmlformats.org/officeDocument/2006/relationships/notesMaster" Target="../notesMasters/notesMaster1.xml"/></Relationships>
</file>

<file path=ppt/notesSlides/_rels/notesSlide20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3.xml"/><Relationship Id="rId1" Type="http://schemas.openxmlformats.org/officeDocument/2006/relationships/notesMaster" Target="../notesMasters/notesMaster1.xml"/></Relationships>
</file>

<file path=ppt/notesSlides/_rels/notesSlide20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4.xml"/><Relationship Id="rId1" Type="http://schemas.openxmlformats.org/officeDocument/2006/relationships/notesMaster" Target="../notesMasters/notesMaster1.xml"/></Relationships>
</file>

<file path=ppt/notesSlides/_rels/notesSlide20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5.xml"/><Relationship Id="rId1" Type="http://schemas.openxmlformats.org/officeDocument/2006/relationships/notesMaster" Target="../notesMasters/notesMaster1.xml"/></Relationships>
</file>

<file path=ppt/notesSlides/_rels/notesSlide20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6.xml"/><Relationship Id="rId1" Type="http://schemas.openxmlformats.org/officeDocument/2006/relationships/notesMaster" Target="../notesMasters/notesMaster1.xml"/></Relationships>
</file>

<file path=ppt/notesSlides/_rels/notesSlide20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7.xml"/><Relationship Id="rId1" Type="http://schemas.openxmlformats.org/officeDocument/2006/relationships/notesMaster" Target="../notesMasters/notesMaster1.xml"/></Relationships>
</file>

<file path=ppt/notesSlides/_rels/notesSlide20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8.xml"/><Relationship Id="rId1" Type="http://schemas.openxmlformats.org/officeDocument/2006/relationships/notesMaster" Target="../notesMasters/notesMaster1.xml"/></Relationships>
</file>

<file path=ppt/notesSlides/_rels/notesSlide20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9.xml"/><Relationship Id="rId1" Type="http://schemas.openxmlformats.org/officeDocument/2006/relationships/notesMaster" Target="../notesMasters/notesMaster1.xml"/></Relationships>
</file>

<file path=ppt/notesSlides/_rels/notesSlide20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0.xml"/><Relationship Id="rId1" Type="http://schemas.openxmlformats.org/officeDocument/2006/relationships/notesMaster" Target="../notesMasters/notesMaster1.xml"/></Relationships>
</file>

<file path=ppt/notesSlides/_rels/notesSlide2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20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1.xml"/><Relationship Id="rId1" Type="http://schemas.openxmlformats.org/officeDocument/2006/relationships/notesMaster" Target="../notesMasters/notesMaster1.xml"/></Relationships>
</file>

<file path=ppt/notesSlides/_rels/notesSlide20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2.xml"/><Relationship Id="rId1" Type="http://schemas.openxmlformats.org/officeDocument/2006/relationships/notesMaster" Target="../notesMasters/notesMaster1.xml"/></Relationships>
</file>

<file path=ppt/notesSlides/_rels/notesSlide20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3.xml"/><Relationship Id="rId1" Type="http://schemas.openxmlformats.org/officeDocument/2006/relationships/notesMaster" Target="../notesMasters/notesMaster1.xml"/></Relationships>
</file>

<file path=ppt/notesSlides/_rels/notesSlide20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4.xml"/><Relationship Id="rId1" Type="http://schemas.openxmlformats.org/officeDocument/2006/relationships/notesMaster" Target="../notesMasters/notesMaster1.xml"/></Relationships>
</file>

<file path=ppt/notesSlides/_rels/notesSlide20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5.xml"/><Relationship Id="rId1" Type="http://schemas.openxmlformats.org/officeDocument/2006/relationships/notesMaster" Target="../notesMasters/notesMaster1.xml"/></Relationships>
</file>

<file path=ppt/notesSlides/_rels/notesSlide20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6.xml"/><Relationship Id="rId1" Type="http://schemas.openxmlformats.org/officeDocument/2006/relationships/notesMaster" Target="../notesMasters/notesMaster1.xml"/></Relationships>
</file>

<file path=ppt/notesSlides/_rels/notesSlide20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7.xml"/><Relationship Id="rId1" Type="http://schemas.openxmlformats.org/officeDocument/2006/relationships/notesMaster" Target="../notesMasters/notesMaster1.xml"/></Relationships>
</file>

<file path=ppt/notesSlides/_rels/notesSlide20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8.xml"/><Relationship Id="rId1" Type="http://schemas.openxmlformats.org/officeDocument/2006/relationships/notesMaster" Target="../notesMasters/notesMaster1.xml"/></Relationships>
</file>

<file path=ppt/notesSlides/_rels/notesSlide20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9.xml"/><Relationship Id="rId1" Type="http://schemas.openxmlformats.org/officeDocument/2006/relationships/notesMaster" Target="../notesMasters/notesMaster1.xml"/></Relationships>
</file>

<file path=ppt/notesSlides/_rels/notesSlide20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0.xml"/><Relationship Id="rId1" Type="http://schemas.openxmlformats.org/officeDocument/2006/relationships/notesMaster" Target="../notesMasters/notesMaster1.xml"/></Relationships>
</file>

<file path=ppt/notesSlides/_rels/notesSlide2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20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1.xml"/><Relationship Id="rId1" Type="http://schemas.openxmlformats.org/officeDocument/2006/relationships/notesMaster" Target="../notesMasters/notesMaster1.xml"/></Relationships>
</file>

<file path=ppt/notesSlides/_rels/notesSlide20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2.xml"/><Relationship Id="rId1" Type="http://schemas.openxmlformats.org/officeDocument/2006/relationships/notesMaster" Target="../notesMasters/notesMaster1.xml"/></Relationships>
</file>

<file path=ppt/notesSlides/_rels/notesSlide20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3.xml"/><Relationship Id="rId1" Type="http://schemas.openxmlformats.org/officeDocument/2006/relationships/notesMaster" Target="../notesMasters/notesMaster1.xml"/></Relationships>
</file>

<file path=ppt/notesSlides/_rels/notesSlide20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4.xml"/><Relationship Id="rId1" Type="http://schemas.openxmlformats.org/officeDocument/2006/relationships/notesMaster" Target="../notesMasters/notesMaster1.xml"/></Relationships>
</file>

<file path=ppt/notesSlides/_rels/notesSlide20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5.xml"/><Relationship Id="rId1" Type="http://schemas.openxmlformats.org/officeDocument/2006/relationships/notesMaster" Target="../notesMasters/notesMaster1.xml"/></Relationships>
</file>

<file path=ppt/notesSlides/_rels/notesSlide20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6.xml"/><Relationship Id="rId1" Type="http://schemas.openxmlformats.org/officeDocument/2006/relationships/notesMaster" Target="../notesMasters/notesMaster1.xml"/></Relationships>
</file>

<file path=ppt/notesSlides/_rels/notesSlide20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7.xml"/><Relationship Id="rId1" Type="http://schemas.openxmlformats.org/officeDocument/2006/relationships/notesMaster" Target="../notesMasters/notesMaster1.xml"/></Relationships>
</file>

<file path=ppt/notesSlides/_rels/notesSlide20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8.xml"/><Relationship Id="rId1" Type="http://schemas.openxmlformats.org/officeDocument/2006/relationships/notesMaster" Target="../notesMasters/notesMaster1.xml"/></Relationships>
</file>

<file path=ppt/notesSlides/_rels/notesSlide20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9.xml"/><Relationship Id="rId1" Type="http://schemas.openxmlformats.org/officeDocument/2006/relationships/notesMaster" Target="../notesMasters/notesMaster1.xml"/></Relationships>
</file>

<file path=ppt/notesSlides/_rels/notesSlide20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0.xml"/><Relationship Id="rId1" Type="http://schemas.openxmlformats.org/officeDocument/2006/relationships/notesMaster" Target="../notesMasters/notesMaster1.xml"/></Relationships>
</file>

<file path=ppt/notesSlides/_rels/notesSlide2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20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1.xml"/><Relationship Id="rId1" Type="http://schemas.openxmlformats.org/officeDocument/2006/relationships/notesMaster" Target="../notesMasters/notesMaster1.xml"/></Relationships>
</file>

<file path=ppt/notesSlides/_rels/notesSlide20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2.xml"/><Relationship Id="rId1" Type="http://schemas.openxmlformats.org/officeDocument/2006/relationships/notesMaster" Target="../notesMasters/notesMaster1.xml"/></Relationships>
</file>

<file path=ppt/notesSlides/_rels/notesSlide20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3.xml"/><Relationship Id="rId1" Type="http://schemas.openxmlformats.org/officeDocument/2006/relationships/notesMaster" Target="../notesMasters/notesMaster1.xml"/></Relationships>
</file>

<file path=ppt/notesSlides/_rels/notesSlide20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4.xml"/><Relationship Id="rId1" Type="http://schemas.openxmlformats.org/officeDocument/2006/relationships/notesMaster" Target="../notesMasters/notesMaster1.xml"/></Relationships>
</file>

<file path=ppt/notesSlides/_rels/notesSlide20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5.xml"/><Relationship Id="rId1" Type="http://schemas.openxmlformats.org/officeDocument/2006/relationships/notesMaster" Target="../notesMasters/notesMaster1.xml"/></Relationships>
</file>

<file path=ppt/notesSlides/_rels/notesSlide20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6.xml"/><Relationship Id="rId1" Type="http://schemas.openxmlformats.org/officeDocument/2006/relationships/notesMaster" Target="../notesMasters/notesMaster1.xml"/></Relationships>
</file>

<file path=ppt/notesSlides/_rels/notesSlide20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7.xml"/><Relationship Id="rId1" Type="http://schemas.openxmlformats.org/officeDocument/2006/relationships/notesMaster" Target="../notesMasters/notesMaster1.xml"/></Relationships>
</file>

<file path=ppt/notesSlides/_rels/notesSlide20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8.xml"/><Relationship Id="rId1" Type="http://schemas.openxmlformats.org/officeDocument/2006/relationships/notesMaster" Target="../notesMasters/notesMaster1.xml"/></Relationships>
</file>

<file path=ppt/notesSlides/_rels/notesSlide20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9.xml"/><Relationship Id="rId1" Type="http://schemas.openxmlformats.org/officeDocument/2006/relationships/notesMaster" Target="../notesMasters/notesMaster1.xml"/></Relationships>
</file>

<file path=ppt/notesSlides/_rels/notesSlide20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0.xml"/><Relationship Id="rId1" Type="http://schemas.openxmlformats.org/officeDocument/2006/relationships/notesMaster" Target="../notesMasters/notesMaster1.xml"/></Relationships>
</file>

<file path=ppt/notesSlides/_rels/notesSlide2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20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1.xml"/><Relationship Id="rId1" Type="http://schemas.openxmlformats.org/officeDocument/2006/relationships/notesMaster" Target="../notesMasters/notesMaster1.xml"/></Relationships>
</file>

<file path=ppt/notesSlides/_rels/notesSlide20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2.xml"/><Relationship Id="rId1" Type="http://schemas.openxmlformats.org/officeDocument/2006/relationships/notesMaster" Target="../notesMasters/notesMaster1.xml"/></Relationships>
</file>

<file path=ppt/notesSlides/_rels/notesSlide20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3.xml"/><Relationship Id="rId1" Type="http://schemas.openxmlformats.org/officeDocument/2006/relationships/notesMaster" Target="../notesMasters/notesMaster1.xml"/></Relationships>
</file>

<file path=ppt/notesSlides/_rels/notesSlide20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4.xml"/><Relationship Id="rId1" Type="http://schemas.openxmlformats.org/officeDocument/2006/relationships/notesMaster" Target="../notesMasters/notesMaster1.xml"/></Relationships>
</file>

<file path=ppt/notesSlides/_rels/notesSlide20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5.xml"/><Relationship Id="rId1" Type="http://schemas.openxmlformats.org/officeDocument/2006/relationships/notesMaster" Target="../notesMasters/notesMaster1.xml"/></Relationships>
</file>

<file path=ppt/notesSlides/_rels/notesSlide20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6.xml"/><Relationship Id="rId1" Type="http://schemas.openxmlformats.org/officeDocument/2006/relationships/notesMaster" Target="../notesMasters/notesMaster1.xml"/></Relationships>
</file>

<file path=ppt/notesSlides/_rels/notesSlide20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7.xml"/><Relationship Id="rId1" Type="http://schemas.openxmlformats.org/officeDocument/2006/relationships/notesMaster" Target="../notesMasters/notesMaster1.xml"/></Relationships>
</file>

<file path=ppt/notesSlides/_rels/notesSlide20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8.xml"/><Relationship Id="rId1" Type="http://schemas.openxmlformats.org/officeDocument/2006/relationships/notesMaster" Target="../notesMasters/notesMaster1.xml"/></Relationships>
</file>

<file path=ppt/notesSlides/_rels/notesSlide20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9.xml"/><Relationship Id="rId1" Type="http://schemas.openxmlformats.org/officeDocument/2006/relationships/notesMaster" Target="../notesMasters/notesMaster1.xml"/></Relationships>
</file>

<file path=ppt/notesSlides/_rels/notesSlide20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0.xml"/><Relationship Id="rId1" Type="http://schemas.openxmlformats.org/officeDocument/2006/relationships/notesMaster" Target="../notesMasters/notesMaster1.xml"/></Relationships>
</file>

<file path=ppt/notesSlides/_rels/notesSlide2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.xml"/><Relationship Id="rId1" Type="http://schemas.openxmlformats.org/officeDocument/2006/relationships/notesMaster" Target="../notesMasters/notesMaster1.xml"/></Relationships>
</file>

<file path=ppt/notesSlides/_rels/notesSlide20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1.xml"/><Relationship Id="rId1" Type="http://schemas.openxmlformats.org/officeDocument/2006/relationships/notesMaster" Target="../notesMasters/notesMaster1.xml"/></Relationships>
</file>

<file path=ppt/notesSlides/_rels/notesSlide20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2.xml"/><Relationship Id="rId1" Type="http://schemas.openxmlformats.org/officeDocument/2006/relationships/notesMaster" Target="../notesMasters/notesMaster1.xml"/></Relationships>
</file>

<file path=ppt/notesSlides/_rels/notesSlide20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3.xml"/><Relationship Id="rId1" Type="http://schemas.openxmlformats.org/officeDocument/2006/relationships/notesMaster" Target="../notesMasters/notesMaster1.xml"/></Relationships>
</file>

<file path=ppt/notesSlides/_rels/notesSlide20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4.xml"/><Relationship Id="rId1" Type="http://schemas.openxmlformats.org/officeDocument/2006/relationships/notesMaster" Target="../notesMasters/notesMaster1.xml"/></Relationships>
</file>

<file path=ppt/notesSlides/_rels/notesSlide20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5.xml"/><Relationship Id="rId1" Type="http://schemas.openxmlformats.org/officeDocument/2006/relationships/notesMaster" Target="../notesMasters/notesMaster1.xml"/></Relationships>
</file>

<file path=ppt/notesSlides/_rels/notesSlide20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6.xml"/><Relationship Id="rId1" Type="http://schemas.openxmlformats.org/officeDocument/2006/relationships/notesMaster" Target="../notesMasters/notesMaster1.xml"/></Relationships>
</file>

<file path=ppt/notesSlides/_rels/notesSlide20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7.xml"/><Relationship Id="rId1" Type="http://schemas.openxmlformats.org/officeDocument/2006/relationships/notesMaster" Target="../notesMasters/notesMaster1.xml"/></Relationships>
</file>

<file path=ppt/notesSlides/_rels/notesSlide20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8.xml"/><Relationship Id="rId1" Type="http://schemas.openxmlformats.org/officeDocument/2006/relationships/notesMaster" Target="../notesMasters/notesMaster1.xml"/></Relationships>
</file>

<file path=ppt/notesSlides/_rels/notesSlide20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9.xml"/><Relationship Id="rId1" Type="http://schemas.openxmlformats.org/officeDocument/2006/relationships/notesMaster" Target="../notesMasters/notesMaster1.xml"/></Relationships>
</file>

<file path=ppt/notesSlides/_rels/notesSlide20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0.xml"/><Relationship Id="rId1" Type="http://schemas.openxmlformats.org/officeDocument/2006/relationships/notesMaster" Target="../notesMasters/notesMaster1.xml"/></Relationships>
</file>

<file path=ppt/notesSlides/_rels/notesSlide2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20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1.xml"/><Relationship Id="rId1" Type="http://schemas.openxmlformats.org/officeDocument/2006/relationships/notesMaster" Target="../notesMasters/notesMaster1.xml"/></Relationships>
</file>

<file path=ppt/notesSlides/_rels/notesSlide20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2.xml"/><Relationship Id="rId1" Type="http://schemas.openxmlformats.org/officeDocument/2006/relationships/notesMaster" Target="../notesMasters/notesMaster1.xml"/></Relationships>
</file>

<file path=ppt/notesSlides/_rels/notesSlide20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3.xml"/><Relationship Id="rId1" Type="http://schemas.openxmlformats.org/officeDocument/2006/relationships/notesMaster" Target="../notesMasters/notesMaster1.xml"/></Relationships>
</file>

<file path=ppt/notesSlides/_rels/notesSlide20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4.xml"/><Relationship Id="rId1" Type="http://schemas.openxmlformats.org/officeDocument/2006/relationships/notesMaster" Target="../notesMasters/notesMaster1.xml"/></Relationships>
</file>

<file path=ppt/notesSlides/_rels/notesSlide20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5.xml"/><Relationship Id="rId1" Type="http://schemas.openxmlformats.org/officeDocument/2006/relationships/notesMaster" Target="../notesMasters/notesMaster1.xml"/></Relationships>
</file>

<file path=ppt/notesSlides/_rels/notesSlide20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6.xml"/><Relationship Id="rId1" Type="http://schemas.openxmlformats.org/officeDocument/2006/relationships/notesMaster" Target="../notesMasters/notesMaster1.xml"/></Relationships>
</file>

<file path=ppt/notesSlides/_rels/notesSlide20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7.xml"/><Relationship Id="rId1" Type="http://schemas.openxmlformats.org/officeDocument/2006/relationships/notesMaster" Target="../notesMasters/notesMaster1.xml"/></Relationships>
</file>

<file path=ppt/notesSlides/_rels/notesSlide20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8.xml"/><Relationship Id="rId1" Type="http://schemas.openxmlformats.org/officeDocument/2006/relationships/notesMaster" Target="../notesMasters/notesMaster1.xml"/></Relationships>
</file>

<file path=ppt/notesSlides/_rels/notesSlide20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9.xml"/><Relationship Id="rId1" Type="http://schemas.openxmlformats.org/officeDocument/2006/relationships/notesMaster" Target="../notesMasters/notesMaster1.xml"/></Relationships>
</file>

<file path=ppt/notesSlides/_rels/notesSlide20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0.xml"/><Relationship Id="rId1" Type="http://schemas.openxmlformats.org/officeDocument/2006/relationships/notesMaster" Target="../notesMasters/notesMaster1.xml"/></Relationships>
</file>

<file path=ppt/notesSlides/_rels/notesSlide2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20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1.xml"/><Relationship Id="rId1" Type="http://schemas.openxmlformats.org/officeDocument/2006/relationships/notesMaster" Target="../notesMasters/notesMaster1.xml"/></Relationships>
</file>

<file path=ppt/notesSlides/_rels/notesSlide20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2.xml"/><Relationship Id="rId1" Type="http://schemas.openxmlformats.org/officeDocument/2006/relationships/notesMaster" Target="../notesMasters/notesMaster1.xml"/></Relationships>
</file>

<file path=ppt/notesSlides/_rels/notesSlide20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3.xml"/><Relationship Id="rId1" Type="http://schemas.openxmlformats.org/officeDocument/2006/relationships/notesMaster" Target="../notesMasters/notesMaster1.xml"/></Relationships>
</file>

<file path=ppt/notesSlides/_rels/notesSlide20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4.xml"/><Relationship Id="rId1" Type="http://schemas.openxmlformats.org/officeDocument/2006/relationships/notesMaster" Target="../notesMasters/notesMaster1.xml"/></Relationships>
</file>

<file path=ppt/notesSlides/_rels/notesSlide20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5.xml"/><Relationship Id="rId1" Type="http://schemas.openxmlformats.org/officeDocument/2006/relationships/notesMaster" Target="../notesMasters/notesMaster1.xml"/></Relationships>
</file>

<file path=ppt/notesSlides/_rels/notesSlide20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6.xml"/><Relationship Id="rId1" Type="http://schemas.openxmlformats.org/officeDocument/2006/relationships/notesMaster" Target="../notesMasters/notesMaster1.xml"/></Relationships>
</file>

<file path=ppt/notesSlides/_rels/notesSlide20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7.xml"/><Relationship Id="rId1" Type="http://schemas.openxmlformats.org/officeDocument/2006/relationships/notesMaster" Target="../notesMasters/notesMaster1.xml"/></Relationships>
</file>

<file path=ppt/notesSlides/_rels/notesSlide20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8.xml"/><Relationship Id="rId1" Type="http://schemas.openxmlformats.org/officeDocument/2006/relationships/notesMaster" Target="../notesMasters/notesMaster1.xml"/></Relationships>
</file>

<file path=ppt/notesSlides/_rels/notesSlide20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9.xml"/><Relationship Id="rId1" Type="http://schemas.openxmlformats.org/officeDocument/2006/relationships/notesMaster" Target="../notesMasters/notesMaster1.xml"/></Relationships>
</file>

<file path=ppt/notesSlides/_rels/notesSlide20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.xml"/><Relationship Id="rId1" Type="http://schemas.openxmlformats.org/officeDocument/2006/relationships/notesMaster" Target="../notesMasters/notesMaster1.xml"/></Relationships>
</file>

<file path=ppt/notesSlides/_rels/notesSlide2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1.xml"/><Relationship Id="rId1" Type="http://schemas.openxmlformats.org/officeDocument/2006/relationships/notesMaster" Target="../notesMasters/notesMaster1.xml"/></Relationships>
</file>

<file path=ppt/notesSlides/_rels/notesSlide2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2.xml"/><Relationship Id="rId1" Type="http://schemas.openxmlformats.org/officeDocument/2006/relationships/notesMaster" Target="../notesMasters/notesMaster1.xml"/></Relationships>
</file>

<file path=ppt/notesSlides/_rels/notesSlide2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3.xml"/><Relationship Id="rId1" Type="http://schemas.openxmlformats.org/officeDocument/2006/relationships/notesMaster" Target="../notesMasters/notesMaster1.xml"/></Relationships>
</file>

<file path=ppt/notesSlides/_rels/notesSlide2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4.xml"/><Relationship Id="rId1" Type="http://schemas.openxmlformats.org/officeDocument/2006/relationships/notesMaster" Target="../notesMasters/notesMaster1.xml"/></Relationships>
</file>

<file path=ppt/notesSlides/_rels/notesSlide2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5.xml"/><Relationship Id="rId1" Type="http://schemas.openxmlformats.org/officeDocument/2006/relationships/notesMaster" Target="../notesMasters/notesMaster1.xml"/></Relationships>
</file>

<file path=ppt/notesSlides/_rels/notesSlide2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6.xml"/><Relationship Id="rId1" Type="http://schemas.openxmlformats.org/officeDocument/2006/relationships/notesMaster" Target="../notesMasters/notesMaster1.xml"/></Relationships>
</file>

<file path=ppt/notesSlides/_rels/notesSlide2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7.xml"/><Relationship Id="rId1" Type="http://schemas.openxmlformats.org/officeDocument/2006/relationships/notesMaster" Target="../notesMasters/notesMaster1.xml"/></Relationships>
</file>

<file path=ppt/notesSlides/_rels/notesSlide2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8.xml"/><Relationship Id="rId1" Type="http://schemas.openxmlformats.org/officeDocument/2006/relationships/notesMaster" Target="../notesMasters/notesMaster1.xml"/></Relationships>
</file>

<file path=ppt/notesSlides/_rels/notesSlide2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9.xml"/><Relationship Id="rId1" Type="http://schemas.openxmlformats.org/officeDocument/2006/relationships/notesMaster" Target="../notesMasters/notesMaster1.xml"/></Relationships>
</file>

<file path=ppt/notesSlides/_rels/notesSlide2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0.xml"/><Relationship Id="rId1" Type="http://schemas.openxmlformats.org/officeDocument/2006/relationships/notesMaster" Target="../notesMasters/notesMaster1.xml"/></Relationships>
</file>

<file path=ppt/notesSlides/_rels/notesSlide2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2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1.xml"/><Relationship Id="rId1" Type="http://schemas.openxmlformats.org/officeDocument/2006/relationships/notesMaster" Target="../notesMasters/notesMaster1.xml"/></Relationships>
</file>

<file path=ppt/notesSlides/_rels/notesSlide2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2.xml"/><Relationship Id="rId1" Type="http://schemas.openxmlformats.org/officeDocument/2006/relationships/notesMaster" Target="../notesMasters/notesMaster1.xml"/></Relationships>
</file>

<file path=ppt/notesSlides/_rels/notesSlide2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3.xml"/><Relationship Id="rId1" Type="http://schemas.openxmlformats.org/officeDocument/2006/relationships/notesMaster" Target="../notesMasters/notesMaster1.xml"/></Relationships>
</file>

<file path=ppt/notesSlides/_rels/notesSlide2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4.xml"/><Relationship Id="rId1" Type="http://schemas.openxmlformats.org/officeDocument/2006/relationships/notesMaster" Target="../notesMasters/notesMaster1.xml"/></Relationships>
</file>

<file path=ppt/notesSlides/_rels/notesSlide2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5.xml"/><Relationship Id="rId1" Type="http://schemas.openxmlformats.org/officeDocument/2006/relationships/notesMaster" Target="../notesMasters/notesMaster1.xml"/></Relationships>
</file>

<file path=ppt/notesSlides/_rels/notesSlide2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6.xml"/><Relationship Id="rId1" Type="http://schemas.openxmlformats.org/officeDocument/2006/relationships/notesMaster" Target="../notesMasters/notesMaster1.xml"/></Relationships>
</file>

<file path=ppt/notesSlides/_rels/notesSlide2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7.xml"/><Relationship Id="rId1" Type="http://schemas.openxmlformats.org/officeDocument/2006/relationships/notesMaster" Target="../notesMasters/notesMaster1.xml"/></Relationships>
</file>

<file path=ppt/notesSlides/_rels/notesSlide2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8.xml"/><Relationship Id="rId1" Type="http://schemas.openxmlformats.org/officeDocument/2006/relationships/notesMaster" Target="../notesMasters/notesMaster1.xml"/></Relationships>
</file>

<file path=ppt/notesSlides/_rels/notesSlide2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9.xml"/><Relationship Id="rId1" Type="http://schemas.openxmlformats.org/officeDocument/2006/relationships/notesMaster" Target="../notesMasters/notesMaster1.xml"/></Relationships>
</file>

<file path=ppt/notesSlides/_rels/notesSlide2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0.xml"/><Relationship Id="rId1" Type="http://schemas.openxmlformats.org/officeDocument/2006/relationships/notesMaster" Target="../notesMasters/notesMaster1.xml"/></Relationships>
</file>

<file path=ppt/notesSlides/_rels/notesSlide2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.xml"/><Relationship Id="rId1" Type="http://schemas.openxmlformats.org/officeDocument/2006/relationships/notesMaster" Target="../notesMasters/notesMaster1.xml"/></Relationships>
</file>

<file path=ppt/notesSlides/_rels/notesSlide2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1.xml"/><Relationship Id="rId1" Type="http://schemas.openxmlformats.org/officeDocument/2006/relationships/notesMaster" Target="../notesMasters/notesMaster1.xml"/></Relationships>
</file>

<file path=ppt/notesSlides/_rels/notesSlide2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2.xml"/><Relationship Id="rId1" Type="http://schemas.openxmlformats.org/officeDocument/2006/relationships/notesMaster" Target="../notesMasters/notesMaster1.xml"/></Relationships>
</file>

<file path=ppt/notesSlides/_rels/notesSlide2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3.xml"/><Relationship Id="rId1" Type="http://schemas.openxmlformats.org/officeDocument/2006/relationships/notesMaster" Target="../notesMasters/notesMaster1.xml"/></Relationships>
</file>

<file path=ppt/notesSlides/_rels/notesSlide2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4.xml"/><Relationship Id="rId1" Type="http://schemas.openxmlformats.org/officeDocument/2006/relationships/notesMaster" Target="../notesMasters/notesMaster1.xml"/></Relationships>
</file>

<file path=ppt/notesSlides/_rels/notesSlide2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5.xml"/><Relationship Id="rId1" Type="http://schemas.openxmlformats.org/officeDocument/2006/relationships/notesMaster" Target="../notesMasters/notesMaster1.xml"/></Relationships>
</file>

<file path=ppt/notesSlides/_rels/notesSlide2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6.xml"/><Relationship Id="rId1" Type="http://schemas.openxmlformats.org/officeDocument/2006/relationships/notesMaster" Target="../notesMasters/notesMaster1.xml"/></Relationships>
</file>

<file path=ppt/notesSlides/_rels/notesSlide2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7.xml"/><Relationship Id="rId1" Type="http://schemas.openxmlformats.org/officeDocument/2006/relationships/notesMaster" Target="../notesMasters/notesMaster1.xml"/></Relationships>
</file>

<file path=ppt/notesSlides/_rels/notesSlide2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8.xml"/><Relationship Id="rId1" Type="http://schemas.openxmlformats.org/officeDocument/2006/relationships/notesMaster" Target="../notesMasters/notesMaster1.xml"/></Relationships>
</file>

<file path=ppt/notesSlides/_rels/notesSlide2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29.xml"/><Relationship Id="rId1" Type="http://schemas.openxmlformats.org/officeDocument/2006/relationships/notesMaster" Target="../notesMasters/notesMaster1.xml"/></Relationships>
</file>

<file path=ppt/notesSlides/_rels/notesSlide2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0.xml"/><Relationship Id="rId1" Type="http://schemas.openxmlformats.org/officeDocument/2006/relationships/notesMaster" Target="../notesMasters/notesMaster1.xml"/></Relationships>
</file>

<file path=ppt/notesSlides/_rels/notesSlide2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.xml"/><Relationship Id="rId1" Type="http://schemas.openxmlformats.org/officeDocument/2006/relationships/notesMaster" Target="../notesMasters/notesMaster1.xml"/></Relationships>
</file>

<file path=ppt/notesSlides/_rels/notesSlide2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1.xml"/><Relationship Id="rId1" Type="http://schemas.openxmlformats.org/officeDocument/2006/relationships/notesMaster" Target="../notesMasters/notesMaster1.xml"/></Relationships>
</file>

<file path=ppt/notesSlides/_rels/notesSlide2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2.xml"/><Relationship Id="rId1" Type="http://schemas.openxmlformats.org/officeDocument/2006/relationships/notesMaster" Target="../notesMasters/notesMaster1.xml"/></Relationships>
</file>

<file path=ppt/notesSlides/_rels/notesSlide2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3.xml"/><Relationship Id="rId1" Type="http://schemas.openxmlformats.org/officeDocument/2006/relationships/notesMaster" Target="../notesMasters/notesMaster1.xml"/></Relationships>
</file>

<file path=ppt/notesSlides/_rels/notesSlide2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4.xml"/><Relationship Id="rId1" Type="http://schemas.openxmlformats.org/officeDocument/2006/relationships/notesMaster" Target="../notesMasters/notesMaster1.xml"/></Relationships>
</file>

<file path=ppt/notesSlides/_rels/notesSlide2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5.xml"/><Relationship Id="rId1" Type="http://schemas.openxmlformats.org/officeDocument/2006/relationships/notesMaster" Target="../notesMasters/notesMaster1.xml"/></Relationships>
</file>

<file path=ppt/notesSlides/_rels/notesSlide2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6.xml"/><Relationship Id="rId1" Type="http://schemas.openxmlformats.org/officeDocument/2006/relationships/notesMaster" Target="../notesMasters/notesMaster1.xml"/></Relationships>
</file>

<file path=ppt/notesSlides/_rels/notesSlide2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7.xml"/><Relationship Id="rId1" Type="http://schemas.openxmlformats.org/officeDocument/2006/relationships/notesMaster" Target="../notesMasters/notesMaster1.xml"/></Relationships>
</file>

<file path=ppt/notesSlides/_rels/notesSlide2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8.xml"/><Relationship Id="rId1" Type="http://schemas.openxmlformats.org/officeDocument/2006/relationships/notesMaster" Target="../notesMasters/notesMaster1.xml"/></Relationships>
</file>

<file path=ppt/notesSlides/_rels/notesSlide2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39.xml"/><Relationship Id="rId1" Type="http://schemas.openxmlformats.org/officeDocument/2006/relationships/notesMaster" Target="../notesMasters/notesMaster1.xml"/></Relationships>
</file>

<file path=ppt/notesSlides/_rels/notesSlide2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0.xml"/><Relationship Id="rId1" Type="http://schemas.openxmlformats.org/officeDocument/2006/relationships/notesMaster" Target="../notesMasters/notesMaster1.xml"/></Relationships>
</file>

<file path=ppt/notesSlides/_rels/notesSlide2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.xml"/><Relationship Id="rId1" Type="http://schemas.openxmlformats.org/officeDocument/2006/relationships/notesMaster" Target="../notesMasters/notesMaster1.xml"/></Relationships>
</file>

<file path=ppt/notesSlides/_rels/notesSlide2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1.xml"/><Relationship Id="rId1" Type="http://schemas.openxmlformats.org/officeDocument/2006/relationships/notesMaster" Target="../notesMasters/notesMaster1.xml"/></Relationships>
</file>

<file path=ppt/notesSlides/_rels/notesSlide2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2.xml"/><Relationship Id="rId1" Type="http://schemas.openxmlformats.org/officeDocument/2006/relationships/notesMaster" Target="../notesMasters/notesMaster1.xml"/></Relationships>
</file>

<file path=ppt/notesSlides/_rels/notesSlide2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3.xml"/><Relationship Id="rId1" Type="http://schemas.openxmlformats.org/officeDocument/2006/relationships/notesMaster" Target="../notesMasters/notesMaster1.xml"/></Relationships>
</file>

<file path=ppt/notesSlides/_rels/notesSlide2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4.xml"/><Relationship Id="rId1" Type="http://schemas.openxmlformats.org/officeDocument/2006/relationships/notesMaster" Target="../notesMasters/notesMaster1.xml"/></Relationships>
</file>

<file path=ppt/notesSlides/_rels/notesSlide2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5.xml"/><Relationship Id="rId1" Type="http://schemas.openxmlformats.org/officeDocument/2006/relationships/notesMaster" Target="../notesMasters/notesMaster1.xml"/></Relationships>
</file>

<file path=ppt/notesSlides/_rels/notesSlide2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6.xml"/><Relationship Id="rId1" Type="http://schemas.openxmlformats.org/officeDocument/2006/relationships/notesMaster" Target="../notesMasters/notesMaster1.xml"/></Relationships>
</file>

<file path=ppt/notesSlides/_rels/notesSlide2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7.xml"/><Relationship Id="rId1" Type="http://schemas.openxmlformats.org/officeDocument/2006/relationships/notesMaster" Target="../notesMasters/notesMaster1.xml"/></Relationships>
</file>

<file path=ppt/notesSlides/_rels/notesSlide2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8.xml"/><Relationship Id="rId1" Type="http://schemas.openxmlformats.org/officeDocument/2006/relationships/notesMaster" Target="../notesMasters/notesMaster1.xml"/></Relationships>
</file>

<file path=ppt/notesSlides/_rels/notesSlide2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49.xml"/><Relationship Id="rId1" Type="http://schemas.openxmlformats.org/officeDocument/2006/relationships/notesMaster" Target="../notesMasters/notesMaster1.xml"/></Relationships>
</file>

<file path=ppt/notesSlides/_rels/notesSlide2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0.xml"/><Relationship Id="rId1" Type="http://schemas.openxmlformats.org/officeDocument/2006/relationships/notesMaster" Target="../notesMasters/notesMaster1.xml"/></Relationships>
</file>

<file path=ppt/notesSlides/_rels/notesSlide2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.xml"/><Relationship Id="rId1" Type="http://schemas.openxmlformats.org/officeDocument/2006/relationships/notesMaster" Target="../notesMasters/notesMaster1.xml"/></Relationships>
</file>

<file path=ppt/notesSlides/_rels/notesSlide2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1.xml"/><Relationship Id="rId1" Type="http://schemas.openxmlformats.org/officeDocument/2006/relationships/notesMaster" Target="../notesMasters/notesMaster1.xml"/></Relationships>
</file>

<file path=ppt/notesSlides/_rels/notesSlide2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2.xml"/><Relationship Id="rId1" Type="http://schemas.openxmlformats.org/officeDocument/2006/relationships/notesMaster" Target="../notesMasters/notesMaster1.xml"/></Relationships>
</file>

<file path=ppt/notesSlides/_rels/notesSlide2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3.xml"/><Relationship Id="rId1" Type="http://schemas.openxmlformats.org/officeDocument/2006/relationships/notesMaster" Target="../notesMasters/notesMaster1.xml"/></Relationships>
</file>

<file path=ppt/notesSlides/_rels/notesSlide2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4.xml"/><Relationship Id="rId1" Type="http://schemas.openxmlformats.org/officeDocument/2006/relationships/notesMaster" Target="../notesMasters/notesMaster1.xml"/></Relationships>
</file>

<file path=ppt/notesSlides/_rels/notesSlide2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5.xml"/><Relationship Id="rId1" Type="http://schemas.openxmlformats.org/officeDocument/2006/relationships/notesMaster" Target="../notesMasters/notesMaster1.xml"/></Relationships>
</file>

<file path=ppt/notesSlides/_rels/notesSlide2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6.xml"/><Relationship Id="rId1" Type="http://schemas.openxmlformats.org/officeDocument/2006/relationships/notesMaster" Target="../notesMasters/notesMaster1.xml"/></Relationships>
</file>

<file path=ppt/notesSlides/_rels/notesSlide2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7.xml"/><Relationship Id="rId1" Type="http://schemas.openxmlformats.org/officeDocument/2006/relationships/notesMaster" Target="../notesMasters/notesMaster1.xml"/></Relationships>
</file>

<file path=ppt/notesSlides/_rels/notesSlide2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8.xml"/><Relationship Id="rId1" Type="http://schemas.openxmlformats.org/officeDocument/2006/relationships/notesMaster" Target="../notesMasters/notesMaster1.xml"/></Relationships>
</file>

<file path=ppt/notesSlides/_rels/notesSlide2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59.xml"/><Relationship Id="rId1" Type="http://schemas.openxmlformats.org/officeDocument/2006/relationships/notesMaster" Target="../notesMasters/notesMaster1.xml"/></Relationships>
</file>

<file path=ppt/notesSlides/_rels/notesSlide2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0.xml"/><Relationship Id="rId1" Type="http://schemas.openxmlformats.org/officeDocument/2006/relationships/notesMaster" Target="../notesMasters/notesMaster1.xml"/></Relationships>
</file>

<file path=ppt/notesSlides/_rels/notesSlide2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.xml"/><Relationship Id="rId1" Type="http://schemas.openxmlformats.org/officeDocument/2006/relationships/notesMaster" Target="../notesMasters/notesMaster1.xml"/></Relationships>
</file>

<file path=ppt/notesSlides/_rels/notesSlide2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1.xml"/><Relationship Id="rId1" Type="http://schemas.openxmlformats.org/officeDocument/2006/relationships/notesMaster" Target="../notesMasters/notesMaster1.xml"/></Relationships>
</file>

<file path=ppt/notesSlides/_rels/notesSlide2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2.xml"/><Relationship Id="rId1" Type="http://schemas.openxmlformats.org/officeDocument/2006/relationships/notesMaster" Target="../notesMasters/notesMaster1.xml"/></Relationships>
</file>

<file path=ppt/notesSlides/_rels/notesSlide2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3.xml"/><Relationship Id="rId1" Type="http://schemas.openxmlformats.org/officeDocument/2006/relationships/notesMaster" Target="../notesMasters/notesMaster1.xml"/></Relationships>
</file>

<file path=ppt/notesSlides/_rels/notesSlide21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4.xml"/><Relationship Id="rId1" Type="http://schemas.openxmlformats.org/officeDocument/2006/relationships/notesMaster" Target="../notesMasters/notesMaster1.xml"/></Relationships>
</file>

<file path=ppt/notesSlides/_rels/notesSlide21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5.xml"/><Relationship Id="rId1" Type="http://schemas.openxmlformats.org/officeDocument/2006/relationships/notesMaster" Target="../notesMasters/notesMaster1.xml"/></Relationships>
</file>

<file path=ppt/notesSlides/_rels/notesSlide21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6.xml"/><Relationship Id="rId1" Type="http://schemas.openxmlformats.org/officeDocument/2006/relationships/notesMaster" Target="../notesMasters/notesMaster1.xml"/></Relationships>
</file>

<file path=ppt/notesSlides/_rels/notesSlide21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7.xml"/><Relationship Id="rId1" Type="http://schemas.openxmlformats.org/officeDocument/2006/relationships/notesMaster" Target="../notesMasters/notesMaster1.xml"/></Relationships>
</file>

<file path=ppt/notesSlides/_rels/notesSlide21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8.xml"/><Relationship Id="rId1" Type="http://schemas.openxmlformats.org/officeDocument/2006/relationships/notesMaster" Target="../notesMasters/notesMaster1.xml"/></Relationships>
</file>

<file path=ppt/notesSlides/_rels/notesSlide21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69.xml"/><Relationship Id="rId1" Type="http://schemas.openxmlformats.org/officeDocument/2006/relationships/notesMaster" Target="../notesMasters/notesMaster1.xml"/></Relationships>
</file>

<file path=ppt/notesSlides/_rels/notesSlide21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0.xml"/><Relationship Id="rId1" Type="http://schemas.openxmlformats.org/officeDocument/2006/relationships/notesMaster" Target="../notesMasters/notesMaster1.xml"/></Relationships>
</file>

<file path=ppt/notesSlides/_rels/notesSlide2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.xml"/><Relationship Id="rId1" Type="http://schemas.openxmlformats.org/officeDocument/2006/relationships/notesMaster" Target="../notesMasters/notesMaster1.xml"/></Relationships>
</file>

<file path=ppt/notesSlides/_rels/notesSlide21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1.xml"/><Relationship Id="rId1" Type="http://schemas.openxmlformats.org/officeDocument/2006/relationships/notesMaster" Target="../notesMasters/notesMaster1.xml"/></Relationships>
</file>

<file path=ppt/notesSlides/_rels/notesSlide21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2.xml"/><Relationship Id="rId1" Type="http://schemas.openxmlformats.org/officeDocument/2006/relationships/notesMaster" Target="../notesMasters/notesMaster1.xml"/></Relationships>
</file>

<file path=ppt/notesSlides/_rels/notesSlide21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3.xml"/><Relationship Id="rId1" Type="http://schemas.openxmlformats.org/officeDocument/2006/relationships/notesMaster" Target="../notesMasters/notesMaster1.xml"/></Relationships>
</file>

<file path=ppt/notesSlides/_rels/notesSlide21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4.xml"/><Relationship Id="rId1" Type="http://schemas.openxmlformats.org/officeDocument/2006/relationships/notesMaster" Target="../notesMasters/notesMaster1.xml"/></Relationships>
</file>

<file path=ppt/notesSlides/_rels/notesSlide21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5.xml"/><Relationship Id="rId1" Type="http://schemas.openxmlformats.org/officeDocument/2006/relationships/notesMaster" Target="../notesMasters/notesMaster1.xml"/></Relationships>
</file>

<file path=ppt/notesSlides/_rels/notesSlide21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6.xml"/><Relationship Id="rId1" Type="http://schemas.openxmlformats.org/officeDocument/2006/relationships/notesMaster" Target="../notesMasters/notesMaster1.xml"/></Relationships>
</file>

<file path=ppt/notesSlides/_rels/notesSlide21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7.xml"/><Relationship Id="rId1" Type="http://schemas.openxmlformats.org/officeDocument/2006/relationships/notesMaster" Target="../notesMasters/notesMaster1.xml"/></Relationships>
</file>

<file path=ppt/notesSlides/_rels/notesSlide21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8.xml"/><Relationship Id="rId1" Type="http://schemas.openxmlformats.org/officeDocument/2006/relationships/notesMaster" Target="../notesMasters/notesMaster1.xml"/></Relationships>
</file>

<file path=ppt/notesSlides/_rels/notesSlide21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79.xml"/><Relationship Id="rId1" Type="http://schemas.openxmlformats.org/officeDocument/2006/relationships/notesMaster" Target="../notesMasters/notesMaster1.xml"/></Relationships>
</file>

<file path=ppt/notesSlides/_rels/notesSlide21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0.xml"/><Relationship Id="rId1" Type="http://schemas.openxmlformats.org/officeDocument/2006/relationships/notesMaster" Target="../notesMasters/notesMaster1.xml"/></Relationships>
</file>

<file path=ppt/notesSlides/_rels/notesSlide2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.xml"/><Relationship Id="rId1" Type="http://schemas.openxmlformats.org/officeDocument/2006/relationships/notesMaster" Target="../notesMasters/notesMaster1.xml"/></Relationships>
</file>

<file path=ppt/notesSlides/_rels/notesSlide21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1.xml"/><Relationship Id="rId1" Type="http://schemas.openxmlformats.org/officeDocument/2006/relationships/notesMaster" Target="../notesMasters/notesMaster1.xml"/></Relationships>
</file>

<file path=ppt/notesSlides/_rels/notesSlide21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2.xml"/><Relationship Id="rId1" Type="http://schemas.openxmlformats.org/officeDocument/2006/relationships/notesMaster" Target="../notesMasters/notesMaster1.xml"/></Relationships>
</file>

<file path=ppt/notesSlides/_rels/notesSlide21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3.xml"/><Relationship Id="rId1" Type="http://schemas.openxmlformats.org/officeDocument/2006/relationships/notesMaster" Target="../notesMasters/notesMaster1.xml"/></Relationships>
</file>

<file path=ppt/notesSlides/_rels/notesSlide21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4.xml"/><Relationship Id="rId1" Type="http://schemas.openxmlformats.org/officeDocument/2006/relationships/notesMaster" Target="../notesMasters/notesMaster1.xml"/></Relationships>
</file>

<file path=ppt/notesSlides/_rels/notesSlide21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5.xml"/><Relationship Id="rId1" Type="http://schemas.openxmlformats.org/officeDocument/2006/relationships/notesMaster" Target="../notesMasters/notesMaster1.xml"/></Relationships>
</file>

<file path=ppt/notesSlides/_rels/notesSlide21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6.xml"/><Relationship Id="rId1" Type="http://schemas.openxmlformats.org/officeDocument/2006/relationships/notesMaster" Target="../notesMasters/notesMaster1.xml"/></Relationships>
</file>

<file path=ppt/notesSlides/_rels/notesSlide21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7.xml"/><Relationship Id="rId1" Type="http://schemas.openxmlformats.org/officeDocument/2006/relationships/notesMaster" Target="../notesMasters/notesMaster1.xml"/></Relationships>
</file>

<file path=ppt/notesSlides/_rels/notesSlide21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8.xml"/><Relationship Id="rId1" Type="http://schemas.openxmlformats.org/officeDocument/2006/relationships/notesMaster" Target="../notesMasters/notesMaster1.xml"/></Relationships>
</file>

<file path=ppt/notesSlides/_rels/notesSlide21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89.xml"/><Relationship Id="rId1" Type="http://schemas.openxmlformats.org/officeDocument/2006/relationships/notesMaster" Target="../notesMasters/notesMaster1.xml"/></Relationships>
</file>

<file path=ppt/notesSlides/_rels/notesSlide21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0.xml"/><Relationship Id="rId1" Type="http://schemas.openxmlformats.org/officeDocument/2006/relationships/notesMaster" Target="../notesMasters/notesMaster1.xml"/></Relationships>
</file>

<file path=ppt/notesSlides/_rels/notesSlide2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.xml"/><Relationship Id="rId1" Type="http://schemas.openxmlformats.org/officeDocument/2006/relationships/notesMaster" Target="../notesMasters/notesMaster1.xml"/></Relationships>
</file>

<file path=ppt/notesSlides/_rels/notesSlide21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1.xml"/><Relationship Id="rId1" Type="http://schemas.openxmlformats.org/officeDocument/2006/relationships/notesMaster" Target="../notesMasters/notesMaster1.xml"/></Relationships>
</file>

<file path=ppt/notesSlides/_rels/notesSlide21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2.xml"/><Relationship Id="rId1" Type="http://schemas.openxmlformats.org/officeDocument/2006/relationships/notesMaster" Target="../notesMasters/notesMaster1.xml"/></Relationships>
</file>

<file path=ppt/notesSlides/_rels/notesSlide21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3.xml"/><Relationship Id="rId1" Type="http://schemas.openxmlformats.org/officeDocument/2006/relationships/notesMaster" Target="../notesMasters/notesMaster1.xml"/></Relationships>
</file>

<file path=ppt/notesSlides/_rels/notesSlide21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4.xml"/><Relationship Id="rId1" Type="http://schemas.openxmlformats.org/officeDocument/2006/relationships/notesMaster" Target="../notesMasters/notesMaster1.xml"/></Relationships>
</file>

<file path=ppt/notesSlides/_rels/notesSlide21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5.xml"/><Relationship Id="rId1" Type="http://schemas.openxmlformats.org/officeDocument/2006/relationships/notesMaster" Target="../notesMasters/notesMaster1.xml"/></Relationships>
</file>

<file path=ppt/notesSlides/_rels/notesSlide21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6.xml"/><Relationship Id="rId1" Type="http://schemas.openxmlformats.org/officeDocument/2006/relationships/notesMaster" Target="../notesMasters/notesMaster1.xml"/></Relationships>
</file>

<file path=ppt/notesSlides/_rels/notesSlide21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7.xml"/><Relationship Id="rId1" Type="http://schemas.openxmlformats.org/officeDocument/2006/relationships/notesMaster" Target="../notesMasters/notesMaster1.xml"/></Relationships>
</file>

<file path=ppt/notesSlides/_rels/notesSlide21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8.xml"/><Relationship Id="rId1" Type="http://schemas.openxmlformats.org/officeDocument/2006/relationships/notesMaster" Target="../notesMasters/notesMaster1.xml"/></Relationships>
</file>

<file path=ppt/notesSlides/_rels/notesSlide21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99.xml"/><Relationship Id="rId1" Type="http://schemas.openxmlformats.org/officeDocument/2006/relationships/notesMaster" Target="../notesMasters/notesMaster1.xml"/></Relationships>
</file>

<file path=ppt/notesSlides/_rels/notesSlide21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.xml"/><Relationship Id="rId1" Type="http://schemas.openxmlformats.org/officeDocument/2006/relationships/notesMaster" Target="../notesMasters/notesMaster1.xml"/></Relationships>
</file>

<file path=ppt/notesSlides/_rels/notesSlide22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1.xml"/><Relationship Id="rId1" Type="http://schemas.openxmlformats.org/officeDocument/2006/relationships/notesMaster" Target="../notesMasters/notesMaster1.xml"/></Relationships>
</file>

<file path=ppt/notesSlides/_rels/notesSlide22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2.xml"/><Relationship Id="rId1" Type="http://schemas.openxmlformats.org/officeDocument/2006/relationships/notesMaster" Target="../notesMasters/notesMaster1.xml"/></Relationships>
</file>

<file path=ppt/notesSlides/_rels/notesSlide22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3.xml"/><Relationship Id="rId1" Type="http://schemas.openxmlformats.org/officeDocument/2006/relationships/notesMaster" Target="../notesMasters/notesMaster1.xml"/></Relationships>
</file>

<file path=ppt/notesSlides/_rels/notesSlide22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4.xml"/><Relationship Id="rId1" Type="http://schemas.openxmlformats.org/officeDocument/2006/relationships/notesMaster" Target="../notesMasters/notesMaster1.xml"/></Relationships>
</file>

<file path=ppt/notesSlides/_rels/notesSlide22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5.xml"/><Relationship Id="rId1" Type="http://schemas.openxmlformats.org/officeDocument/2006/relationships/notesMaster" Target="../notesMasters/notesMaster1.xml"/></Relationships>
</file>

<file path=ppt/notesSlides/_rels/notesSlide22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6.xml"/><Relationship Id="rId1" Type="http://schemas.openxmlformats.org/officeDocument/2006/relationships/notesMaster" Target="../notesMasters/notesMaster1.xml"/></Relationships>
</file>

<file path=ppt/notesSlides/_rels/notesSlide22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7.xml"/><Relationship Id="rId1" Type="http://schemas.openxmlformats.org/officeDocument/2006/relationships/notesMaster" Target="../notesMasters/notesMaster1.xml"/></Relationships>
</file>

<file path=ppt/notesSlides/_rels/notesSlide22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8.xml"/><Relationship Id="rId1" Type="http://schemas.openxmlformats.org/officeDocument/2006/relationships/notesMaster" Target="../notesMasters/notesMaster1.xml"/></Relationships>
</file>

<file path=ppt/notesSlides/_rels/notesSlide22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09.xml"/><Relationship Id="rId1" Type="http://schemas.openxmlformats.org/officeDocument/2006/relationships/notesMaster" Target="../notesMasters/notesMaster1.xml"/></Relationships>
</file>

<file path=ppt/notesSlides/_rels/notesSlide22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0.xml"/><Relationship Id="rId1" Type="http://schemas.openxmlformats.org/officeDocument/2006/relationships/notesMaster" Target="../notesMasters/notesMaster1.xml"/></Relationships>
</file>

<file path=ppt/notesSlides/_rels/notesSlide2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.xml"/><Relationship Id="rId1" Type="http://schemas.openxmlformats.org/officeDocument/2006/relationships/notesMaster" Target="../notesMasters/notesMaster1.xml"/></Relationships>
</file>

<file path=ppt/notesSlides/_rels/notesSlide22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1.xml"/><Relationship Id="rId1" Type="http://schemas.openxmlformats.org/officeDocument/2006/relationships/notesMaster" Target="../notesMasters/notesMaster1.xml"/></Relationships>
</file>

<file path=ppt/notesSlides/_rels/notesSlide22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2.xml"/><Relationship Id="rId1" Type="http://schemas.openxmlformats.org/officeDocument/2006/relationships/notesMaster" Target="../notesMasters/notesMaster1.xml"/></Relationships>
</file>

<file path=ppt/notesSlides/_rels/notesSlide22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3.xml"/><Relationship Id="rId1" Type="http://schemas.openxmlformats.org/officeDocument/2006/relationships/notesMaster" Target="../notesMasters/notesMaster1.xml"/></Relationships>
</file>

<file path=ppt/notesSlides/_rels/notesSlide22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4.xml"/><Relationship Id="rId1" Type="http://schemas.openxmlformats.org/officeDocument/2006/relationships/notesMaster" Target="../notesMasters/notesMaster1.xml"/></Relationships>
</file>

<file path=ppt/notesSlides/_rels/notesSlide22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5.xml"/><Relationship Id="rId1" Type="http://schemas.openxmlformats.org/officeDocument/2006/relationships/notesMaster" Target="../notesMasters/notesMaster1.xml"/></Relationships>
</file>

<file path=ppt/notesSlides/_rels/notesSlide22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6.xml"/><Relationship Id="rId1" Type="http://schemas.openxmlformats.org/officeDocument/2006/relationships/notesMaster" Target="../notesMasters/notesMaster1.xml"/></Relationships>
</file>

<file path=ppt/notesSlides/_rels/notesSlide22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7.xml"/><Relationship Id="rId1" Type="http://schemas.openxmlformats.org/officeDocument/2006/relationships/notesMaster" Target="../notesMasters/notesMaster1.xml"/></Relationships>
</file>

<file path=ppt/notesSlides/_rels/notesSlide22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8.xml"/><Relationship Id="rId1" Type="http://schemas.openxmlformats.org/officeDocument/2006/relationships/notesMaster" Target="../notesMasters/notesMaster1.xml"/></Relationships>
</file>

<file path=ppt/notesSlides/_rels/notesSlide22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19.xml"/><Relationship Id="rId1" Type="http://schemas.openxmlformats.org/officeDocument/2006/relationships/notesMaster" Target="../notesMasters/notesMaster1.xml"/></Relationships>
</file>

<file path=ppt/notesSlides/_rels/notesSlide22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0.xml"/><Relationship Id="rId1" Type="http://schemas.openxmlformats.org/officeDocument/2006/relationships/notesMaster" Target="../notesMasters/notesMaster1.xml"/></Relationships>
</file>

<file path=ppt/notesSlides/_rels/notesSlide2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.xml"/><Relationship Id="rId1" Type="http://schemas.openxmlformats.org/officeDocument/2006/relationships/notesMaster" Target="../notesMasters/notesMaster1.xml"/></Relationships>
</file>

<file path=ppt/notesSlides/_rels/notesSlide22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1.xml"/><Relationship Id="rId1" Type="http://schemas.openxmlformats.org/officeDocument/2006/relationships/notesMaster" Target="../notesMasters/notesMaster1.xml"/></Relationships>
</file>

<file path=ppt/notesSlides/_rels/notesSlide22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2.xml"/><Relationship Id="rId1" Type="http://schemas.openxmlformats.org/officeDocument/2006/relationships/notesMaster" Target="../notesMasters/notesMaster1.xml"/></Relationships>
</file>

<file path=ppt/notesSlides/_rels/notesSlide22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3.xml"/><Relationship Id="rId1" Type="http://schemas.openxmlformats.org/officeDocument/2006/relationships/notesMaster" Target="../notesMasters/notesMaster1.xml"/></Relationships>
</file>

<file path=ppt/notesSlides/_rels/notesSlide22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4.xml"/><Relationship Id="rId1" Type="http://schemas.openxmlformats.org/officeDocument/2006/relationships/notesMaster" Target="../notesMasters/notesMaster1.xml"/></Relationships>
</file>

<file path=ppt/notesSlides/_rels/notesSlide22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5.xml"/><Relationship Id="rId1" Type="http://schemas.openxmlformats.org/officeDocument/2006/relationships/notesMaster" Target="../notesMasters/notesMaster1.xml"/></Relationships>
</file>

<file path=ppt/notesSlides/_rels/notesSlide22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6.xml"/><Relationship Id="rId1" Type="http://schemas.openxmlformats.org/officeDocument/2006/relationships/notesMaster" Target="../notesMasters/notesMaster1.xml"/></Relationships>
</file>

<file path=ppt/notesSlides/_rels/notesSlide22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7.xml"/><Relationship Id="rId1" Type="http://schemas.openxmlformats.org/officeDocument/2006/relationships/notesMaster" Target="../notesMasters/notesMaster1.xml"/></Relationships>
</file>

<file path=ppt/notesSlides/_rels/notesSlide22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8.xml"/><Relationship Id="rId1" Type="http://schemas.openxmlformats.org/officeDocument/2006/relationships/notesMaster" Target="../notesMasters/notesMaster1.xml"/></Relationships>
</file>

<file path=ppt/notesSlides/_rels/notesSlide22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29.xml"/><Relationship Id="rId1" Type="http://schemas.openxmlformats.org/officeDocument/2006/relationships/notesMaster" Target="../notesMasters/notesMaster1.xml"/></Relationships>
</file>

<file path=ppt/notesSlides/_rels/notesSlide22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0.xml"/><Relationship Id="rId1" Type="http://schemas.openxmlformats.org/officeDocument/2006/relationships/notesMaster" Target="../notesMasters/notesMaster1.xml"/></Relationships>
</file>

<file path=ppt/notesSlides/_rels/notesSlide2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.xml"/><Relationship Id="rId1" Type="http://schemas.openxmlformats.org/officeDocument/2006/relationships/notesMaster" Target="../notesMasters/notesMaster1.xml"/></Relationships>
</file>

<file path=ppt/notesSlides/_rels/notesSlide22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1.xml"/><Relationship Id="rId1" Type="http://schemas.openxmlformats.org/officeDocument/2006/relationships/notesMaster" Target="../notesMasters/notesMaster1.xml"/></Relationships>
</file>

<file path=ppt/notesSlides/_rels/notesSlide22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2.xml"/><Relationship Id="rId1" Type="http://schemas.openxmlformats.org/officeDocument/2006/relationships/notesMaster" Target="../notesMasters/notesMaster1.xml"/></Relationships>
</file>

<file path=ppt/notesSlides/_rels/notesSlide22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3.xml"/><Relationship Id="rId1" Type="http://schemas.openxmlformats.org/officeDocument/2006/relationships/notesMaster" Target="../notesMasters/notesMaster1.xml"/></Relationships>
</file>

<file path=ppt/notesSlides/_rels/notesSlide22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4.xml"/><Relationship Id="rId1" Type="http://schemas.openxmlformats.org/officeDocument/2006/relationships/notesMaster" Target="../notesMasters/notesMaster1.xml"/></Relationships>
</file>

<file path=ppt/notesSlides/_rels/notesSlide22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5.xml"/><Relationship Id="rId1" Type="http://schemas.openxmlformats.org/officeDocument/2006/relationships/notesMaster" Target="../notesMasters/notesMaster1.xml"/></Relationships>
</file>

<file path=ppt/notesSlides/_rels/notesSlide22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6.xml"/><Relationship Id="rId1" Type="http://schemas.openxmlformats.org/officeDocument/2006/relationships/notesMaster" Target="../notesMasters/notesMaster1.xml"/></Relationships>
</file>

<file path=ppt/notesSlides/_rels/notesSlide22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7.xml"/><Relationship Id="rId1" Type="http://schemas.openxmlformats.org/officeDocument/2006/relationships/notesMaster" Target="../notesMasters/notesMaster1.xml"/></Relationships>
</file>

<file path=ppt/notesSlides/_rels/notesSlide22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8.xml"/><Relationship Id="rId1" Type="http://schemas.openxmlformats.org/officeDocument/2006/relationships/notesMaster" Target="../notesMasters/notesMaster1.xml"/></Relationships>
</file>

<file path=ppt/notesSlides/_rels/notesSlide22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9.xml"/><Relationship Id="rId1" Type="http://schemas.openxmlformats.org/officeDocument/2006/relationships/notesMaster" Target="../notesMasters/notesMaster1.xml"/></Relationships>
</file>

<file path=ppt/notesSlides/_rels/notesSlide22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0.xml"/><Relationship Id="rId1" Type="http://schemas.openxmlformats.org/officeDocument/2006/relationships/notesMaster" Target="../notesMasters/notesMaster1.xml"/></Relationships>
</file>

<file path=ppt/notesSlides/_rels/notesSlide2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.xml"/><Relationship Id="rId1" Type="http://schemas.openxmlformats.org/officeDocument/2006/relationships/notesMaster" Target="../notesMasters/notesMaster1.xml"/></Relationships>
</file>

<file path=ppt/notesSlides/_rels/notesSlide22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1.xml"/><Relationship Id="rId1" Type="http://schemas.openxmlformats.org/officeDocument/2006/relationships/notesMaster" Target="../notesMasters/notesMaster1.xml"/></Relationships>
</file>

<file path=ppt/notesSlides/_rels/notesSlide22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2.xml"/><Relationship Id="rId1" Type="http://schemas.openxmlformats.org/officeDocument/2006/relationships/notesMaster" Target="../notesMasters/notesMaster1.xml"/></Relationships>
</file>

<file path=ppt/notesSlides/_rels/notesSlide22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3.xml"/><Relationship Id="rId1" Type="http://schemas.openxmlformats.org/officeDocument/2006/relationships/notesMaster" Target="../notesMasters/notesMaster1.xml"/></Relationships>
</file>

<file path=ppt/notesSlides/_rels/notesSlide22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4.xml"/><Relationship Id="rId1" Type="http://schemas.openxmlformats.org/officeDocument/2006/relationships/notesMaster" Target="../notesMasters/notesMaster1.xml"/></Relationships>
</file>

<file path=ppt/notesSlides/_rels/notesSlide22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5.xml"/><Relationship Id="rId1" Type="http://schemas.openxmlformats.org/officeDocument/2006/relationships/notesMaster" Target="../notesMasters/notesMaster1.xml"/></Relationships>
</file>

<file path=ppt/notesSlides/_rels/notesSlide22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6.xml"/><Relationship Id="rId1" Type="http://schemas.openxmlformats.org/officeDocument/2006/relationships/notesMaster" Target="../notesMasters/notesMaster1.xml"/></Relationships>
</file>

<file path=ppt/notesSlides/_rels/notesSlide22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7.xml"/><Relationship Id="rId1" Type="http://schemas.openxmlformats.org/officeDocument/2006/relationships/notesMaster" Target="../notesMasters/notesMaster1.xml"/></Relationships>
</file>

<file path=ppt/notesSlides/_rels/notesSlide22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8.xml"/><Relationship Id="rId1" Type="http://schemas.openxmlformats.org/officeDocument/2006/relationships/notesMaster" Target="../notesMasters/notesMaster1.xml"/></Relationships>
</file>

<file path=ppt/notesSlides/_rels/notesSlide22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49.xml"/><Relationship Id="rId1" Type="http://schemas.openxmlformats.org/officeDocument/2006/relationships/notesMaster" Target="../notesMasters/notesMaster1.xml"/></Relationships>
</file>

<file path=ppt/notesSlides/_rels/notesSlide22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0.xml"/><Relationship Id="rId1" Type="http://schemas.openxmlformats.org/officeDocument/2006/relationships/notesMaster" Target="../notesMasters/notesMaster1.xml"/></Relationships>
</file>

<file path=ppt/notesSlides/_rels/notesSlide2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.xml"/><Relationship Id="rId1" Type="http://schemas.openxmlformats.org/officeDocument/2006/relationships/notesMaster" Target="../notesMasters/notesMaster1.xml"/></Relationships>
</file>

<file path=ppt/notesSlides/_rels/notesSlide22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1.xml"/><Relationship Id="rId1" Type="http://schemas.openxmlformats.org/officeDocument/2006/relationships/notesMaster" Target="../notesMasters/notesMaster1.xml"/></Relationships>
</file>

<file path=ppt/notesSlides/_rels/notesSlide22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2.xml"/><Relationship Id="rId1" Type="http://schemas.openxmlformats.org/officeDocument/2006/relationships/notesMaster" Target="../notesMasters/notesMaster1.xml"/></Relationships>
</file>

<file path=ppt/notesSlides/_rels/notesSlide22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3.xml"/><Relationship Id="rId1" Type="http://schemas.openxmlformats.org/officeDocument/2006/relationships/notesMaster" Target="../notesMasters/notesMaster1.xml"/></Relationships>
</file>

<file path=ppt/notesSlides/_rels/notesSlide22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4.xml"/><Relationship Id="rId1" Type="http://schemas.openxmlformats.org/officeDocument/2006/relationships/notesMaster" Target="../notesMasters/notesMaster1.xml"/></Relationships>
</file>

<file path=ppt/notesSlides/_rels/notesSlide22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5.xml"/><Relationship Id="rId1" Type="http://schemas.openxmlformats.org/officeDocument/2006/relationships/notesMaster" Target="../notesMasters/notesMaster1.xml"/></Relationships>
</file>

<file path=ppt/notesSlides/_rels/notesSlide22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6.xml"/><Relationship Id="rId1" Type="http://schemas.openxmlformats.org/officeDocument/2006/relationships/notesMaster" Target="../notesMasters/notesMaster1.xml"/></Relationships>
</file>

<file path=ppt/notesSlides/_rels/notesSlide22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7.xml"/><Relationship Id="rId1" Type="http://schemas.openxmlformats.org/officeDocument/2006/relationships/notesMaster" Target="../notesMasters/notesMaster1.xml"/></Relationships>
</file>

<file path=ppt/notesSlides/_rels/notesSlide22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8.xml"/><Relationship Id="rId1" Type="http://schemas.openxmlformats.org/officeDocument/2006/relationships/notesMaster" Target="../notesMasters/notesMaster1.xml"/></Relationships>
</file>

<file path=ppt/notesSlides/_rels/notesSlide22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59.xml"/><Relationship Id="rId1" Type="http://schemas.openxmlformats.org/officeDocument/2006/relationships/notesMaster" Target="../notesMasters/notesMaster1.xml"/></Relationships>
</file>

<file path=ppt/notesSlides/_rels/notesSlide22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0.xml"/><Relationship Id="rId1" Type="http://schemas.openxmlformats.org/officeDocument/2006/relationships/notesMaster" Target="../notesMasters/notesMaster1.xml"/></Relationships>
</file>

<file path=ppt/notesSlides/_rels/notesSlide2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.xml"/><Relationship Id="rId1" Type="http://schemas.openxmlformats.org/officeDocument/2006/relationships/notesMaster" Target="../notesMasters/notesMaster1.xml"/></Relationships>
</file>

<file path=ppt/notesSlides/_rels/notesSlide22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1.xml"/><Relationship Id="rId1" Type="http://schemas.openxmlformats.org/officeDocument/2006/relationships/notesMaster" Target="../notesMasters/notesMaster1.xml"/></Relationships>
</file>

<file path=ppt/notesSlides/_rels/notesSlide22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2.xml"/><Relationship Id="rId1" Type="http://schemas.openxmlformats.org/officeDocument/2006/relationships/notesMaster" Target="../notesMasters/notesMaster1.xml"/></Relationships>
</file>

<file path=ppt/notesSlides/_rels/notesSlide22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3.xml"/><Relationship Id="rId1" Type="http://schemas.openxmlformats.org/officeDocument/2006/relationships/notesMaster" Target="../notesMasters/notesMaster1.xml"/></Relationships>
</file>

<file path=ppt/notesSlides/_rels/notesSlide22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4.xml"/><Relationship Id="rId1" Type="http://schemas.openxmlformats.org/officeDocument/2006/relationships/notesMaster" Target="../notesMasters/notesMaster1.xml"/></Relationships>
</file>

<file path=ppt/notesSlides/_rels/notesSlide22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5.xml"/><Relationship Id="rId1" Type="http://schemas.openxmlformats.org/officeDocument/2006/relationships/notesMaster" Target="../notesMasters/notesMaster1.xml"/></Relationships>
</file>

<file path=ppt/notesSlides/_rels/notesSlide22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6.xml"/><Relationship Id="rId1" Type="http://schemas.openxmlformats.org/officeDocument/2006/relationships/notesMaster" Target="../notesMasters/notesMaster1.xml"/></Relationships>
</file>

<file path=ppt/notesSlides/_rels/notesSlide22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7.xml"/><Relationship Id="rId1" Type="http://schemas.openxmlformats.org/officeDocument/2006/relationships/notesMaster" Target="../notesMasters/notesMaster1.xml"/></Relationships>
</file>

<file path=ppt/notesSlides/_rels/notesSlide22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8.xml"/><Relationship Id="rId1" Type="http://schemas.openxmlformats.org/officeDocument/2006/relationships/notesMaster" Target="../notesMasters/notesMaster1.xml"/></Relationships>
</file>

<file path=ppt/notesSlides/_rels/notesSlide22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69.xml"/><Relationship Id="rId1" Type="http://schemas.openxmlformats.org/officeDocument/2006/relationships/notesMaster" Target="../notesMasters/notesMaster1.xml"/></Relationships>
</file>

<file path=ppt/notesSlides/_rels/notesSlide22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0.xml"/><Relationship Id="rId1" Type="http://schemas.openxmlformats.org/officeDocument/2006/relationships/notesMaster" Target="../notesMasters/notesMaster1.xml"/></Relationships>
</file>

<file path=ppt/notesSlides/_rels/notesSlide2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.xml"/><Relationship Id="rId1" Type="http://schemas.openxmlformats.org/officeDocument/2006/relationships/notesMaster" Target="../notesMasters/notesMaster1.xml"/></Relationships>
</file>

<file path=ppt/notesSlides/_rels/notesSlide22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1.xml"/><Relationship Id="rId1" Type="http://schemas.openxmlformats.org/officeDocument/2006/relationships/notesMaster" Target="../notesMasters/notesMaster1.xml"/></Relationships>
</file>

<file path=ppt/notesSlides/_rels/notesSlide22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2.xml"/><Relationship Id="rId1" Type="http://schemas.openxmlformats.org/officeDocument/2006/relationships/notesMaster" Target="../notesMasters/notesMaster1.xml"/></Relationships>
</file>

<file path=ppt/notesSlides/_rels/notesSlide22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3.xml"/><Relationship Id="rId1" Type="http://schemas.openxmlformats.org/officeDocument/2006/relationships/notesMaster" Target="../notesMasters/notesMaster1.xml"/></Relationships>
</file>

<file path=ppt/notesSlides/_rels/notesSlide22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4.xml"/><Relationship Id="rId1" Type="http://schemas.openxmlformats.org/officeDocument/2006/relationships/notesMaster" Target="../notesMasters/notesMaster1.xml"/></Relationships>
</file>

<file path=ppt/notesSlides/_rels/notesSlide22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5.xml"/><Relationship Id="rId1" Type="http://schemas.openxmlformats.org/officeDocument/2006/relationships/notesMaster" Target="../notesMasters/notesMaster1.xml"/></Relationships>
</file>

<file path=ppt/notesSlides/_rels/notesSlide22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6.xml"/><Relationship Id="rId1" Type="http://schemas.openxmlformats.org/officeDocument/2006/relationships/notesMaster" Target="../notesMasters/notesMaster1.xml"/></Relationships>
</file>

<file path=ppt/notesSlides/_rels/notesSlide22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7.xml"/><Relationship Id="rId1" Type="http://schemas.openxmlformats.org/officeDocument/2006/relationships/notesMaster" Target="../notesMasters/notesMaster1.xml"/></Relationships>
</file>

<file path=ppt/notesSlides/_rels/notesSlide22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8.xml"/><Relationship Id="rId1" Type="http://schemas.openxmlformats.org/officeDocument/2006/relationships/notesMaster" Target="../notesMasters/notesMaster1.xml"/></Relationships>
</file>

<file path=ppt/notesSlides/_rels/notesSlide22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79.xml"/><Relationship Id="rId1" Type="http://schemas.openxmlformats.org/officeDocument/2006/relationships/notesMaster" Target="../notesMasters/notesMaster1.xml"/></Relationships>
</file>

<file path=ppt/notesSlides/_rels/notesSlide22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0.xml"/><Relationship Id="rId1" Type="http://schemas.openxmlformats.org/officeDocument/2006/relationships/notesMaster" Target="../notesMasters/notesMaster1.xml"/></Relationships>
</file>

<file path=ppt/notesSlides/_rels/notesSlide2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.xml"/><Relationship Id="rId1" Type="http://schemas.openxmlformats.org/officeDocument/2006/relationships/notesMaster" Target="../notesMasters/notesMaster1.xml"/></Relationships>
</file>

<file path=ppt/notesSlides/_rels/notesSlide22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1.xml"/><Relationship Id="rId1" Type="http://schemas.openxmlformats.org/officeDocument/2006/relationships/notesMaster" Target="../notesMasters/notesMaster1.xml"/></Relationships>
</file>

<file path=ppt/notesSlides/_rels/notesSlide22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2.xml"/><Relationship Id="rId1" Type="http://schemas.openxmlformats.org/officeDocument/2006/relationships/notesMaster" Target="../notesMasters/notesMaster1.xml"/></Relationships>
</file>

<file path=ppt/notesSlides/_rels/notesSlide22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3.xml"/><Relationship Id="rId1" Type="http://schemas.openxmlformats.org/officeDocument/2006/relationships/notesMaster" Target="../notesMasters/notesMaster1.xml"/></Relationships>
</file>

<file path=ppt/notesSlides/_rels/notesSlide22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4.xml"/><Relationship Id="rId1" Type="http://schemas.openxmlformats.org/officeDocument/2006/relationships/notesMaster" Target="../notesMasters/notesMaster1.xml"/></Relationships>
</file>

<file path=ppt/notesSlides/_rels/notesSlide22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5.xml"/><Relationship Id="rId1" Type="http://schemas.openxmlformats.org/officeDocument/2006/relationships/notesMaster" Target="../notesMasters/notesMaster1.xml"/></Relationships>
</file>

<file path=ppt/notesSlides/_rels/notesSlide22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86.xml"/><Relationship Id="rId1" Type="http://schemas.openxmlformats.org/officeDocument/2006/relationships/notesMaster" Target="../notesMasters/notesMaster1.xml"/></Relationships>
</file>

<file path=ppt/notesSlides/_rels/notesSlide22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1.xml"/><Relationship Id="rId1" Type="http://schemas.openxmlformats.org/officeDocument/2006/relationships/notesMaster" Target="../notesMasters/notesMaster1.xml"/></Relationships>
</file>

<file path=ppt/notesSlides/_rels/notesSlide22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2.xml"/><Relationship Id="rId1" Type="http://schemas.openxmlformats.org/officeDocument/2006/relationships/notesMaster" Target="../notesMasters/notesMaster1.xml"/></Relationships>
</file>

<file path=ppt/notesSlides/_rels/notesSlide22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3.xml"/><Relationship Id="rId1" Type="http://schemas.openxmlformats.org/officeDocument/2006/relationships/notesMaster" Target="../notesMasters/notesMaster1.xml"/></Relationships>
</file>

<file path=ppt/notesSlides/_rels/notesSlide22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4.xml"/><Relationship Id="rId1" Type="http://schemas.openxmlformats.org/officeDocument/2006/relationships/notesMaster" Target="../notesMasters/notesMaster1.xml"/></Relationships>
</file>

<file path=ppt/notesSlides/_rels/notesSlide2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.xml"/><Relationship Id="rId1" Type="http://schemas.openxmlformats.org/officeDocument/2006/relationships/notesMaster" Target="../notesMasters/notesMaster1.xml"/></Relationships>
</file>

<file path=ppt/notesSlides/_rels/notesSlide22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5.xml"/><Relationship Id="rId1" Type="http://schemas.openxmlformats.org/officeDocument/2006/relationships/notesMaster" Target="../notesMasters/notesMaster1.xml"/></Relationships>
</file>

<file path=ppt/notesSlides/_rels/notesSlide22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6.xml"/><Relationship Id="rId1" Type="http://schemas.openxmlformats.org/officeDocument/2006/relationships/notesMaster" Target="../notesMasters/notesMaster1.xml"/></Relationships>
</file>

<file path=ppt/notesSlides/_rels/notesSlide22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7.xml"/><Relationship Id="rId1" Type="http://schemas.openxmlformats.org/officeDocument/2006/relationships/notesMaster" Target="../notesMasters/notesMaster1.xml"/></Relationships>
</file>

<file path=ppt/notesSlides/_rels/notesSlide22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8.xml"/><Relationship Id="rId1" Type="http://schemas.openxmlformats.org/officeDocument/2006/relationships/notesMaster" Target="../notesMasters/notesMaster1.xml"/></Relationships>
</file>

<file path=ppt/notesSlides/_rels/notesSlide22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99.xml"/><Relationship Id="rId1" Type="http://schemas.openxmlformats.org/officeDocument/2006/relationships/notesMaster" Target="../notesMasters/notesMaster1.xml"/></Relationships>
</file>

<file path=ppt/notesSlides/_rels/notesSlide22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0.xml"/><Relationship Id="rId1" Type="http://schemas.openxmlformats.org/officeDocument/2006/relationships/notesMaster" Target="../notesMasters/notesMaster1.xml"/></Relationships>
</file>

<file path=ppt/notesSlides/_rels/notesSlide22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1.xml"/><Relationship Id="rId1" Type="http://schemas.openxmlformats.org/officeDocument/2006/relationships/notesMaster" Target="../notesMasters/notesMaster1.xml"/></Relationships>
</file>

<file path=ppt/notesSlides/_rels/notesSlide22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2.xml"/><Relationship Id="rId1" Type="http://schemas.openxmlformats.org/officeDocument/2006/relationships/notesMaster" Target="../notesMasters/notesMaster1.xml"/></Relationships>
</file>

<file path=ppt/notesSlides/_rels/notesSlide22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3.xml"/><Relationship Id="rId1" Type="http://schemas.openxmlformats.org/officeDocument/2006/relationships/notesMaster" Target="../notesMasters/notesMaster1.xml"/></Relationships>
</file>

<file path=ppt/notesSlides/_rels/notesSlide22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.xml"/><Relationship Id="rId1" Type="http://schemas.openxmlformats.org/officeDocument/2006/relationships/notesMaster" Target="../notesMasters/notesMaster1.xml"/></Relationships>
</file>

<file path=ppt/notesSlides/_rels/notesSlide23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5.xml"/><Relationship Id="rId1" Type="http://schemas.openxmlformats.org/officeDocument/2006/relationships/notesMaster" Target="../notesMasters/notesMaster1.xml"/></Relationships>
</file>

<file path=ppt/notesSlides/_rels/notesSlide23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6.xml"/><Relationship Id="rId1" Type="http://schemas.openxmlformats.org/officeDocument/2006/relationships/notesMaster" Target="../notesMasters/notesMaster1.xml"/></Relationships>
</file>

<file path=ppt/notesSlides/_rels/notesSlide23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7.xml"/><Relationship Id="rId1" Type="http://schemas.openxmlformats.org/officeDocument/2006/relationships/notesMaster" Target="../notesMasters/notesMaster1.xml"/></Relationships>
</file>

<file path=ppt/notesSlides/_rels/notesSlide23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8.xml"/><Relationship Id="rId1" Type="http://schemas.openxmlformats.org/officeDocument/2006/relationships/notesMaster" Target="../notesMasters/notesMaster1.xml"/></Relationships>
</file>

<file path=ppt/notesSlides/_rels/notesSlide23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09.xml"/><Relationship Id="rId1" Type="http://schemas.openxmlformats.org/officeDocument/2006/relationships/notesMaster" Target="../notesMasters/notesMaster1.xml"/></Relationships>
</file>

<file path=ppt/notesSlides/_rels/notesSlide23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0.xml"/><Relationship Id="rId1" Type="http://schemas.openxmlformats.org/officeDocument/2006/relationships/notesMaster" Target="../notesMasters/notesMaster1.xml"/></Relationships>
</file>

<file path=ppt/notesSlides/_rels/notesSlide23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1.xml"/><Relationship Id="rId1" Type="http://schemas.openxmlformats.org/officeDocument/2006/relationships/notesMaster" Target="../notesMasters/notesMaster1.xml"/></Relationships>
</file>

<file path=ppt/notesSlides/_rels/notesSlide23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2.xml"/><Relationship Id="rId1" Type="http://schemas.openxmlformats.org/officeDocument/2006/relationships/notesMaster" Target="../notesMasters/notesMaster1.xml"/></Relationships>
</file>

<file path=ppt/notesSlides/_rels/notesSlide23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3.xml"/><Relationship Id="rId1" Type="http://schemas.openxmlformats.org/officeDocument/2006/relationships/notesMaster" Target="../notesMasters/notesMaster1.xml"/></Relationships>
</file>

<file path=ppt/notesSlides/_rels/notesSlide23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4.xml"/><Relationship Id="rId1" Type="http://schemas.openxmlformats.org/officeDocument/2006/relationships/notesMaster" Target="../notesMasters/notesMaster1.xml"/></Relationships>
</file>

<file path=ppt/notesSlides/_rels/notesSlide2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.xml"/><Relationship Id="rId1" Type="http://schemas.openxmlformats.org/officeDocument/2006/relationships/notesMaster" Target="../notesMasters/notesMaster1.xml"/></Relationships>
</file>

<file path=ppt/notesSlides/_rels/notesSlide23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5.xml"/><Relationship Id="rId1" Type="http://schemas.openxmlformats.org/officeDocument/2006/relationships/notesMaster" Target="../notesMasters/notesMaster1.xml"/></Relationships>
</file>

<file path=ppt/notesSlides/_rels/notesSlide23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6.xml"/><Relationship Id="rId1" Type="http://schemas.openxmlformats.org/officeDocument/2006/relationships/notesMaster" Target="../notesMasters/notesMaster1.xml"/></Relationships>
</file>

<file path=ppt/notesSlides/_rels/notesSlide23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7.xml"/><Relationship Id="rId1" Type="http://schemas.openxmlformats.org/officeDocument/2006/relationships/notesMaster" Target="../notesMasters/notesMaster1.xml"/></Relationships>
</file>

<file path=ppt/notesSlides/_rels/notesSlide23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8.xml"/><Relationship Id="rId1" Type="http://schemas.openxmlformats.org/officeDocument/2006/relationships/notesMaster" Target="../notesMasters/notesMaster1.xml"/></Relationships>
</file>

<file path=ppt/notesSlides/_rels/notesSlide23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19.xml"/><Relationship Id="rId1" Type="http://schemas.openxmlformats.org/officeDocument/2006/relationships/notesMaster" Target="../notesMasters/notesMaster1.xml"/></Relationships>
</file>

<file path=ppt/notesSlides/_rels/notesSlide23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0.xml"/><Relationship Id="rId1" Type="http://schemas.openxmlformats.org/officeDocument/2006/relationships/notesMaster" Target="../notesMasters/notesMaster1.xml"/></Relationships>
</file>

<file path=ppt/notesSlides/_rels/notesSlide23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1.xml"/><Relationship Id="rId1" Type="http://schemas.openxmlformats.org/officeDocument/2006/relationships/notesMaster" Target="../notesMasters/notesMaster1.xml"/></Relationships>
</file>

<file path=ppt/notesSlides/_rels/notesSlide23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2.xml"/><Relationship Id="rId1" Type="http://schemas.openxmlformats.org/officeDocument/2006/relationships/notesMaster" Target="../notesMasters/notesMaster1.xml"/></Relationships>
</file>

<file path=ppt/notesSlides/_rels/notesSlide23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3.xml"/><Relationship Id="rId1" Type="http://schemas.openxmlformats.org/officeDocument/2006/relationships/notesMaster" Target="../notesMasters/notesMaster1.xml"/></Relationships>
</file>

<file path=ppt/notesSlides/_rels/notesSlide23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4.xml"/><Relationship Id="rId1" Type="http://schemas.openxmlformats.org/officeDocument/2006/relationships/notesMaster" Target="../notesMasters/notesMaster1.xml"/></Relationships>
</file>

<file path=ppt/notesSlides/_rels/notesSlide2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.xml"/><Relationship Id="rId1" Type="http://schemas.openxmlformats.org/officeDocument/2006/relationships/notesMaster" Target="../notesMasters/notesMaster1.xml"/></Relationships>
</file>

<file path=ppt/notesSlides/_rels/notesSlide23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5.xml"/><Relationship Id="rId1" Type="http://schemas.openxmlformats.org/officeDocument/2006/relationships/notesMaster" Target="../notesMasters/notesMaster1.xml"/></Relationships>
</file>

<file path=ppt/notesSlides/_rels/notesSlide23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6.xml"/><Relationship Id="rId1" Type="http://schemas.openxmlformats.org/officeDocument/2006/relationships/notesMaster" Target="../notesMasters/notesMaster1.xml"/></Relationships>
</file>

<file path=ppt/notesSlides/_rels/notesSlide23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7.xml"/><Relationship Id="rId1" Type="http://schemas.openxmlformats.org/officeDocument/2006/relationships/notesMaster" Target="../notesMasters/notesMaster1.xml"/></Relationships>
</file>

<file path=ppt/notesSlides/_rels/notesSlide23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8.xml"/><Relationship Id="rId1" Type="http://schemas.openxmlformats.org/officeDocument/2006/relationships/notesMaster" Target="../notesMasters/notesMaster1.xml"/></Relationships>
</file>

<file path=ppt/notesSlides/_rels/notesSlide23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29.xml"/><Relationship Id="rId1" Type="http://schemas.openxmlformats.org/officeDocument/2006/relationships/notesMaster" Target="../notesMasters/notesMaster1.xml"/></Relationships>
</file>

<file path=ppt/notesSlides/_rels/notesSlide23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0.xml"/><Relationship Id="rId1" Type="http://schemas.openxmlformats.org/officeDocument/2006/relationships/notesMaster" Target="../notesMasters/notesMaster1.xml"/></Relationships>
</file>

<file path=ppt/notesSlides/_rels/notesSlide23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1.xml"/><Relationship Id="rId1" Type="http://schemas.openxmlformats.org/officeDocument/2006/relationships/notesMaster" Target="../notesMasters/notesMaster1.xml"/></Relationships>
</file>

<file path=ppt/notesSlides/_rels/notesSlide23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2.xml"/><Relationship Id="rId1" Type="http://schemas.openxmlformats.org/officeDocument/2006/relationships/notesMaster" Target="../notesMasters/notesMaster1.xml"/></Relationships>
</file>

<file path=ppt/notesSlides/_rels/notesSlide23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3.xml"/><Relationship Id="rId1" Type="http://schemas.openxmlformats.org/officeDocument/2006/relationships/notesMaster" Target="../notesMasters/notesMaster1.xml"/></Relationships>
</file>

<file path=ppt/notesSlides/_rels/notesSlide23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4.xml"/><Relationship Id="rId1" Type="http://schemas.openxmlformats.org/officeDocument/2006/relationships/notesMaster" Target="../notesMasters/notesMaster1.xml"/></Relationships>
</file>

<file path=ppt/notesSlides/_rels/notesSlide2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.xml"/><Relationship Id="rId1" Type="http://schemas.openxmlformats.org/officeDocument/2006/relationships/notesMaster" Target="../notesMasters/notesMaster1.xml"/></Relationships>
</file>

<file path=ppt/notesSlides/_rels/notesSlide23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5.xml"/><Relationship Id="rId1" Type="http://schemas.openxmlformats.org/officeDocument/2006/relationships/notesMaster" Target="../notesMasters/notesMaster1.xml"/></Relationships>
</file>

<file path=ppt/notesSlides/_rels/notesSlide23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6.xml"/><Relationship Id="rId1" Type="http://schemas.openxmlformats.org/officeDocument/2006/relationships/notesMaster" Target="../notesMasters/notesMaster1.xml"/></Relationships>
</file>

<file path=ppt/notesSlides/_rels/notesSlide23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7.xml"/><Relationship Id="rId1" Type="http://schemas.openxmlformats.org/officeDocument/2006/relationships/notesMaster" Target="../notesMasters/notesMaster1.xml"/></Relationships>
</file>

<file path=ppt/notesSlides/_rels/notesSlide23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8.xml"/><Relationship Id="rId1" Type="http://schemas.openxmlformats.org/officeDocument/2006/relationships/notesMaster" Target="../notesMasters/notesMaster1.xml"/></Relationships>
</file>

<file path=ppt/notesSlides/_rels/notesSlide23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39.xml"/><Relationship Id="rId1" Type="http://schemas.openxmlformats.org/officeDocument/2006/relationships/notesMaster" Target="../notesMasters/notesMaster1.xml"/></Relationships>
</file>

<file path=ppt/notesSlides/_rels/notesSlide23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0.xml"/><Relationship Id="rId1" Type="http://schemas.openxmlformats.org/officeDocument/2006/relationships/notesMaster" Target="../notesMasters/notesMaster1.xml"/></Relationships>
</file>

<file path=ppt/notesSlides/_rels/notesSlide23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1.xml"/><Relationship Id="rId1" Type="http://schemas.openxmlformats.org/officeDocument/2006/relationships/notesMaster" Target="../notesMasters/notesMaster1.xml"/></Relationships>
</file>

<file path=ppt/notesSlides/_rels/notesSlide23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2.xml"/><Relationship Id="rId1" Type="http://schemas.openxmlformats.org/officeDocument/2006/relationships/notesMaster" Target="../notesMasters/notesMaster1.xml"/></Relationships>
</file>

<file path=ppt/notesSlides/_rels/notesSlide23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3.xml"/><Relationship Id="rId1" Type="http://schemas.openxmlformats.org/officeDocument/2006/relationships/notesMaster" Target="../notesMasters/notesMaster1.xml"/></Relationships>
</file>

<file path=ppt/notesSlides/_rels/notesSlide23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4.xml"/><Relationship Id="rId1" Type="http://schemas.openxmlformats.org/officeDocument/2006/relationships/notesMaster" Target="../notesMasters/notesMaster1.xml"/></Relationships>
</file>

<file path=ppt/notesSlides/_rels/notesSlide2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.xml"/><Relationship Id="rId1" Type="http://schemas.openxmlformats.org/officeDocument/2006/relationships/notesMaster" Target="../notesMasters/notesMaster1.xml"/></Relationships>
</file>

<file path=ppt/notesSlides/_rels/notesSlide23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5.xml"/><Relationship Id="rId1" Type="http://schemas.openxmlformats.org/officeDocument/2006/relationships/notesMaster" Target="../notesMasters/notesMaster1.xml"/></Relationships>
</file>

<file path=ppt/notesSlides/_rels/notesSlide23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6.xml"/><Relationship Id="rId1" Type="http://schemas.openxmlformats.org/officeDocument/2006/relationships/notesMaster" Target="../notesMasters/notesMaster1.xml"/></Relationships>
</file>

<file path=ppt/notesSlides/_rels/notesSlide23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7.xml"/><Relationship Id="rId1" Type="http://schemas.openxmlformats.org/officeDocument/2006/relationships/notesMaster" Target="../notesMasters/notesMaster1.xml"/></Relationships>
</file>

<file path=ppt/notesSlides/_rels/notesSlide23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8.xml"/><Relationship Id="rId1" Type="http://schemas.openxmlformats.org/officeDocument/2006/relationships/notesMaster" Target="../notesMasters/notesMaster1.xml"/></Relationships>
</file>

<file path=ppt/notesSlides/_rels/notesSlide23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49.xml"/><Relationship Id="rId1" Type="http://schemas.openxmlformats.org/officeDocument/2006/relationships/notesMaster" Target="../notesMasters/notesMaster1.xml"/></Relationships>
</file>

<file path=ppt/notesSlides/_rels/notesSlide23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0.xml"/><Relationship Id="rId1" Type="http://schemas.openxmlformats.org/officeDocument/2006/relationships/notesMaster" Target="../notesMasters/notesMaster1.xml"/></Relationships>
</file>

<file path=ppt/notesSlides/_rels/notesSlide23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1.xml"/><Relationship Id="rId1" Type="http://schemas.openxmlformats.org/officeDocument/2006/relationships/notesMaster" Target="../notesMasters/notesMaster1.xml"/></Relationships>
</file>

<file path=ppt/notesSlides/_rels/notesSlide23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2.xml"/><Relationship Id="rId1" Type="http://schemas.openxmlformats.org/officeDocument/2006/relationships/notesMaster" Target="../notesMasters/notesMaster1.xml"/></Relationships>
</file>

<file path=ppt/notesSlides/_rels/notesSlide23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3.xml"/><Relationship Id="rId1" Type="http://schemas.openxmlformats.org/officeDocument/2006/relationships/notesMaster" Target="../notesMasters/notesMaster1.xml"/></Relationships>
</file>

<file path=ppt/notesSlides/_rels/notesSlide23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4.xml"/><Relationship Id="rId1" Type="http://schemas.openxmlformats.org/officeDocument/2006/relationships/notesMaster" Target="../notesMasters/notesMaster1.xml"/></Relationships>
</file>

<file path=ppt/notesSlides/_rels/notesSlide2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.xml"/><Relationship Id="rId1" Type="http://schemas.openxmlformats.org/officeDocument/2006/relationships/notesMaster" Target="../notesMasters/notesMaster1.xml"/></Relationships>
</file>

<file path=ppt/notesSlides/_rels/notesSlide23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5.xml"/><Relationship Id="rId1" Type="http://schemas.openxmlformats.org/officeDocument/2006/relationships/notesMaster" Target="../notesMasters/notesMaster1.xml"/></Relationships>
</file>

<file path=ppt/notesSlides/_rels/notesSlide23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6.xml"/><Relationship Id="rId1" Type="http://schemas.openxmlformats.org/officeDocument/2006/relationships/notesMaster" Target="../notesMasters/notesMaster1.xml"/></Relationships>
</file>

<file path=ppt/notesSlides/_rels/notesSlide23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7.xml"/><Relationship Id="rId1" Type="http://schemas.openxmlformats.org/officeDocument/2006/relationships/notesMaster" Target="../notesMasters/notesMaster1.xml"/></Relationships>
</file>

<file path=ppt/notesSlides/_rels/notesSlide23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8.xml"/><Relationship Id="rId1" Type="http://schemas.openxmlformats.org/officeDocument/2006/relationships/notesMaster" Target="../notesMasters/notesMaster1.xml"/></Relationships>
</file>

<file path=ppt/notesSlides/_rels/notesSlide23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59.xml"/><Relationship Id="rId1" Type="http://schemas.openxmlformats.org/officeDocument/2006/relationships/notesMaster" Target="../notesMasters/notesMaster1.xml"/></Relationships>
</file>

<file path=ppt/notesSlides/_rels/notesSlide23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0.xml"/><Relationship Id="rId1" Type="http://schemas.openxmlformats.org/officeDocument/2006/relationships/notesMaster" Target="../notesMasters/notesMaster1.xml"/></Relationships>
</file>

<file path=ppt/notesSlides/_rels/notesSlide23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1.xml"/><Relationship Id="rId1" Type="http://schemas.openxmlformats.org/officeDocument/2006/relationships/notesMaster" Target="../notesMasters/notesMaster1.xml"/></Relationships>
</file>

<file path=ppt/notesSlides/_rels/notesSlide23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2.xml"/><Relationship Id="rId1" Type="http://schemas.openxmlformats.org/officeDocument/2006/relationships/notesMaster" Target="../notesMasters/notesMaster1.xml"/></Relationships>
</file>

<file path=ppt/notesSlides/_rels/notesSlide23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3.xml"/><Relationship Id="rId1" Type="http://schemas.openxmlformats.org/officeDocument/2006/relationships/notesMaster" Target="../notesMasters/notesMaster1.xml"/></Relationships>
</file>

<file path=ppt/notesSlides/_rels/notesSlide23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4.xml"/><Relationship Id="rId1" Type="http://schemas.openxmlformats.org/officeDocument/2006/relationships/notesMaster" Target="../notesMasters/notesMaster1.xml"/></Relationships>
</file>

<file path=ppt/notesSlides/_rels/notesSlide2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.xml"/><Relationship Id="rId1" Type="http://schemas.openxmlformats.org/officeDocument/2006/relationships/notesMaster" Target="../notesMasters/notesMaster1.xml"/></Relationships>
</file>

<file path=ppt/notesSlides/_rels/notesSlide23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5.xml"/><Relationship Id="rId1" Type="http://schemas.openxmlformats.org/officeDocument/2006/relationships/notesMaster" Target="../notesMasters/notesMaster1.xml"/></Relationships>
</file>

<file path=ppt/notesSlides/_rels/notesSlide23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6.xml"/><Relationship Id="rId1" Type="http://schemas.openxmlformats.org/officeDocument/2006/relationships/notesMaster" Target="../notesMasters/notesMaster1.xml"/></Relationships>
</file>

<file path=ppt/notesSlides/_rels/notesSlide23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7.xml"/><Relationship Id="rId1" Type="http://schemas.openxmlformats.org/officeDocument/2006/relationships/notesMaster" Target="../notesMasters/notesMaster1.xml"/></Relationships>
</file>

<file path=ppt/notesSlides/_rels/notesSlide23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8.xml"/><Relationship Id="rId1" Type="http://schemas.openxmlformats.org/officeDocument/2006/relationships/notesMaster" Target="../notesMasters/notesMaster1.xml"/></Relationships>
</file>

<file path=ppt/notesSlides/_rels/notesSlide23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69.xml"/><Relationship Id="rId1" Type="http://schemas.openxmlformats.org/officeDocument/2006/relationships/notesMaster" Target="../notesMasters/notesMaster1.xml"/></Relationships>
</file>

<file path=ppt/notesSlides/_rels/notesSlide23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0.xml"/><Relationship Id="rId1" Type="http://schemas.openxmlformats.org/officeDocument/2006/relationships/notesMaster" Target="../notesMasters/notesMaster1.xml"/></Relationships>
</file>

<file path=ppt/notesSlides/_rels/notesSlide23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1.xml"/><Relationship Id="rId1" Type="http://schemas.openxmlformats.org/officeDocument/2006/relationships/notesMaster" Target="../notesMasters/notesMaster1.xml"/></Relationships>
</file>

<file path=ppt/notesSlides/_rels/notesSlide23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2.xml"/><Relationship Id="rId1" Type="http://schemas.openxmlformats.org/officeDocument/2006/relationships/notesMaster" Target="../notesMasters/notesMaster1.xml"/></Relationships>
</file>

<file path=ppt/notesSlides/_rels/notesSlide23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3.xml"/><Relationship Id="rId1" Type="http://schemas.openxmlformats.org/officeDocument/2006/relationships/notesMaster" Target="../notesMasters/notesMaster1.xml"/></Relationships>
</file>

<file path=ppt/notesSlides/_rels/notesSlide23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4.xml"/><Relationship Id="rId1" Type="http://schemas.openxmlformats.org/officeDocument/2006/relationships/notesMaster" Target="../notesMasters/notesMaster1.xml"/></Relationships>
</file>

<file path=ppt/notesSlides/_rels/notesSlide2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.xml"/><Relationship Id="rId1" Type="http://schemas.openxmlformats.org/officeDocument/2006/relationships/notesMaster" Target="../notesMasters/notesMaster1.xml"/></Relationships>
</file>

<file path=ppt/notesSlides/_rels/notesSlide23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5.xml"/><Relationship Id="rId1" Type="http://schemas.openxmlformats.org/officeDocument/2006/relationships/notesMaster" Target="../notesMasters/notesMaster1.xml"/></Relationships>
</file>

<file path=ppt/notesSlides/_rels/notesSlide23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6.xml"/><Relationship Id="rId1" Type="http://schemas.openxmlformats.org/officeDocument/2006/relationships/notesMaster" Target="../notesMasters/notesMaster1.xml"/></Relationships>
</file>

<file path=ppt/notesSlides/_rels/notesSlide23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7.xml"/><Relationship Id="rId1" Type="http://schemas.openxmlformats.org/officeDocument/2006/relationships/notesMaster" Target="../notesMasters/notesMaster1.xml"/></Relationships>
</file>

<file path=ppt/notesSlides/_rels/notesSlide23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8.xml"/><Relationship Id="rId1" Type="http://schemas.openxmlformats.org/officeDocument/2006/relationships/notesMaster" Target="../notesMasters/notesMaster1.xml"/></Relationships>
</file>

<file path=ppt/notesSlides/_rels/notesSlide23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79.xml"/><Relationship Id="rId1" Type="http://schemas.openxmlformats.org/officeDocument/2006/relationships/notesMaster" Target="../notesMasters/notesMaster1.xml"/></Relationships>
</file>

<file path=ppt/notesSlides/_rels/notesSlide23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0.xml"/><Relationship Id="rId1" Type="http://schemas.openxmlformats.org/officeDocument/2006/relationships/notesMaster" Target="../notesMasters/notesMaster1.xml"/></Relationships>
</file>

<file path=ppt/notesSlides/_rels/notesSlide23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1.xml"/><Relationship Id="rId1" Type="http://schemas.openxmlformats.org/officeDocument/2006/relationships/notesMaster" Target="../notesMasters/notesMaster1.xml"/></Relationships>
</file>

<file path=ppt/notesSlides/_rels/notesSlide23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2.xml"/><Relationship Id="rId1" Type="http://schemas.openxmlformats.org/officeDocument/2006/relationships/notesMaster" Target="../notesMasters/notesMaster1.xml"/></Relationships>
</file>

<file path=ppt/notesSlides/_rels/notesSlide23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3.xml"/><Relationship Id="rId1" Type="http://schemas.openxmlformats.org/officeDocument/2006/relationships/notesMaster" Target="../notesMasters/notesMaster1.xml"/></Relationships>
</file>

<file path=ppt/notesSlides/_rels/notesSlide23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4.xml"/><Relationship Id="rId1" Type="http://schemas.openxmlformats.org/officeDocument/2006/relationships/notesMaster" Target="../notesMasters/notesMaster1.xml"/></Relationships>
</file>

<file path=ppt/notesSlides/_rels/notesSlide2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.xml"/><Relationship Id="rId1" Type="http://schemas.openxmlformats.org/officeDocument/2006/relationships/notesMaster" Target="../notesMasters/notesMaster1.xml"/></Relationships>
</file>

<file path=ppt/notesSlides/_rels/notesSlide23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5.xml"/><Relationship Id="rId1" Type="http://schemas.openxmlformats.org/officeDocument/2006/relationships/notesMaster" Target="../notesMasters/notesMaster1.xml"/></Relationships>
</file>

<file path=ppt/notesSlides/_rels/notesSlide23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6.xml"/><Relationship Id="rId1" Type="http://schemas.openxmlformats.org/officeDocument/2006/relationships/notesMaster" Target="../notesMasters/notesMaster1.xml"/></Relationships>
</file>

<file path=ppt/notesSlides/_rels/notesSlide23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7.xml"/><Relationship Id="rId1" Type="http://schemas.openxmlformats.org/officeDocument/2006/relationships/notesMaster" Target="../notesMasters/notesMaster1.xml"/></Relationships>
</file>

<file path=ppt/notesSlides/_rels/notesSlide23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8.xml"/><Relationship Id="rId1" Type="http://schemas.openxmlformats.org/officeDocument/2006/relationships/notesMaster" Target="../notesMasters/notesMaster1.xml"/></Relationships>
</file>

<file path=ppt/notesSlides/_rels/notesSlide23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89.xml"/><Relationship Id="rId1" Type="http://schemas.openxmlformats.org/officeDocument/2006/relationships/notesMaster" Target="../notesMasters/notesMaster1.xml"/></Relationships>
</file>

<file path=ppt/notesSlides/_rels/notesSlide23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0.xml"/><Relationship Id="rId1" Type="http://schemas.openxmlformats.org/officeDocument/2006/relationships/notesMaster" Target="../notesMasters/notesMaster1.xml"/></Relationships>
</file>

<file path=ppt/notesSlides/_rels/notesSlide23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1.xml"/><Relationship Id="rId1" Type="http://schemas.openxmlformats.org/officeDocument/2006/relationships/notesMaster" Target="../notesMasters/notesMaster1.xml"/></Relationships>
</file>

<file path=ppt/notesSlides/_rels/notesSlide23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2.xml"/><Relationship Id="rId1" Type="http://schemas.openxmlformats.org/officeDocument/2006/relationships/notesMaster" Target="../notesMasters/notesMaster1.xml"/></Relationships>
</file>

<file path=ppt/notesSlides/_rels/notesSlide23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3.xml"/><Relationship Id="rId1" Type="http://schemas.openxmlformats.org/officeDocument/2006/relationships/notesMaster" Target="../notesMasters/notesMaster1.xml"/></Relationships>
</file>

<file path=ppt/notesSlides/_rels/notesSlide23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4.xml"/><Relationship Id="rId1" Type="http://schemas.openxmlformats.org/officeDocument/2006/relationships/notesMaster" Target="../notesMasters/notesMaster1.xml"/></Relationships>
</file>

<file path=ppt/notesSlides/_rels/notesSlide2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.xml"/><Relationship Id="rId1" Type="http://schemas.openxmlformats.org/officeDocument/2006/relationships/notesMaster" Target="../notesMasters/notesMaster1.xml"/></Relationships>
</file>

<file path=ppt/notesSlides/_rels/notesSlide23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5.xml"/><Relationship Id="rId1" Type="http://schemas.openxmlformats.org/officeDocument/2006/relationships/notesMaster" Target="../notesMasters/notesMaster1.xml"/></Relationships>
</file>

<file path=ppt/notesSlides/_rels/notesSlide23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6.xml"/><Relationship Id="rId1" Type="http://schemas.openxmlformats.org/officeDocument/2006/relationships/notesMaster" Target="../notesMasters/notesMaster1.xml"/></Relationships>
</file>

<file path=ppt/notesSlides/_rels/notesSlide23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7.xml"/><Relationship Id="rId1" Type="http://schemas.openxmlformats.org/officeDocument/2006/relationships/notesMaster" Target="../notesMasters/notesMaster1.xml"/></Relationships>
</file>

<file path=ppt/notesSlides/_rels/notesSlide23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8.xml"/><Relationship Id="rId1" Type="http://schemas.openxmlformats.org/officeDocument/2006/relationships/notesMaster" Target="../notesMasters/notesMaster1.xml"/></Relationships>
</file>

<file path=ppt/notesSlides/_rels/notesSlide23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99.xml"/><Relationship Id="rId1" Type="http://schemas.openxmlformats.org/officeDocument/2006/relationships/notesMaster" Target="../notesMasters/notesMaster1.xml"/></Relationships>
</file>

<file path=ppt/notesSlides/_rels/notesSlide23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0.xml"/><Relationship Id="rId1" Type="http://schemas.openxmlformats.org/officeDocument/2006/relationships/notesMaster" Target="../notesMasters/notesMaster1.xml"/></Relationships>
</file>

<file path=ppt/notesSlides/_rels/notesSlide23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1.xml"/><Relationship Id="rId1" Type="http://schemas.openxmlformats.org/officeDocument/2006/relationships/notesMaster" Target="../notesMasters/notesMaster1.xml"/></Relationships>
</file>

<file path=ppt/notesSlides/_rels/notesSlide23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2.xml"/><Relationship Id="rId1" Type="http://schemas.openxmlformats.org/officeDocument/2006/relationships/notesMaster" Target="../notesMasters/notesMaster1.xml"/></Relationships>
</file>

<file path=ppt/notesSlides/_rels/notesSlide23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3.xml"/><Relationship Id="rId1" Type="http://schemas.openxmlformats.org/officeDocument/2006/relationships/notesMaster" Target="../notesMasters/notesMaster1.xml"/></Relationships>
</file>

<file path=ppt/notesSlides/_rels/notesSlide23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.xml"/><Relationship Id="rId1" Type="http://schemas.openxmlformats.org/officeDocument/2006/relationships/notesMaster" Target="../notesMasters/notesMaster1.xml"/></Relationships>
</file>

<file path=ppt/notesSlides/_rels/notesSlide24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5.xml"/><Relationship Id="rId1" Type="http://schemas.openxmlformats.org/officeDocument/2006/relationships/notesMaster" Target="../notesMasters/notesMaster1.xml"/></Relationships>
</file>

<file path=ppt/notesSlides/_rels/notesSlide24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6.xml"/><Relationship Id="rId1" Type="http://schemas.openxmlformats.org/officeDocument/2006/relationships/notesMaster" Target="../notesMasters/notesMaster1.xml"/></Relationships>
</file>

<file path=ppt/notesSlides/_rels/notesSlide24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7.xml"/><Relationship Id="rId1" Type="http://schemas.openxmlformats.org/officeDocument/2006/relationships/notesMaster" Target="../notesMasters/notesMaster1.xml"/></Relationships>
</file>

<file path=ppt/notesSlides/_rels/notesSlide24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8.xml"/><Relationship Id="rId1" Type="http://schemas.openxmlformats.org/officeDocument/2006/relationships/notesMaster" Target="../notesMasters/notesMaster1.xml"/></Relationships>
</file>

<file path=ppt/notesSlides/_rels/notesSlide24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09.xml"/><Relationship Id="rId1" Type="http://schemas.openxmlformats.org/officeDocument/2006/relationships/notesMaster" Target="../notesMasters/notesMaster1.xml"/></Relationships>
</file>

<file path=ppt/notesSlides/_rels/notesSlide24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0.xml"/><Relationship Id="rId1" Type="http://schemas.openxmlformats.org/officeDocument/2006/relationships/notesMaster" Target="../notesMasters/notesMaster1.xml"/></Relationships>
</file>

<file path=ppt/notesSlides/_rels/notesSlide24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1.xml"/><Relationship Id="rId1" Type="http://schemas.openxmlformats.org/officeDocument/2006/relationships/notesMaster" Target="../notesMasters/notesMaster1.xml"/></Relationships>
</file>

<file path=ppt/notesSlides/_rels/notesSlide24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2.xml"/><Relationship Id="rId1" Type="http://schemas.openxmlformats.org/officeDocument/2006/relationships/notesMaster" Target="../notesMasters/notesMaster1.xml"/></Relationships>
</file>

<file path=ppt/notesSlides/_rels/notesSlide24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3.xml"/><Relationship Id="rId1" Type="http://schemas.openxmlformats.org/officeDocument/2006/relationships/notesMaster" Target="../notesMasters/notesMaster1.xml"/></Relationships>
</file>

<file path=ppt/notesSlides/_rels/notesSlide24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4.xml"/><Relationship Id="rId1" Type="http://schemas.openxmlformats.org/officeDocument/2006/relationships/notesMaster" Target="../notesMasters/notesMaster1.xml"/></Relationships>
</file>

<file path=ppt/notesSlides/_rels/notesSlide2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.xml"/><Relationship Id="rId1" Type="http://schemas.openxmlformats.org/officeDocument/2006/relationships/notesMaster" Target="../notesMasters/notesMaster1.xml"/></Relationships>
</file>

<file path=ppt/notesSlides/_rels/notesSlide24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5.xml"/><Relationship Id="rId1" Type="http://schemas.openxmlformats.org/officeDocument/2006/relationships/notesMaster" Target="../notesMasters/notesMaster1.xml"/></Relationships>
</file>

<file path=ppt/notesSlides/_rels/notesSlide24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6.xml"/><Relationship Id="rId1" Type="http://schemas.openxmlformats.org/officeDocument/2006/relationships/notesMaster" Target="../notesMasters/notesMaster1.xml"/></Relationships>
</file>

<file path=ppt/notesSlides/_rels/notesSlide24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7.xml"/><Relationship Id="rId1" Type="http://schemas.openxmlformats.org/officeDocument/2006/relationships/notesMaster" Target="../notesMasters/notesMaster1.xml"/></Relationships>
</file>

<file path=ppt/notesSlides/_rels/notesSlide24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8.xml"/><Relationship Id="rId1" Type="http://schemas.openxmlformats.org/officeDocument/2006/relationships/notesMaster" Target="../notesMasters/notesMaster1.xml"/></Relationships>
</file>

<file path=ppt/notesSlides/_rels/notesSlide24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19.xml"/><Relationship Id="rId1" Type="http://schemas.openxmlformats.org/officeDocument/2006/relationships/notesMaster" Target="../notesMasters/notesMaster1.xml"/></Relationships>
</file>

<file path=ppt/notesSlides/_rels/notesSlide24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0.xml"/><Relationship Id="rId1" Type="http://schemas.openxmlformats.org/officeDocument/2006/relationships/notesMaster" Target="../notesMasters/notesMaster1.xml"/></Relationships>
</file>

<file path=ppt/notesSlides/_rels/notesSlide24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1.xml"/><Relationship Id="rId1" Type="http://schemas.openxmlformats.org/officeDocument/2006/relationships/notesMaster" Target="../notesMasters/notesMaster1.xml"/></Relationships>
</file>

<file path=ppt/notesSlides/_rels/notesSlide24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2.xml"/><Relationship Id="rId1" Type="http://schemas.openxmlformats.org/officeDocument/2006/relationships/notesMaster" Target="../notesMasters/notesMaster1.xml"/></Relationships>
</file>

<file path=ppt/notesSlides/_rels/notesSlide24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3.xml"/><Relationship Id="rId1" Type="http://schemas.openxmlformats.org/officeDocument/2006/relationships/notesMaster" Target="../notesMasters/notesMaster1.xml"/></Relationships>
</file>

<file path=ppt/notesSlides/_rels/notesSlide24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4.xml"/><Relationship Id="rId1" Type="http://schemas.openxmlformats.org/officeDocument/2006/relationships/notesMaster" Target="../notesMasters/notesMaster1.xml"/></Relationships>
</file>

<file path=ppt/notesSlides/_rels/notesSlide2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.xml"/><Relationship Id="rId1" Type="http://schemas.openxmlformats.org/officeDocument/2006/relationships/notesMaster" Target="../notesMasters/notesMaster1.xml"/></Relationships>
</file>

<file path=ppt/notesSlides/_rels/notesSlide24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5.xml"/><Relationship Id="rId1" Type="http://schemas.openxmlformats.org/officeDocument/2006/relationships/notesMaster" Target="../notesMasters/notesMaster1.xml"/></Relationships>
</file>

<file path=ppt/notesSlides/_rels/notesSlide24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6.xml"/><Relationship Id="rId1" Type="http://schemas.openxmlformats.org/officeDocument/2006/relationships/notesMaster" Target="../notesMasters/notesMaster1.xml"/></Relationships>
</file>

<file path=ppt/notesSlides/_rels/notesSlide24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7.xml"/><Relationship Id="rId1" Type="http://schemas.openxmlformats.org/officeDocument/2006/relationships/notesMaster" Target="../notesMasters/notesMaster1.xml"/></Relationships>
</file>

<file path=ppt/notesSlides/_rels/notesSlide24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8.xml"/><Relationship Id="rId1" Type="http://schemas.openxmlformats.org/officeDocument/2006/relationships/notesMaster" Target="../notesMasters/notesMaster1.xml"/></Relationships>
</file>

<file path=ppt/notesSlides/_rels/notesSlide24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29.xml"/><Relationship Id="rId1" Type="http://schemas.openxmlformats.org/officeDocument/2006/relationships/notesMaster" Target="../notesMasters/notesMaster1.xml"/></Relationships>
</file>

<file path=ppt/notesSlides/_rels/notesSlide24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0.xml"/><Relationship Id="rId1" Type="http://schemas.openxmlformats.org/officeDocument/2006/relationships/notesMaster" Target="../notesMasters/notesMaster1.xml"/></Relationships>
</file>

<file path=ppt/notesSlides/_rels/notesSlide24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1.xml"/><Relationship Id="rId1" Type="http://schemas.openxmlformats.org/officeDocument/2006/relationships/notesMaster" Target="../notesMasters/notesMaster1.xml"/></Relationships>
</file>

<file path=ppt/notesSlides/_rels/notesSlide24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2.xml"/><Relationship Id="rId1" Type="http://schemas.openxmlformats.org/officeDocument/2006/relationships/notesMaster" Target="../notesMasters/notesMaster1.xml"/></Relationships>
</file>

<file path=ppt/notesSlides/_rels/notesSlide24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3.xml"/><Relationship Id="rId1" Type="http://schemas.openxmlformats.org/officeDocument/2006/relationships/notesMaster" Target="../notesMasters/notesMaster1.xml"/></Relationships>
</file>

<file path=ppt/notesSlides/_rels/notesSlide24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4.xml"/><Relationship Id="rId1" Type="http://schemas.openxmlformats.org/officeDocument/2006/relationships/notesMaster" Target="../notesMasters/notesMaster1.xml"/></Relationships>
</file>

<file path=ppt/notesSlides/_rels/notesSlide2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.xml"/><Relationship Id="rId1" Type="http://schemas.openxmlformats.org/officeDocument/2006/relationships/notesMaster" Target="../notesMasters/notesMaster1.xml"/></Relationships>
</file>

<file path=ppt/notesSlides/_rels/notesSlide24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5.xml"/><Relationship Id="rId1" Type="http://schemas.openxmlformats.org/officeDocument/2006/relationships/notesMaster" Target="../notesMasters/notesMaster1.xml"/></Relationships>
</file>

<file path=ppt/notesSlides/_rels/notesSlide24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6.xml"/><Relationship Id="rId1" Type="http://schemas.openxmlformats.org/officeDocument/2006/relationships/notesMaster" Target="../notesMasters/notesMaster1.xml"/></Relationships>
</file>

<file path=ppt/notesSlides/_rels/notesSlide24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39.xml"/><Relationship Id="rId1" Type="http://schemas.openxmlformats.org/officeDocument/2006/relationships/notesMaster" Target="../notesMasters/notesMaster1.xml"/></Relationships>
</file>

<file path=ppt/notesSlides/_rels/notesSlide24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5.xml"/><Relationship Id="rId1" Type="http://schemas.openxmlformats.org/officeDocument/2006/relationships/notesMaster" Target="../notesMasters/notesMaster1.xml"/></Relationships>
</file>

<file path=ppt/notesSlides/_rels/notesSlide24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6.xml"/><Relationship Id="rId1" Type="http://schemas.openxmlformats.org/officeDocument/2006/relationships/notesMaster" Target="../notesMasters/notesMaster1.xml"/></Relationships>
</file>

<file path=ppt/notesSlides/_rels/notesSlide24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7.xml"/><Relationship Id="rId1" Type="http://schemas.openxmlformats.org/officeDocument/2006/relationships/notesMaster" Target="../notesMasters/notesMaster1.xml"/></Relationships>
</file>

<file path=ppt/notesSlides/_rels/notesSlide24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8.xml"/><Relationship Id="rId1" Type="http://schemas.openxmlformats.org/officeDocument/2006/relationships/notesMaster" Target="../notesMasters/notesMaster1.xml"/></Relationships>
</file>

<file path=ppt/notesSlides/_rels/notesSlide24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9.xml"/><Relationship Id="rId1" Type="http://schemas.openxmlformats.org/officeDocument/2006/relationships/notesMaster" Target="../notesMasters/notesMaster1.xml"/></Relationships>
</file>

<file path=ppt/notesSlides/_rels/notesSlide24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0.xml"/><Relationship Id="rId1" Type="http://schemas.openxmlformats.org/officeDocument/2006/relationships/notesMaster" Target="../notesMasters/notesMaster1.xml"/></Relationships>
</file>

<file path=ppt/notesSlides/_rels/notesSlide24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1.xml"/><Relationship Id="rId1" Type="http://schemas.openxmlformats.org/officeDocument/2006/relationships/notesMaster" Target="../notesMasters/notesMaster1.xml"/></Relationships>
</file>

<file path=ppt/notesSlides/_rels/notesSlide2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4.xml"/><Relationship Id="rId1" Type="http://schemas.openxmlformats.org/officeDocument/2006/relationships/notesMaster" Target="../notesMasters/notesMaster1.xml"/></Relationships>
</file>

<file path=ppt/notesSlides/_rels/notesSlide24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3.xml"/><Relationship Id="rId1" Type="http://schemas.openxmlformats.org/officeDocument/2006/relationships/notesMaster" Target="../notesMasters/notesMaster1.xml"/></Relationships>
</file>

<file path=ppt/notesSlides/_rels/notesSlide24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5.xml"/><Relationship Id="rId1" Type="http://schemas.openxmlformats.org/officeDocument/2006/relationships/notesMaster" Target="../notesMasters/notesMaster1.xml"/></Relationships>
</file>

<file path=ppt/notesSlides/_rels/notesSlide24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6.xml"/><Relationship Id="rId1" Type="http://schemas.openxmlformats.org/officeDocument/2006/relationships/notesMaster" Target="../notesMasters/notesMaster1.xml"/></Relationships>
</file>

<file path=ppt/notesSlides/_rels/notesSlide24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7.xml"/><Relationship Id="rId1" Type="http://schemas.openxmlformats.org/officeDocument/2006/relationships/notesMaster" Target="../notesMasters/notesMaster1.xml"/></Relationships>
</file>

<file path=ppt/notesSlides/_rels/notesSlide24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9.xml"/><Relationship Id="rId1" Type="http://schemas.openxmlformats.org/officeDocument/2006/relationships/notesMaster" Target="../notesMasters/notesMaster1.xml"/></Relationships>
</file>

<file path=ppt/notesSlides/_rels/notesSlide24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90.xml"/><Relationship Id="rId1" Type="http://schemas.openxmlformats.org/officeDocument/2006/relationships/notesMaster" Target="../notesMasters/notesMaster1.xml"/></Relationships>
</file>

<file path=ppt/notesSlides/_rels/notesSlide24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91.xml"/><Relationship Id="rId1" Type="http://schemas.openxmlformats.org/officeDocument/2006/relationships/notesMaster" Target="../notesMasters/notesMaster1.xml"/></Relationships>
</file>

<file path=ppt/notesSlides/_rels/notesSlide24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92.xml"/><Relationship Id="rId1" Type="http://schemas.openxmlformats.org/officeDocument/2006/relationships/notesMaster" Target="../notesMasters/notesMaster1.xml"/></Relationships>
</file>

<file path=ppt/notesSlides/_rels/notesSlide24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93.xml"/><Relationship Id="rId1" Type="http://schemas.openxmlformats.org/officeDocument/2006/relationships/notesMaster" Target="../notesMasters/notesMaster1.xml"/></Relationships>
</file>

<file path=ppt/notesSlides/_rels/notesSlide24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42.xml"/><Relationship Id="rId1" Type="http://schemas.openxmlformats.org/officeDocument/2006/relationships/notesMaster" Target="../notesMasters/notesMaster1.xml"/></Relationships>
</file>

<file path=ppt/notesSlides/_rels/notesSlide2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5.xml"/><Relationship Id="rId1" Type="http://schemas.openxmlformats.org/officeDocument/2006/relationships/notesMaster" Target="../notesMasters/notesMaster1.xml"/></Relationships>
</file>

<file path=ppt/notesSlides/_rels/notesSlide2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6.xml"/><Relationship Id="rId1" Type="http://schemas.openxmlformats.org/officeDocument/2006/relationships/notesMaster" Target="../notesMasters/notesMaster1.xml"/></Relationships>
</file>

<file path=ppt/notesSlides/_rels/notesSlide2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7.xml"/><Relationship Id="rId1" Type="http://schemas.openxmlformats.org/officeDocument/2006/relationships/notesMaster" Target="../notesMasters/notesMaster1.xml"/></Relationships>
</file>

<file path=ppt/notesSlides/_rels/notesSlide2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8.xml"/><Relationship Id="rId1" Type="http://schemas.openxmlformats.org/officeDocument/2006/relationships/notesMaster" Target="../notesMasters/notesMaster1.xml"/></Relationships>
</file>

<file path=ppt/notesSlides/_rels/notesSlide2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0.xml"/><Relationship Id="rId1" Type="http://schemas.openxmlformats.org/officeDocument/2006/relationships/notesMaster" Target="../notesMasters/notesMaster1.xml"/></Relationships>
</file>

<file path=ppt/notesSlides/_rels/notesSlide2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1.xml"/><Relationship Id="rId1" Type="http://schemas.openxmlformats.org/officeDocument/2006/relationships/notesMaster" Target="../notesMasters/notesMaster1.xml"/></Relationships>
</file>

<file path=ppt/notesSlides/_rels/notesSlide2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2.xml"/><Relationship Id="rId1" Type="http://schemas.openxmlformats.org/officeDocument/2006/relationships/notesMaster" Target="../notesMasters/notesMaster1.xml"/></Relationships>
</file>

<file path=ppt/notesSlides/_rels/notesSlide2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3.xml"/><Relationship Id="rId1" Type="http://schemas.openxmlformats.org/officeDocument/2006/relationships/notesMaster" Target="../notesMasters/notesMaster1.xml"/></Relationships>
</file>

<file path=ppt/notesSlides/_rels/notesSlide2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4.xml"/><Relationship Id="rId1" Type="http://schemas.openxmlformats.org/officeDocument/2006/relationships/notesMaster" Target="../notesMasters/notesMaster1.xml"/></Relationships>
</file>

<file path=ppt/notesSlides/_rels/notesSlide2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5.xml"/><Relationship Id="rId1" Type="http://schemas.openxmlformats.org/officeDocument/2006/relationships/notesMaster" Target="../notesMasters/notesMaster1.xml"/></Relationships>
</file>

<file path=ppt/notesSlides/_rels/notesSlide2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6.xml"/><Relationship Id="rId1" Type="http://schemas.openxmlformats.org/officeDocument/2006/relationships/notesMaster" Target="../notesMasters/notesMaster1.xml"/></Relationships>
</file>

<file path=ppt/notesSlides/_rels/notesSlide2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7.xml"/><Relationship Id="rId1" Type="http://schemas.openxmlformats.org/officeDocument/2006/relationships/notesMaster" Target="../notesMasters/notesMaster1.xml"/></Relationships>
</file>

<file path=ppt/notesSlides/_rels/notesSlide2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8.xml"/><Relationship Id="rId1" Type="http://schemas.openxmlformats.org/officeDocument/2006/relationships/notesMaster" Target="../notesMasters/notesMaster1.xml"/></Relationships>
</file>

<file path=ppt/notesSlides/_rels/notesSlide2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0.xml"/><Relationship Id="rId1" Type="http://schemas.openxmlformats.org/officeDocument/2006/relationships/notesMaster" Target="../notesMasters/notesMaster1.xml"/></Relationships>
</file>

<file path=ppt/notesSlides/_rels/notesSlide2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1.xml"/><Relationship Id="rId1" Type="http://schemas.openxmlformats.org/officeDocument/2006/relationships/notesMaster" Target="../notesMasters/notesMaster1.xml"/></Relationships>
</file>

<file path=ppt/notesSlides/_rels/notesSlide2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2.xml"/><Relationship Id="rId1" Type="http://schemas.openxmlformats.org/officeDocument/2006/relationships/notesMaster" Target="../notesMasters/notesMaster1.xml"/></Relationships>
</file>

<file path=ppt/notesSlides/_rels/notesSlide2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3.xml"/><Relationship Id="rId1" Type="http://schemas.openxmlformats.org/officeDocument/2006/relationships/notesMaster" Target="../notesMasters/notesMaster1.xml"/></Relationships>
</file>

<file path=ppt/notesSlides/_rels/notesSlide2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4.xml"/><Relationship Id="rId1" Type="http://schemas.openxmlformats.org/officeDocument/2006/relationships/notesMaster" Target="../notesMasters/notesMaster1.xml"/></Relationships>
</file>

<file path=ppt/notesSlides/_rels/notesSlide2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5.xml"/><Relationship Id="rId1" Type="http://schemas.openxmlformats.org/officeDocument/2006/relationships/notesMaster" Target="../notesMasters/notesMaster1.xml"/></Relationships>
</file>

<file path=ppt/notesSlides/_rels/notesSlide2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6.xml"/><Relationship Id="rId1" Type="http://schemas.openxmlformats.org/officeDocument/2006/relationships/notesMaster" Target="../notesMasters/notesMaster1.xml"/></Relationships>
</file>

<file path=ppt/notesSlides/_rels/notesSlide2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7.xml"/><Relationship Id="rId1" Type="http://schemas.openxmlformats.org/officeDocument/2006/relationships/notesMaster" Target="../notesMasters/notesMaster1.xml"/></Relationships>
</file>

<file path=ppt/notesSlides/_rels/notesSlide2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8.xml"/><Relationship Id="rId1" Type="http://schemas.openxmlformats.org/officeDocument/2006/relationships/notesMaster" Target="../notesMasters/notesMaster1.xml"/></Relationships>
</file>

<file path=ppt/notesSlides/_rels/notesSlide2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0.xml"/><Relationship Id="rId1" Type="http://schemas.openxmlformats.org/officeDocument/2006/relationships/notesMaster" Target="../notesMasters/notesMaster1.xml"/></Relationships>
</file>

<file path=ppt/notesSlides/_rels/notesSlide2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1.xml"/><Relationship Id="rId1" Type="http://schemas.openxmlformats.org/officeDocument/2006/relationships/notesMaster" Target="../notesMasters/notesMaster1.xml"/></Relationships>
</file>

<file path=ppt/notesSlides/_rels/notesSlide2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2.xml"/><Relationship Id="rId1" Type="http://schemas.openxmlformats.org/officeDocument/2006/relationships/notesMaster" Target="../notesMasters/notesMaster1.xml"/></Relationships>
</file>

<file path=ppt/notesSlides/_rels/notesSlide2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3.xml"/><Relationship Id="rId1" Type="http://schemas.openxmlformats.org/officeDocument/2006/relationships/notesMaster" Target="../notesMasters/notesMaster1.xml"/></Relationships>
</file>

<file path=ppt/notesSlides/_rels/notesSlide2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4.xml"/><Relationship Id="rId1" Type="http://schemas.openxmlformats.org/officeDocument/2006/relationships/notesMaster" Target="../notesMasters/notesMaster1.xml"/></Relationships>
</file>

<file path=ppt/notesSlides/_rels/notesSlide2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5.xml"/><Relationship Id="rId1" Type="http://schemas.openxmlformats.org/officeDocument/2006/relationships/notesMaster" Target="../notesMasters/notesMaster1.xml"/></Relationships>
</file>

<file path=ppt/notesSlides/_rels/notesSlide2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6.xml"/><Relationship Id="rId1" Type="http://schemas.openxmlformats.org/officeDocument/2006/relationships/notesMaster" Target="../notesMasters/notesMaster1.xml"/></Relationships>
</file>

<file path=ppt/notesSlides/_rels/notesSlide2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7.xml"/><Relationship Id="rId1" Type="http://schemas.openxmlformats.org/officeDocument/2006/relationships/notesMaster" Target="../notesMasters/notesMaster1.xml"/></Relationships>
</file>

<file path=ppt/notesSlides/_rels/notesSlide2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8.xml"/><Relationship Id="rId1" Type="http://schemas.openxmlformats.org/officeDocument/2006/relationships/notesMaster" Target="../notesMasters/notesMaster1.xml"/></Relationships>
</file>

<file path=ppt/notesSlides/_rels/notesSlide2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0.xml"/><Relationship Id="rId1" Type="http://schemas.openxmlformats.org/officeDocument/2006/relationships/notesMaster" Target="../notesMasters/notesMaster1.xml"/></Relationships>
</file>

<file path=ppt/notesSlides/_rels/notesSlide2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1.xml"/><Relationship Id="rId1" Type="http://schemas.openxmlformats.org/officeDocument/2006/relationships/notesMaster" Target="../notesMasters/notesMaster1.xml"/></Relationships>
</file>

<file path=ppt/notesSlides/_rels/notesSlide2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2.xml"/><Relationship Id="rId1" Type="http://schemas.openxmlformats.org/officeDocument/2006/relationships/notesMaster" Target="../notesMasters/notesMaster1.xml"/></Relationships>
</file>

<file path=ppt/notesSlides/_rels/notesSlide2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3.xml"/><Relationship Id="rId1" Type="http://schemas.openxmlformats.org/officeDocument/2006/relationships/notesMaster" Target="../notesMasters/notesMaster1.xml"/></Relationships>
</file>

<file path=ppt/notesSlides/_rels/notesSlide2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4.xml"/><Relationship Id="rId1" Type="http://schemas.openxmlformats.org/officeDocument/2006/relationships/notesMaster" Target="../notesMasters/notesMaster1.xml"/></Relationships>
</file>

<file path=ppt/notesSlides/_rels/notesSlide2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5.xml"/><Relationship Id="rId1" Type="http://schemas.openxmlformats.org/officeDocument/2006/relationships/notesMaster" Target="../notesMasters/notesMaster1.xml"/></Relationships>
</file>

<file path=ppt/notesSlides/_rels/notesSlide2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6.xml"/><Relationship Id="rId1" Type="http://schemas.openxmlformats.org/officeDocument/2006/relationships/notesMaster" Target="../notesMasters/notesMaster1.xml"/></Relationships>
</file>

<file path=ppt/notesSlides/_rels/notesSlide2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7.xml"/><Relationship Id="rId1" Type="http://schemas.openxmlformats.org/officeDocument/2006/relationships/notesMaster" Target="../notesMasters/notesMaster1.xml"/></Relationships>
</file>

<file path=ppt/notesSlides/_rels/notesSlide2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8.xml"/><Relationship Id="rId1" Type="http://schemas.openxmlformats.org/officeDocument/2006/relationships/notesMaster" Target="../notesMasters/notesMaster1.xml"/></Relationships>
</file>

<file path=ppt/notesSlides/_rels/notesSlide2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0.xml"/><Relationship Id="rId1" Type="http://schemas.openxmlformats.org/officeDocument/2006/relationships/notesMaster" Target="../notesMasters/notesMaster1.xml"/></Relationships>
</file>

<file path=ppt/notesSlides/_rels/notesSlide2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1.xml"/><Relationship Id="rId1" Type="http://schemas.openxmlformats.org/officeDocument/2006/relationships/notesMaster" Target="../notesMasters/notesMaster1.xml"/></Relationships>
</file>

<file path=ppt/notesSlides/_rels/notesSlide2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2.xml"/><Relationship Id="rId1" Type="http://schemas.openxmlformats.org/officeDocument/2006/relationships/notesMaster" Target="../notesMasters/notesMaster1.xml"/></Relationships>
</file>

<file path=ppt/notesSlides/_rels/notesSlide2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3.xml"/><Relationship Id="rId1" Type="http://schemas.openxmlformats.org/officeDocument/2006/relationships/notesMaster" Target="../notesMasters/notesMaster1.xml"/></Relationships>
</file>

<file path=ppt/notesSlides/_rels/notesSlide2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4.xml"/><Relationship Id="rId1" Type="http://schemas.openxmlformats.org/officeDocument/2006/relationships/notesMaster" Target="../notesMasters/notesMaster1.xml"/></Relationships>
</file>

<file path=ppt/notesSlides/_rels/notesSlide2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5.xml"/><Relationship Id="rId1" Type="http://schemas.openxmlformats.org/officeDocument/2006/relationships/notesMaster" Target="../notesMasters/notesMaster1.xml"/></Relationships>
</file>

<file path=ppt/notesSlides/_rels/notesSlide2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6.xml"/><Relationship Id="rId1" Type="http://schemas.openxmlformats.org/officeDocument/2006/relationships/notesMaster" Target="../notesMasters/notesMaster1.xml"/></Relationships>
</file>

<file path=ppt/notesSlides/_rels/notesSlide2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7.xml"/><Relationship Id="rId1" Type="http://schemas.openxmlformats.org/officeDocument/2006/relationships/notesMaster" Target="../notesMasters/notesMaster1.xml"/></Relationships>
</file>

<file path=ppt/notesSlides/_rels/notesSlide2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8.xml"/><Relationship Id="rId1" Type="http://schemas.openxmlformats.org/officeDocument/2006/relationships/notesMaster" Target="../notesMasters/notesMaster1.xml"/></Relationships>
</file>

<file path=ppt/notesSlides/_rels/notesSlide2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0.xml"/><Relationship Id="rId1" Type="http://schemas.openxmlformats.org/officeDocument/2006/relationships/notesMaster" Target="../notesMasters/notesMaster1.xml"/></Relationships>
</file>

<file path=ppt/notesSlides/_rels/notesSlide3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1.xml"/><Relationship Id="rId1" Type="http://schemas.openxmlformats.org/officeDocument/2006/relationships/notesMaster" Target="../notesMasters/notesMaster1.xml"/></Relationships>
</file>

<file path=ppt/notesSlides/_rels/notesSlide3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2.xml"/><Relationship Id="rId1" Type="http://schemas.openxmlformats.org/officeDocument/2006/relationships/notesMaster" Target="../notesMasters/notesMaster1.xml"/></Relationships>
</file>

<file path=ppt/notesSlides/_rels/notesSlide3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3.xml"/><Relationship Id="rId1" Type="http://schemas.openxmlformats.org/officeDocument/2006/relationships/notesMaster" Target="../notesMasters/notesMaster1.xml"/></Relationships>
</file>

<file path=ppt/notesSlides/_rels/notesSlide3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4.xml"/><Relationship Id="rId1" Type="http://schemas.openxmlformats.org/officeDocument/2006/relationships/notesMaster" Target="../notesMasters/notesMaster1.xml"/></Relationships>
</file>

<file path=ppt/notesSlides/_rels/notesSlide3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5.xml"/><Relationship Id="rId1" Type="http://schemas.openxmlformats.org/officeDocument/2006/relationships/notesMaster" Target="../notesMasters/notesMaster1.xml"/></Relationships>
</file>

<file path=ppt/notesSlides/_rels/notesSlide3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6.xml"/><Relationship Id="rId1" Type="http://schemas.openxmlformats.org/officeDocument/2006/relationships/notesMaster" Target="../notesMasters/notesMaster1.xml"/></Relationships>
</file>

<file path=ppt/notesSlides/_rels/notesSlide3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7.xml"/><Relationship Id="rId1" Type="http://schemas.openxmlformats.org/officeDocument/2006/relationships/notesMaster" Target="../notesMasters/notesMaster1.xml"/></Relationships>
</file>

<file path=ppt/notesSlides/_rels/notesSlide3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8.xml"/><Relationship Id="rId1" Type="http://schemas.openxmlformats.org/officeDocument/2006/relationships/notesMaster" Target="../notesMasters/notesMaster1.xml"/></Relationships>
</file>

<file path=ppt/notesSlides/_rels/notesSlide3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0.xml"/><Relationship Id="rId1" Type="http://schemas.openxmlformats.org/officeDocument/2006/relationships/notesMaster" Target="../notesMasters/notesMaster1.xml"/></Relationships>
</file>

<file path=ppt/notesSlides/_rels/notesSlide3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1.xml"/><Relationship Id="rId1" Type="http://schemas.openxmlformats.org/officeDocument/2006/relationships/notesMaster" Target="../notesMasters/notesMaster1.xml"/></Relationships>
</file>

<file path=ppt/notesSlides/_rels/notesSlide3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2.xml"/><Relationship Id="rId1" Type="http://schemas.openxmlformats.org/officeDocument/2006/relationships/notesMaster" Target="../notesMasters/notesMaster1.xml"/></Relationships>
</file>

<file path=ppt/notesSlides/_rels/notesSlide3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3.xml"/><Relationship Id="rId1" Type="http://schemas.openxmlformats.org/officeDocument/2006/relationships/notesMaster" Target="../notesMasters/notesMaster1.xml"/></Relationships>
</file>

<file path=ppt/notesSlides/_rels/notesSlide3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4.xml"/><Relationship Id="rId1" Type="http://schemas.openxmlformats.org/officeDocument/2006/relationships/notesMaster" Target="../notesMasters/notesMaster1.xml"/></Relationships>
</file>

<file path=ppt/notesSlides/_rels/notesSlide3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5.xml"/><Relationship Id="rId1" Type="http://schemas.openxmlformats.org/officeDocument/2006/relationships/notesMaster" Target="../notesMasters/notesMaster1.xml"/></Relationships>
</file>

<file path=ppt/notesSlides/_rels/notesSlide3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6.xml"/><Relationship Id="rId1" Type="http://schemas.openxmlformats.org/officeDocument/2006/relationships/notesMaster" Target="../notesMasters/notesMaster1.xml"/></Relationships>
</file>

<file path=ppt/notesSlides/_rels/notesSlide3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7.xml"/><Relationship Id="rId1" Type="http://schemas.openxmlformats.org/officeDocument/2006/relationships/notesMaster" Target="../notesMasters/notesMaster1.xml"/></Relationships>
</file>

<file path=ppt/notesSlides/_rels/notesSlide3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8.xml"/><Relationship Id="rId1" Type="http://schemas.openxmlformats.org/officeDocument/2006/relationships/notesMaster" Target="../notesMasters/notesMaster1.xml"/></Relationships>
</file>

<file path=ppt/notesSlides/_rels/notesSlide3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0.xml"/><Relationship Id="rId1" Type="http://schemas.openxmlformats.org/officeDocument/2006/relationships/notesMaster" Target="../notesMasters/notesMaster1.xml"/></Relationships>
</file>

<file path=ppt/notesSlides/_rels/notesSlide3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1.xml"/><Relationship Id="rId1" Type="http://schemas.openxmlformats.org/officeDocument/2006/relationships/notesMaster" Target="../notesMasters/notesMaster1.xml"/></Relationships>
</file>

<file path=ppt/notesSlides/_rels/notesSlide3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2.xml"/><Relationship Id="rId1" Type="http://schemas.openxmlformats.org/officeDocument/2006/relationships/notesMaster" Target="../notesMasters/notesMaster1.xml"/></Relationships>
</file>

<file path=ppt/notesSlides/_rels/notesSlide3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3.xml"/><Relationship Id="rId1" Type="http://schemas.openxmlformats.org/officeDocument/2006/relationships/notesMaster" Target="../notesMasters/notesMaster1.xml"/></Relationships>
</file>

<file path=ppt/notesSlides/_rels/notesSlide3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4.xml"/><Relationship Id="rId1" Type="http://schemas.openxmlformats.org/officeDocument/2006/relationships/notesMaster" Target="../notesMasters/notesMaster1.xml"/></Relationships>
</file>

<file path=ppt/notesSlides/_rels/notesSlide3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5.xml"/><Relationship Id="rId1" Type="http://schemas.openxmlformats.org/officeDocument/2006/relationships/notesMaster" Target="../notesMasters/notesMaster1.xml"/></Relationships>
</file>

<file path=ppt/notesSlides/_rels/notesSlide3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6.xml"/><Relationship Id="rId1" Type="http://schemas.openxmlformats.org/officeDocument/2006/relationships/notesMaster" Target="../notesMasters/notesMaster1.xml"/></Relationships>
</file>

<file path=ppt/notesSlides/_rels/notesSlide3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7.xml"/><Relationship Id="rId1" Type="http://schemas.openxmlformats.org/officeDocument/2006/relationships/notesMaster" Target="../notesMasters/notesMaster1.xml"/></Relationships>
</file>

<file path=ppt/notesSlides/_rels/notesSlide3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8.xml"/><Relationship Id="rId1" Type="http://schemas.openxmlformats.org/officeDocument/2006/relationships/notesMaster" Target="../notesMasters/notesMaster1.xml"/></Relationships>
</file>

<file path=ppt/notesSlides/_rels/notesSlide3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0.xml"/><Relationship Id="rId1" Type="http://schemas.openxmlformats.org/officeDocument/2006/relationships/notesMaster" Target="../notesMasters/notesMaster1.xml"/></Relationships>
</file>

<file path=ppt/notesSlides/_rels/notesSlide3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1.xml"/><Relationship Id="rId1" Type="http://schemas.openxmlformats.org/officeDocument/2006/relationships/notesMaster" Target="../notesMasters/notesMaster1.xml"/></Relationships>
</file>

<file path=ppt/notesSlides/_rels/notesSlide3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2.xml"/><Relationship Id="rId1" Type="http://schemas.openxmlformats.org/officeDocument/2006/relationships/notesMaster" Target="../notesMasters/notesMaster1.xml"/></Relationships>
</file>

<file path=ppt/notesSlides/_rels/notesSlide3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3.xml"/><Relationship Id="rId1" Type="http://schemas.openxmlformats.org/officeDocument/2006/relationships/notesMaster" Target="../notesMasters/notesMaster1.xml"/></Relationships>
</file>

<file path=ppt/notesSlides/_rels/notesSlide3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4.xml"/><Relationship Id="rId1" Type="http://schemas.openxmlformats.org/officeDocument/2006/relationships/notesMaster" Target="../notesMasters/notesMaster1.xml"/></Relationships>
</file>

<file path=ppt/notesSlides/_rels/notesSlide3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5.xml"/><Relationship Id="rId1" Type="http://schemas.openxmlformats.org/officeDocument/2006/relationships/notesMaster" Target="../notesMasters/notesMaster1.xml"/></Relationships>
</file>

<file path=ppt/notesSlides/_rels/notesSlide3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6.xml"/><Relationship Id="rId1" Type="http://schemas.openxmlformats.org/officeDocument/2006/relationships/notesMaster" Target="../notesMasters/notesMaster1.xml"/></Relationships>
</file>

<file path=ppt/notesSlides/_rels/notesSlide3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7.xml"/><Relationship Id="rId1" Type="http://schemas.openxmlformats.org/officeDocument/2006/relationships/notesMaster" Target="../notesMasters/notesMaster1.xml"/></Relationships>
</file>

<file path=ppt/notesSlides/_rels/notesSlide3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8.xml"/><Relationship Id="rId1" Type="http://schemas.openxmlformats.org/officeDocument/2006/relationships/notesMaster" Target="../notesMasters/notesMaster1.xml"/></Relationships>
</file>

<file path=ppt/notesSlides/_rels/notesSlide3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0.xml"/><Relationship Id="rId1" Type="http://schemas.openxmlformats.org/officeDocument/2006/relationships/notesMaster" Target="../notesMasters/notesMaster1.xml"/></Relationships>
</file>

<file path=ppt/notesSlides/_rels/notesSlide3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1.xml"/><Relationship Id="rId1" Type="http://schemas.openxmlformats.org/officeDocument/2006/relationships/notesMaster" Target="../notesMasters/notesMaster1.xml"/></Relationships>
</file>

<file path=ppt/notesSlides/_rels/notesSlide3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2.xml"/><Relationship Id="rId1" Type="http://schemas.openxmlformats.org/officeDocument/2006/relationships/notesMaster" Target="../notesMasters/notesMaster1.xml"/></Relationships>
</file>

<file path=ppt/notesSlides/_rels/notesSlide3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3.xml"/><Relationship Id="rId1" Type="http://schemas.openxmlformats.org/officeDocument/2006/relationships/notesMaster" Target="../notesMasters/notesMaster1.xml"/></Relationships>
</file>

<file path=ppt/notesSlides/_rels/notesSlide3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4.xml"/><Relationship Id="rId1" Type="http://schemas.openxmlformats.org/officeDocument/2006/relationships/notesMaster" Target="../notesMasters/notesMaster1.xml"/></Relationships>
</file>

<file path=ppt/notesSlides/_rels/notesSlide3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5.xml"/><Relationship Id="rId1" Type="http://schemas.openxmlformats.org/officeDocument/2006/relationships/notesMaster" Target="../notesMasters/notesMaster1.xml"/></Relationships>
</file>

<file path=ppt/notesSlides/_rels/notesSlide3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6.xml"/><Relationship Id="rId1" Type="http://schemas.openxmlformats.org/officeDocument/2006/relationships/notesMaster" Target="../notesMasters/notesMaster1.xml"/></Relationships>
</file>

<file path=ppt/notesSlides/_rels/notesSlide3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7.xml"/><Relationship Id="rId1" Type="http://schemas.openxmlformats.org/officeDocument/2006/relationships/notesMaster" Target="../notesMasters/notesMaster1.xml"/></Relationships>
</file>

<file path=ppt/notesSlides/_rels/notesSlide3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8.xml"/><Relationship Id="rId1" Type="http://schemas.openxmlformats.org/officeDocument/2006/relationships/notesMaster" Target="../notesMasters/notesMaster1.xml"/></Relationships>
</file>

<file path=ppt/notesSlides/_rels/notesSlide3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0.xml"/><Relationship Id="rId1" Type="http://schemas.openxmlformats.org/officeDocument/2006/relationships/notesMaster" Target="../notesMasters/notesMaster1.xml"/></Relationships>
</file>

<file path=ppt/notesSlides/_rels/notesSlide3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1.xml"/><Relationship Id="rId1" Type="http://schemas.openxmlformats.org/officeDocument/2006/relationships/notesMaster" Target="../notesMasters/notesMaster1.xml"/></Relationships>
</file>

<file path=ppt/notesSlides/_rels/notesSlide3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2.xml"/><Relationship Id="rId1" Type="http://schemas.openxmlformats.org/officeDocument/2006/relationships/notesMaster" Target="../notesMasters/notesMaster1.xml"/></Relationships>
</file>

<file path=ppt/notesSlides/_rels/notesSlide3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3.xml"/><Relationship Id="rId1" Type="http://schemas.openxmlformats.org/officeDocument/2006/relationships/notesMaster" Target="../notesMasters/notesMaster1.xml"/></Relationships>
</file>

<file path=ppt/notesSlides/_rels/notesSlide3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4.xml"/><Relationship Id="rId1" Type="http://schemas.openxmlformats.org/officeDocument/2006/relationships/notesMaster" Target="../notesMasters/notesMaster1.xml"/></Relationships>
</file>

<file path=ppt/notesSlides/_rels/notesSlide3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5.xml"/><Relationship Id="rId1" Type="http://schemas.openxmlformats.org/officeDocument/2006/relationships/notesMaster" Target="../notesMasters/notesMaster1.xml"/></Relationships>
</file>

<file path=ppt/notesSlides/_rels/notesSlide3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6.xml"/><Relationship Id="rId1" Type="http://schemas.openxmlformats.org/officeDocument/2006/relationships/notesMaster" Target="../notesMasters/notesMaster1.xml"/></Relationships>
</file>

<file path=ppt/notesSlides/_rels/notesSlide3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7.xml"/><Relationship Id="rId1" Type="http://schemas.openxmlformats.org/officeDocument/2006/relationships/notesMaster" Target="../notesMasters/notesMaster1.xml"/></Relationships>
</file>

<file path=ppt/notesSlides/_rels/notesSlide3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8.xml"/><Relationship Id="rId1" Type="http://schemas.openxmlformats.org/officeDocument/2006/relationships/notesMaster" Target="../notesMasters/notesMaster1.xml"/></Relationships>
</file>

<file path=ppt/notesSlides/_rels/notesSlide3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0.xml"/><Relationship Id="rId1" Type="http://schemas.openxmlformats.org/officeDocument/2006/relationships/notesMaster" Target="../notesMasters/notesMaster1.xml"/></Relationships>
</file>

<file path=ppt/notesSlides/_rels/notesSlide3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1.xml"/><Relationship Id="rId1" Type="http://schemas.openxmlformats.org/officeDocument/2006/relationships/notesMaster" Target="../notesMasters/notesMaster1.xml"/></Relationships>
</file>

<file path=ppt/notesSlides/_rels/notesSlide3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2.xml"/><Relationship Id="rId1" Type="http://schemas.openxmlformats.org/officeDocument/2006/relationships/notesMaster" Target="../notesMasters/notesMaster1.xml"/></Relationships>
</file>

<file path=ppt/notesSlides/_rels/notesSlide3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3.xml"/><Relationship Id="rId1" Type="http://schemas.openxmlformats.org/officeDocument/2006/relationships/notesMaster" Target="../notesMasters/notesMaster1.xml"/></Relationships>
</file>

<file path=ppt/notesSlides/_rels/notesSlide3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4.xml"/><Relationship Id="rId1" Type="http://schemas.openxmlformats.org/officeDocument/2006/relationships/notesMaster" Target="../notesMasters/notesMaster1.xml"/></Relationships>
</file>

<file path=ppt/notesSlides/_rels/notesSlide3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5.xml"/><Relationship Id="rId1" Type="http://schemas.openxmlformats.org/officeDocument/2006/relationships/notesMaster" Target="../notesMasters/notesMaster1.xml"/></Relationships>
</file>

<file path=ppt/notesSlides/_rels/notesSlide3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6.xml"/><Relationship Id="rId1" Type="http://schemas.openxmlformats.org/officeDocument/2006/relationships/notesMaster" Target="../notesMasters/notesMaster1.xml"/></Relationships>
</file>

<file path=ppt/notesSlides/_rels/notesSlide3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7.xml"/><Relationship Id="rId1" Type="http://schemas.openxmlformats.org/officeDocument/2006/relationships/notesMaster" Target="../notesMasters/notesMaster1.xml"/></Relationships>
</file>

<file path=ppt/notesSlides/_rels/notesSlide3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8.xml"/><Relationship Id="rId1" Type="http://schemas.openxmlformats.org/officeDocument/2006/relationships/notesMaster" Target="../notesMasters/notesMaster1.xml"/></Relationships>
</file>

<file path=ppt/notesSlides/_rels/notesSlide3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1.xml"/><Relationship Id="rId1" Type="http://schemas.openxmlformats.org/officeDocument/2006/relationships/notesMaster" Target="../notesMasters/notesMaster1.xml"/></Relationships>
</file>

<file path=ppt/notesSlides/_rels/notesSlide3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2.xml"/><Relationship Id="rId1" Type="http://schemas.openxmlformats.org/officeDocument/2006/relationships/notesMaster" Target="../notesMasters/notesMaster1.xml"/></Relationships>
</file>

<file path=ppt/notesSlides/_rels/notesSlide3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3.xml"/><Relationship Id="rId1" Type="http://schemas.openxmlformats.org/officeDocument/2006/relationships/notesMaster" Target="../notesMasters/notesMaster1.xml"/></Relationships>
</file>

<file path=ppt/notesSlides/_rels/notesSlide3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4.xml"/><Relationship Id="rId1" Type="http://schemas.openxmlformats.org/officeDocument/2006/relationships/notesMaster" Target="../notesMasters/notesMaster1.xml"/></Relationships>
</file>

<file path=ppt/notesSlides/_rels/notesSlide3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5.xml"/><Relationship Id="rId1" Type="http://schemas.openxmlformats.org/officeDocument/2006/relationships/notesMaster" Target="../notesMasters/notesMaster1.xml"/></Relationships>
</file>

<file path=ppt/notesSlides/_rels/notesSlide3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6.xml"/><Relationship Id="rId1" Type="http://schemas.openxmlformats.org/officeDocument/2006/relationships/notesMaster" Target="../notesMasters/notesMaster1.xml"/></Relationships>
</file>

<file path=ppt/notesSlides/_rels/notesSlide3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7.xml"/><Relationship Id="rId1" Type="http://schemas.openxmlformats.org/officeDocument/2006/relationships/notesMaster" Target="../notesMasters/notesMaster1.xml"/></Relationships>
</file>

<file path=ppt/notesSlides/_rels/notesSlide3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8.xml"/><Relationship Id="rId1" Type="http://schemas.openxmlformats.org/officeDocument/2006/relationships/notesMaster" Target="../notesMasters/notesMaster1.xml"/></Relationships>
</file>

<file path=ppt/notesSlides/_rels/notesSlide3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9.xml"/><Relationship Id="rId1" Type="http://schemas.openxmlformats.org/officeDocument/2006/relationships/notesMaster" Target="../notesMasters/notesMaster1.xml"/></Relationships>
</file>

<file path=ppt/notesSlides/_rels/notesSlide3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1.xml"/><Relationship Id="rId1" Type="http://schemas.openxmlformats.org/officeDocument/2006/relationships/notesMaster" Target="../notesMasters/notesMaster1.xml"/></Relationships>
</file>

<file path=ppt/notesSlides/_rels/notesSlide3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2.xml"/><Relationship Id="rId1" Type="http://schemas.openxmlformats.org/officeDocument/2006/relationships/notesMaster" Target="../notesMasters/notesMaster1.xml"/></Relationships>
</file>

<file path=ppt/notesSlides/_rels/notesSlide3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3.xml"/><Relationship Id="rId1" Type="http://schemas.openxmlformats.org/officeDocument/2006/relationships/notesMaster" Target="../notesMasters/notesMaster1.xml"/></Relationships>
</file>

<file path=ppt/notesSlides/_rels/notesSlide3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4.xml"/><Relationship Id="rId1" Type="http://schemas.openxmlformats.org/officeDocument/2006/relationships/notesMaster" Target="../notesMasters/notesMaster1.xml"/></Relationships>
</file>

<file path=ppt/notesSlides/_rels/notesSlide3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5.xml"/><Relationship Id="rId1" Type="http://schemas.openxmlformats.org/officeDocument/2006/relationships/notesMaster" Target="../notesMasters/notesMaster1.xml"/></Relationships>
</file>

<file path=ppt/notesSlides/_rels/notesSlide3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6.xml"/><Relationship Id="rId1" Type="http://schemas.openxmlformats.org/officeDocument/2006/relationships/notesMaster" Target="../notesMasters/notesMaster1.xml"/></Relationships>
</file>

<file path=ppt/notesSlides/_rels/notesSlide3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7.xml"/><Relationship Id="rId1" Type="http://schemas.openxmlformats.org/officeDocument/2006/relationships/notesMaster" Target="../notesMasters/notesMaster1.xml"/></Relationships>
</file>

<file path=ppt/notesSlides/_rels/notesSlide3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8.xml"/><Relationship Id="rId1" Type="http://schemas.openxmlformats.org/officeDocument/2006/relationships/notesMaster" Target="../notesMasters/notesMaster1.xml"/></Relationships>
</file>

<file path=ppt/notesSlides/_rels/notesSlide3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9.xml"/><Relationship Id="rId1" Type="http://schemas.openxmlformats.org/officeDocument/2006/relationships/notesMaster" Target="../notesMasters/notesMaster1.xml"/></Relationships>
</file>

<file path=ppt/notesSlides/_rels/notesSlide3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1.xml"/><Relationship Id="rId1" Type="http://schemas.openxmlformats.org/officeDocument/2006/relationships/notesMaster" Target="../notesMasters/notesMaster1.xml"/></Relationships>
</file>

<file path=ppt/notesSlides/_rels/notesSlide3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2.xml"/><Relationship Id="rId1" Type="http://schemas.openxmlformats.org/officeDocument/2006/relationships/notesMaster" Target="../notesMasters/notesMaster1.xml"/></Relationships>
</file>

<file path=ppt/notesSlides/_rels/notesSlide3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3.xml"/><Relationship Id="rId1" Type="http://schemas.openxmlformats.org/officeDocument/2006/relationships/notesMaster" Target="../notesMasters/notesMaster1.xml"/></Relationships>
</file>

<file path=ppt/notesSlides/_rels/notesSlide3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4.xml"/><Relationship Id="rId1" Type="http://schemas.openxmlformats.org/officeDocument/2006/relationships/notesMaster" Target="../notesMasters/notesMaster1.xml"/></Relationships>
</file>

<file path=ppt/notesSlides/_rels/notesSlide3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5.xml"/><Relationship Id="rId1" Type="http://schemas.openxmlformats.org/officeDocument/2006/relationships/notesMaster" Target="../notesMasters/notesMaster1.xml"/></Relationships>
</file>

<file path=ppt/notesSlides/_rels/notesSlide3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6.xml"/><Relationship Id="rId1" Type="http://schemas.openxmlformats.org/officeDocument/2006/relationships/notesMaster" Target="../notesMasters/notesMaster1.xml"/></Relationships>
</file>

<file path=ppt/notesSlides/_rels/notesSlide3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7.xml"/><Relationship Id="rId1" Type="http://schemas.openxmlformats.org/officeDocument/2006/relationships/notesMaster" Target="../notesMasters/notesMaster1.xml"/></Relationships>
</file>

<file path=ppt/notesSlides/_rels/notesSlide3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8.xml"/><Relationship Id="rId1" Type="http://schemas.openxmlformats.org/officeDocument/2006/relationships/notesMaster" Target="../notesMasters/notesMaster1.xml"/></Relationships>
</file>

<file path=ppt/notesSlides/_rels/notesSlide3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9.xml"/><Relationship Id="rId1" Type="http://schemas.openxmlformats.org/officeDocument/2006/relationships/notesMaster" Target="../notesMasters/notesMaster1.xml"/></Relationships>
</file>

<file path=ppt/notesSlides/_rels/notesSlide3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1.xml"/><Relationship Id="rId1" Type="http://schemas.openxmlformats.org/officeDocument/2006/relationships/notesMaster" Target="../notesMasters/notesMaster1.xml"/></Relationships>
</file>

<file path=ppt/notesSlides/_rels/notesSlide4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2.xml"/><Relationship Id="rId1" Type="http://schemas.openxmlformats.org/officeDocument/2006/relationships/notesMaster" Target="../notesMasters/notesMaster1.xml"/></Relationships>
</file>

<file path=ppt/notesSlides/_rels/notesSlide4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3.xml"/><Relationship Id="rId1" Type="http://schemas.openxmlformats.org/officeDocument/2006/relationships/notesMaster" Target="../notesMasters/notesMaster1.xml"/></Relationships>
</file>

<file path=ppt/notesSlides/_rels/notesSlide4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4.xml"/><Relationship Id="rId1" Type="http://schemas.openxmlformats.org/officeDocument/2006/relationships/notesMaster" Target="../notesMasters/notesMaster1.xml"/></Relationships>
</file>

<file path=ppt/notesSlides/_rels/notesSlide4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5.xml"/><Relationship Id="rId1" Type="http://schemas.openxmlformats.org/officeDocument/2006/relationships/notesMaster" Target="../notesMasters/notesMaster1.xml"/></Relationships>
</file>

<file path=ppt/notesSlides/_rels/notesSlide4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6.xml"/><Relationship Id="rId1" Type="http://schemas.openxmlformats.org/officeDocument/2006/relationships/notesMaster" Target="../notesMasters/notesMaster1.xml"/></Relationships>
</file>

<file path=ppt/notesSlides/_rels/notesSlide4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7.xml"/><Relationship Id="rId1" Type="http://schemas.openxmlformats.org/officeDocument/2006/relationships/notesMaster" Target="../notesMasters/notesMaster1.xml"/></Relationships>
</file>

<file path=ppt/notesSlides/_rels/notesSlide4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8.xml"/><Relationship Id="rId1" Type="http://schemas.openxmlformats.org/officeDocument/2006/relationships/notesMaster" Target="../notesMasters/notesMaster1.xml"/></Relationships>
</file>

<file path=ppt/notesSlides/_rels/notesSlide4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9.xml"/><Relationship Id="rId1" Type="http://schemas.openxmlformats.org/officeDocument/2006/relationships/notesMaster" Target="../notesMasters/notesMaster1.xml"/></Relationships>
</file>

<file path=ppt/notesSlides/_rels/notesSlide4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1.xml"/><Relationship Id="rId1" Type="http://schemas.openxmlformats.org/officeDocument/2006/relationships/notesMaster" Target="../notesMasters/notesMaster1.xml"/></Relationships>
</file>

<file path=ppt/notesSlides/_rels/notesSlide4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2.xml"/><Relationship Id="rId1" Type="http://schemas.openxmlformats.org/officeDocument/2006/relationships/notesMaster" Target="../notesMasters/notesMaster1.xml"/></Relationships>
</file>

<file path=ppt/notesSlides/_rels/notesSlide4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3.xml"/><Relationship Id="rId1" Type="http://schemas.openxmlformats.org/officeDocument/2006/relationships/notesMaster" Target="../notesMasters/notesMaster1.xml"/></Relationships>
</file>

<file path=ppt/notesSlides/_rels/notesSlide4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4.xml"/><Relationship Id="rId1" Type="http://schemas.openxmlformats.org/officeDocument/2006/relationships/notesMaster" Target="../notesMasters/notesMaster1.xml"/></Relationships>
</file>

<file path=ppt/notesSlides/_rels/notesSlide4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5.xml"/><Relationship Id="rId1" Type="http://schemas.openxmlformats.org/officeDocument/2006/relationships/notesMaster" Target="../notesMasters/notesMaster1.xml"/></Relationships>
</file>

<file path=ppt/notesSlides/_rels/notesSlide4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6.xml"/><Relationship Id="rId1" Type="http://schemas.openxmlformats.org/officeDocument/2006/relationships/notesMaster" Target="../notesMasters/notesMaster1.xml"/></Relationships>
</file>

<file path=ppt/notesSlides/_rels/notesSlide4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7.xml"/><Relationship Id="rId1" Type="http://schemas.openxmlformats.org/officeDocument/2006/relationships/notesMaster" Target="../notesMasters/notesMaster1.xml"/></Relationships>
</file>

<file path=ppt/notesSlides/_rels/notesSlide4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8.xml"/><Relationship Id="rId1" Type="http://schemas.openxmlformats.org/officeDocument/2006/relationships/notesMaster" Target="../notesMasters/notesMaster1.xml"/></Relationships>
</file>

<file path=ppt/notesSlides/_rels/notesSlide4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9.xml"/><Relationship Id="rId1" Type="http://schemas.openxmlformats.org/officeDocument/2006/relationships/notesMaster" Target="../notesMasters/notesMaster1.xml"/></Relationships>
</file>

<file path=ppt/notesSlides/_rels/notesSlide4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1.xml"/><Relationship Id="rId1" Type="http://schemas.openxmlformats.org/officeDocument/2006/relationships/notesMaster" Target="../notesMasters/notesMaster1.xml"/></Relationships>
</file>

<file path=ppt/notesSlides/_rels/notesSlide4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2.xml"/><Relationship Id="rId1" Type="http://schemas.openxmlformats.org/officeDocument/2006/relationships/notesMaster" Target="../notesMasters/notesMaster1.xml"/></Relationships>
</file>

<file path=ppt/notesSlides/_rels/notesSlide4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3.xml"/><Relationship Id="rId1" Type="http://schemas.openxmlformats.org/officeDocument/2006/relationships/notesMaster" Target="../notesMasters/notesMaster1.xml"/></Relationships>
</file>

<file path=ppt/notesSlides/_rels/notesSlide4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4.xml"/><Relationship Id="rId1" Type="http://schemas.openxmlformats.org/officeDocument/2006/relationships/notesMaster" Target="../notesMasters/notesMaster1.xml"/></Relationships>
</file>

<file path=ppt/notesSlides/_rels/notesSlide4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5.xml"/><Relationship Id="rId1" Type="http://schemas.openxmlformats.org/officeDocument/2006/relationships/notesMaster" Target="../notesMasters/notesMaster1.xml"/></Relationships>
</file>

<file path=ppt/notesSlides/_rels/notesSlide4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6.xml"/><Relationship Id="rId1" Type="http://schemas.openxmlformats.org/officeDocument/2006/relationships/notesMaster" Target="../notesMasters/notesMaster1.xml"/></Relationships>
</file>

<file path=ppt/notesSlides/_rels/notesSlide4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7.xml"/><Relationship Id="rId1" Type="http://schemas.openxmlformats.org/officeDocument/2006/relationships/notesMaster" Target="../notesMasters/notesMaster1.xml"/></Relationships>
</file>

<file path=ppt/notesSlides/_rels/notesSlide4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8.xml"/><Relationship Id="rId1" Type="http://schemas.openxmlformats.org/officeDocument/2006/relationships/notesMaster" Target="../notesMasters/notesMaster1.xml"/></Relationships>
</file>

<file path=ppt/notesSlides/_rels/notesSlide4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9.xml"/><Relationship Id="rId1" Type="http://schemas.openxmlformats.org/officeDocument/2006/relationships/notesMaster" Target="../notesMasters/notesMaster1.xml"/></Relationships>
</file>

<file path=ppt/notesSlides/_rels/notesSlide4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1.xml"/><Relationship Id="rId1" Type="http://schemas.openxmlformats.org/officeDocument/2006/relationships/notesMaster" Target="../notesMasters/notesMaster1.xml"/></Relationships>
</file>

<file path=ppt/notesSlides/_rels/notesSlide4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2.xml"/><Relationship Id="rId1" Type="http://schemas.openxmlformats.org/officeDocument/2006/relationships/notesMaster" Target="../notesMasters/notesMaster1.xml"/></Relationships>
</file>

<file path=ppt/notesSlides/_rels/notesSlide4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3.xml"/><Relationship Id="rId1" Type="http://schemas.openxmlformats.org/officeDocument/2006/relationships/notesMaster" Target="../notesMasters/notesMaster1.xml"/></Relationships>
</file>

<file path=ppt/notesSlides/_rels/notesSlide4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4.xml"/><Relationship Id="rId1" Type="http://schemas.openxmlformats.org/officeDocument/2006/relationships/notesMaster" Target="../notesMasters/notesMaster1.xml"/></Relationships>
</file>

<file path=ppt/notesSlides/_rels/notesSlide4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5.xml"/><Relationship Id="rId1" Type="http://schemas.openxmlformats.org/officeDocument/2006/relationships/notesMaster" Target="../notesMasters/notesMaster1.xml"/></Relationships>
</file>

<file path=ppt/notesSlides/_rels/notesSlide4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6.xml"/><Relationship Id="rId1" Type="http://schemas.openxmlformats.org/officeDocument/2006/relationships/notesMaster" Target="../notesMasters/notesMaster1.xml"/></Relationships>
</file>

<file path=ppt/notesSlides/_rels/notesSlide4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7.xml"/><Relationship Id="rId1" Type="http://schemas.openxmlformats.org/officeDocument/2006/relationships/notesMaster" Target="../notesMasters/notesMaster1.xml"/></Relationships>
</file>

<file path=ppt/notesSlides/_rels/notesSlide4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8.xml"/><Relationship Id="rId1" Type="http://schemas.openxmlformats.org/officeDocument/2006/relationships/notesMaster" Target="../notesMasters/notesMaster1.xml"/></Relationships>
</file>

<file path=ppt/notesSlides/_rels/notesSlide4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9.xml"/><Relationship Id="rId1" Type="http://schemas.openxmlformats.org/officeDocument/2006/relationships/notesMaster" Target="../notesMasters/notesMaster1.xml"/></Relationships>
</file>

<file path=ppt/notesSlides/_rels/notesSlide4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1.xml"/><Relationship Id="rId1" Type="http://schemas.openxmlformats.org/officeDocument/2006/relationships/notesMaster" Target="../notesMasters/notesMaster1.xml"/></Relationships>
</file>

<file path=ppt/notesSlides/_rels/notesSlide4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2.xml"/><Relationship Id="rId1" Type="http://schemas.openxmlformats.org/officeDocument/2006/relationships/notesMaster" Target="../notesMasters/notesMaster1.xml"/></Relationships>
</file>

<file path=ppt/notesSlides/_rels/notesSlide4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3.xml"/><Relationship Id="rId1" Type="http://schemas.openxmlformats.org/officeDocument/2006/relationships/notesMaster" Target="../notesMasters/notesMaster1.xml"/></Relationships>
</file>

<file path=ppt/notesSlides/_rels/notesSlide4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4.xml"/><Relationship Id="rId1" Type="http://schemas.openxmlformats.org/officeDocument/2006/relationships/notesMaster" Target="../notesMasters/notesMaster1.xml"/></Relationships>
</file>

<file path=ppt/notesSlides/_rels/notesSlide4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5.xml"/><Relationship Id="rId1" Type="http://schemas.openxmlformats.org/officeDocument/2006/relationships/notesMaster" Target="../notesMasters/notesMaster1.xml"/></Relationships>
</file>

<file path=ppt/notesSlides/_rels/notesSlide4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6.xml"/><Relationship Id="rId1" Type="http://schemas.openxmlformats.org/officeDocument/2006/relationships/notesMaster" Target="../notesMasters/notesMaster1.xml"/></Relationships>
</file>

<file path=ppt/notesSlides/_rels/notesSlide4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7.xml"/><Relationship Id="rId1" Type="http://schemas.openxmlformats.org/officeDocument/2006/relationships/notesMaster" Target="../notesMasters/notesMaster1.xml"/></Relationships>
</file>

<file path=ppt/notesSlides/_rels/notesSlide4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8.xml"/><Relationship Id="rId1" Type="http://schemas.openxmlformats.org/officeDocument/2006/relationships/notesMaster" Target="../notesMasters/notesMaster1.xml"/></Relationships>
</file>

<file path=ppt/notesSlides/_rels/notesSlide4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9.xml"/><Relationship Id="rId1" Type="http://schemas.openxmlformats.org/officeDocument/2006/relationships/notesMaster" Target="../notesMasters/notesMaster1.xml"/></Relationships>
</file>

<file path=ppt/notesSlides/_rels/notesSlide4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1.xml"/><Relationship Id="rId1" Type="http://schemas.openxmlformats.org/officeDocument/2006/relationships/notesMaster" Target="../notesMasters/notesMaster1.xml"/></Relationships>
</file>

<file path=ppt/notesSlides/_rels/notesSlide4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2.xml"/><Relationship Id="rId1" Type="http://schemas.openxmlformats.org/officeDocument/2006/relationships/notesMaster" Target="../notesMasters/notesMaster1.xml"/></Relationships>
</file>

<file path=ppt/notesSlides/_rels/notesSlide4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3.xml"/><Relationship Id="rId1" Type="http://schemas.openxmlformats.org/officeDocument/2006/relationships/notesMaster" Target="../notesMasters/notesMaster1.xml"/></Relationships>
</file>

<file path=ppt/notesSlides/_rels/notesSlide4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4.xml"/><Relationship Id="rId1" Type="http://schemas.openxmlformats.org/officeDocument/2006/relationships/notesMaster" Target="../notesMasters/notesMaster1.xml"/></Relationships>
</file>

<file path=ppt/notesSlides/_rels/notesSlide4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5.xml"/><Relationship Id="rId1" Type="http://schemas.openxmlformats.org/officeDocument/2006/relationships/notesMaster" Target="../notesMasters/notesMaster1.xml"/></Relationships>
</file>

<file path=ppt/notesSlides/_rels/notesSlide4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6.xml"/><Relationship Id="rId1" Type="http://schemas.openxmlformats.org/officeDocument/2006/relationships/notesMaster" Target="../notesMasters/notesMaster1.xml"/></Relationships>
</file>

<file path=ppt/notesSlides/_rels/notesSlide4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7.xml"/><Relationship Id="rId1" Type="http://schemas.openxmlformats.org/officeDocument/2006/relationships/notesMaster" Target="../notesMasters/notesMaster1.xml"/></Relationships>
</file>

<file path=ppt/notesSlides/_rels/notesSlide4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8.xml"/><Relationship Id="rId1" Type="http://schemas.openxmlformats.org/officeDocument/2006/relationships/notesMaster" Target="../notesMasters/notesMaster1.xml"/></Relationships>
</file>

<file path=ppt/notesSlides/_rels/notesSlide4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9.xml"/><Relationship Id="rId1" Type="http://schemas.openxmlformats.org/officeDocument/2006/relationships/notesMaster" Target="../notesMasters/notesMaster1.xml"/></Relationships>
</file>

<file path=ppt/notesSlides/_rels/notesSlide4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1.xml"/><Relationship Id="rId1" Type="http://schemas.openxmlformats.org/officeDocument/2006/relationships/notesMaster" Target="../notesMasters/notesMaster1.xml"/></Relationships>
</file>

<file path=ppt/notesSlides/_rels/notesSlide4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2.xml"/><Relationship Id="rId1" Type="http://schemas.openxmlformats.org/officeDocument/2006/relationships/notesMaster" Target="../notesMasters/notesMaster1.xml"/></Relationships>
</file>

<file path=ppt/notesSlides/_rels/notesSlide4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3.xml"/><Relationship Id="rId1" Type="http://schemas.openxmlformats.org/officeDocument/2006/relationships/notesMaster" Target="../notesMasters/notesMaster1.xml"/></Relationships>
</file>

<file path=ppt/notesSlides/_rels/notesSlide4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4.xml"/><Relationship Id="rId1" Type="http://schemas.openxmlformats.org/officeDocument/2006/relationships/notesMaster" Target="../notesMasters/notesMaster1.xml"/></Relationships>
</file>

<file path=ppt/notesSlides/_rels/notesSlide4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5.xml"/><Relationship Id="rId1" Type="http://schemas.openxmlformats.org/officeDocument/2006/relationships/notesMaster" Target="../notesMasters/notesMaster1.xml"/></Relationships>
</file>

<file path=ppt/notesSlides/_rels/notesSlide4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6.xml"/><Relationship Id="rId1" Type="http://schemas.openxmlformats.org/officeDocument/2006/relationships/notesMaster" Target="../notesMasters/notesMaster1.xml"/></Relationships>
</file>

<file path=ppt/notesSlides/_rels/notesSlide4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7.xml"/><Relationship Id="rId1" Type="http://schemas.openxmlformats.org/officeDocument/2006/relationships/notesMaster" Target="../notesMasters/notesMaster1.xml"/></Relationships>
</file>

<file path=ppt/notesSlides/_rels/notesSlide4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8.xml"/><Relationship Id="rId1" Type="http://schemas.openxmlformats.org/officeDocument/2006/relationships/notesMaster" Target="../notesMasters/notesMaster1.xml"/></Relationships>
</file>

<file path=ppt/notesSlides/_rels/notesSlide4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9.xml"/><Relationship Id="rId1" Type="http://schemas.openxmlformats.org/officeDocument/2006/relationships/notesMaster" Target="../notesMasters/notesMaster1.xml"/></Relationships>
</file>

<file path=ppt/notesSlides/_rels/notesSlide4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1.xml"/><Relationship Id="rId1" Type="http://schemas.openxmlformats.org/officeDocument/2006/relationships/notesMaster" Target="../notesMasters/notesMaster1.xml"/></Relationships>
</file>

<file path=ppt/notesSlides/_rels/notesSlide4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2.xml"/><Relationship Id="rId1" Type="http://schemas.openxmlformats.org/officeDocument/2006/relationships/notesMaster" Target="../notesMasters/notesMaster1.xml"/></Relationships>
</file>

<file path=ppt/notesSlides/_rels/notesSlide4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3.xml"/><Relationship Id="rId1" Type="http://schemas.openxmlformats.org/officeDocument/2006/relationships/notesMaster" Target="../notesMasters/notesMaster1.xml"/></Relationships>
</file>

<file path=ppt/notesSlides/_rels/notesSlide4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4.xml"/><Relationship Id="rId1" Type="http://schemas.openxmlformats.org/officeDocument/2006/relationships/notesMaster" Target="../notesMasters/notesMaster1.xml"/></Relationships>
</file>

<file path=ppt/notesSlides/_rels/notesSlide4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5.xml"/><Relationship Id="rId1" Type="http://schemas.openxmlformats.org/officeDocument/2006/relationships/notesMaster" Target="../notesMasters/notesMaster1.xml"/></Relationships>
</file>

<file path=ppt/notesSlides/_rels/notesSlide4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6.xml"/><Relationship Id="rId1" Type="http://schemas.openxmlformats.org/officeDocument/2006/relationships/notesMaster" Target="../notesMasters/notesMaster1.xml"/></Relationships>
</file>

<file path=ppt/notesSlides/_rels/notesSlide4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7.xml"/><Relationship Id="rId1" Type="http://schemas.openxmlformats.org/officeDocument/2006/relationships/notesMaster" Target="../notesMasters/notesMaster1.xml"/></Relationships>
</file>

<file path=ppt/notesSlides/_rels/notesSlide4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8.xml"/><Relationship Id="rId1" Type="http://schemas.openxmlformats.org/officeDocument/2006/relationships/notesMaster" Target="../notesMasters/notesMaster1.xml"/></Relationships>
</file>

<file path=ppt/notesSlides/_rels/notesSlide4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9.xml"/><Relationship Id="rId1" Type="http://schemas.openxmlformats.org/officeDocument/2006/relationships/notesMaster" Target="../notesMasters/notesMaster1.xml"/></Relationships>
</file>

<file path=ppt/notesSlides/_rels/notesSlide4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1.xml"/><Relationship Id="rId1" Type="http://schemas.openxmlformats.org/officeDocument/2006/relationships/notesMaster" Target="../notesMasters/notesMaster1.xml"/></Relationships>
</file>

<file path=ppt/notesSlides/_rels/notesSlide4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2.xml"/><Relationship Id="rId1" Type="http://schemas.openxmlformats.org/officeDocument/2006/relationships/notesMaster" Target="../notesMasters/notesMaster1.xml"/></Relationships>
</file>

<file path=ppt/notesSlides/_rels/notesSlide4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3.xml"/><Relationship Id="rId1" Type="http://schemas.openxmlformats.org/officeDocument/2006/relationships/notesMaster" Target="../notesMasters/notesMaster1.xml"/></Relationships>
</file>

<file path=ppt/notesSlides/_rels/notesSlide4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4.xml"/><Relationship Id="rId1" Type="http://schemas.openxmlformats.org/officeDocument/2006/relationships/notesMaster" Target="../notesMasters/notesMaster1.xml"/></Relationships>
</file>

<file path=ppt/notesSlides/_rels/notesSlide4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5.xml"/><Relationship Id="rId1" Type="http://schemas.openxmlformats.org/officeDocument/2006/relationships/notesMaster" Target="../notesMasters/notesMaster1.xml"/></Relationships>
</file>

<file path=ppt/notesSlides/_rels/notesSlide4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6.xml"/><Relationship Id="rId1" Type="http://schemas.openxmlformats.org/officeDocument/2006/relationships/notesMaster" Target="../notesMasters/notesMaster1.xml"/></Relationships>
</file>

<file path=ppt/notesSlides/_rels/notesSlide4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7.xml"/><Relationship Id="rId1" Type="http://schemas.openxmlformats.org/officeDocument/2006/relationships/notesMaster" Target="../notesMasters/notesMaster1.xml"/></Relationships>
</file>

<file path=ppt/notesSlides/_rels/notesSlide4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8.xml"/><Relationship Id="rId1" Type="http://schemas.openxmlformats.org/officeDocument/2006/relationships/notesMaster" Target="../notesMasters/notesMaster1.xml"/></Relationships>
</file>

<file path=ppt/notesSlides/_rels/notesSlide4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9.xml"/><Relationship Id="rId1" Type="http://schemas.openxmlformats.org/officeDocument/2006/relationships/notesMaster" Target="../notesMasters/notesMaster1.xml"/></Relationships>
</file>

<file path=ppt/notesSlides/_rels/notesSlide4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1.xml"/><Relationship Id="rId1" Type="http://schemas.openxmlformats.org/officeDocument/2006/relationships/notesMaster" Target="../notesMasters/notesMaster1.xml"/></Relationships>
</file>

<file path=ppt/notesSlides/_rels/notesSlide4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2.xml"/><Relationship Id="rId1" Type="http://schemas.openxmlformats.org/officeDocument/2006/relationships/notesMaster" Target="../notesMasters/notesMaster1.xml"/></Relationships>
</file>

<file path=ppt/notesSlides/_rels/notesSlide4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3.xml"/><Relationship Id="rId1" Type="http://schemas.openxmlformats.org/officeDocument/2006/relationships/notesMaster" Target="../notesMasters/notesMaster1.xml"/></Relationships>
</file>

<file path=ppt/notesSlides/_rels/notesSlide4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4.xml"/><Relationship Id="rId1" Type="http://schemas.openxmlformats.org/officeDocument/2006/relationships/notesMaster" Target="../notesMasters/notesMaster1.xml"/></Relationships>
</file>

<file path=ppt/notesSlides/_rels/notesSlide4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5.xml"/><Relationship Id="rId1" Type="http://schemas.openxmlformats.org/officeDocument/2006/relationships/notesMaster" Target="../notesMasters/notesMaster1.xml"/></Relationships>
</file>

<file path=ppt/notesSlides/_rels/notesSlide4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6.xml"/><Relationship Id="rId1" Type="http://schemas.openxmlformats.org/officeDocument/2006/relationships/notesMaster" Target="../notesMasters/notesMaster1.xml"/></Relationships>
</file>

<file path=ppt/notesSlides/_rels/notesSlide4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7.xml"/><Relationship Id="rId1" Type="http://schemas.openxmlformats.org/officeDocument/2006/relationships/notesMaster" Target="../notesMasters/notesMaster1.xml"/></Relationships>
</file>

<file path=ppt/notesSlides/_rels/notesSlide4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8.xml"/><Relationship Id="rId1" Type="http://schemas.openxmlformats.org/officeDocument/2006/relationships/notesMaster" Target="../notesMasters/notesMaster1.xml"/></Relationships>
</file>

<file path=ppt/notesSlides/_rels/notesSlide4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9.xml"/><Relationship Id="rId1" Type="http://schemas.openxmlformats.org/officeDocument/2006/relationships/notesMaster" Target="../notesMasters/notesMaster1.xml"/></Relationships>
</file>

<file path=ppt/notesSlides/_rels/notesSlide4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1.xml"/><Relationship Id="rId1" Type="http://schemas.openxmlformats.org/officeDocument/2006/relationships/notesMaster" Target="../notesMasters/notesMaster1.xml"/></Relationships>
</file>

<file path=ppt/notesSlides/_rels/notesSlide5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2.xml"/><Relationship Id="rId1" Type="http://schemas.openxmlformats.org/officeDocument/2006/relationships/notesMaster" Target="../notesMasters/notesMaster1.xml"/></Relationships>
</file>

<file path=ppt/notesSlides/_rels/notesSlide5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3.xml"/><Relationship Id="rId1" Type="http://schemas.openxmlformats.org/officeDocument/2006/relationships/notesMaster" Target="../notesMasters/notesMaster1.xml"/></Relationships>
</file>

<file path=ppt/notesSlides/_rels/notesSlide5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4.xml"/><Relationship Id="rId1" Type="http://schemas.openxmlformats.org/officeDocument/2006/relationships/notesMaster" Target="../notesMasters/notesMaster1.xml"/></Relationships>
</file>

<file path=ppt/notesSlides/_rels/notesSlide5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5.xml"/><Relationship Id="rId1" Type="http://schemas.openxmlformats.org/officeDocument/2006/relationships/notesMaster" Target="../notesMasters/notesMaster1.xml"/></Relationships>
</file>

<file path=ppt/notesSlides/_rels/notesSlide5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6.xml"/><Relationship Id="rId1" Type="http://schemas.openxmlformats.org/officeDocument/2006/relationships/notesMaster" Target="../notesMasters/notesMaster1.xml"/></Relationships>
</file>

<file path=ppt/notesSlides/_rels/notesSlide5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7.xml"/><Relationship Id="rId1" Type="http://schemas.openxmlformats.org/officeDocument/2006/relationships/notesMaster" Target="../notesMasters/notesMaster1.xml"/></Relationships>
</file>

<file path=ppt/notesSlides/_rels/notesSlide5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8.xml"/><Relationship Id="rId1" Type="http://schemas.openxmlformats.org/officeDocument/2006/relationships/notesMaster" Target="../notesMasters/notesMaster1.xml"/></Relationships>
</file>

<file path=ppt/notesSlides/_rels/notesSlide5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9.xml"/><Relationship Id="rId1" Type="http://schemas.openxmlformats.org/officeDocument/2006/relationships/notesMaster" Target="../notesMasters/notesMaster1.xml"/></Relationships>
</file>

<file path=ppt/notesSlides/_rels/notesSlide5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1.xml"/><Relationship Id="rId1" Type="http://schemas.openxmlformats.org/officeDocument/2006/relationships/notesMaster" Target="../notesMasters/notesMaster1.xml"/></Relationships>
</file>

<file path=ppt/notesSlides/_rels/notesSlide5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2.xml"/><Relationship Id="rId1" Type="http://schemas.openxmlformats.org/officeDocument/2006/relationships/notesMaster" Target="../notesMasters/notesMaster1.xml"/></Relationships>
</file>

<file path=ppt/notesSlides/_rels/notesSlide5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3.xml"/><Relationship Id="rId1" Type="http://schemas.openxmlformats.org/officeDocument/2006/relationships/notesMaster" Target="../notesMasters/notesMaster1.xml"/></Relationships>
</file>

<file path=ppt/notesSlides/_rels/notesSlide5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4.xml"/><Relationship Id="rId1" Type="http://schemas.openxmlformats.org/officeDocument/2006/relationships/notesMaster" Target="../notesMasters/notesMaster1.xml"/></Relationships>
</file>

<file path=ppt/notesSlides/_rels/notesSlide5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5.xml"/><Relationship Id="rId1" Type="http://schemas.openxmlformats.org/officeDocument/2006/relationships/notesMaster" Target="../notesMasters/notesMaster1.xml"/></Relationships>
</file>

<file path=ppt/notesSlides/_rels/notesSlide5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6.xml"/><Relationship Id="rId1" Type="http://schemas.openxmlformats.org/officeDocument/2006/relationships/notesMaster" Target="../notesMasters/notesMaster1.xml"/></Relationships>
</file>

<file path=ppt/notesSlides/_rels/notesSlide5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7.xml"/><Relationship Id="rId1" Type="http://schemas.openxmlformats.org/officeDocument/2006/relationships/notesMaster" Target="../notesMasters/notesMaster1.xml"/></Relationships>
</file>

<file path=ppt/notesSlides/_rels/notesSlide5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8.xml"/><Relationship Id="rId1" Type="http://schemas.openxmlformats.org/officeDocument/2006/relationships/notesMaster" Target="../notesMasters/notesMaster1.xml"/></Relationships>
</file>

<file path=ppt/notesSlides/_rels/notesSlide5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9.xml"/><Relationship Id="rId1" Type="http://schemas.openxmlformats.org/officeDocument/2006/relationships/notesMaster" Target="../notesMasters/notesMaster1.xml"/></Relationships>
</file>

<file path=ppt/notesSlides/_rels/notesSlide5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1.xml"/><Relationship Id="rId1" Type="http://schemas.openxmlformats.org/officeDocument/2006/relationships/notesMaster" Target="../notesMasters/notesMaster1.xml"/></Relationships>
</file>

<file path=ppt/notesSlides/_rels/notesSlide5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2.xml"/><Relationship Id="rId1" Type="http://schemas.openxmlformats.org/officeDocument/2006/relationships/notesMaster" Target="../notesMasters/notesMaster1.xml"/></Relationships>
</file>

<file path=ppt/notesSlides/_rels/notesSlide5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3.xml"/><Relationship Id="rId1" Type="http://schemas.openxmlformats.org/officeDocument/2006/relationships/notesMaster" Target="../notesMasters/notesMaster1.xml"/></Relationships>
</file>

<file path=ppt/notesSlides/_rels/notesSlide5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4.xml"/><Relationship Id="rId1" Type="http://schemas.openxmlformats.org/officeDocument/2006/relationships/notesMaster" Target="../notesMasters/notesMaster1.xml"/></Relationships>
</file>

<file path=ppt/notesSlides/_rels/notesSlide5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5.xml"/><Relationship Id="rId1" Type="http://schemas.openxmlformats.org/officeDocument/2006/relationships/notesMaster" Target="../notesMasters/notesMaster1.xml"/></Relationships>
</file>

<file path=ppt/notesSlides/_rels/notesSlide5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6.xml"/><Relationship Id="rId1" Type="http://schemas.openxmlformats.org/officeDocument/2006/relationships/notesMaster" Target="../notesMasters/notesMaster1.xml"/></Relationships>
</file>

<file path=ppt/notesSlides/_rels/notesSlide5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7.xml"/><Relationship Id="rId1" Type="http://schemas.openxmlformats.org/officeDocument/2006/relationships/notesMaster" Target="../notesMasters/notesMaster1.xml"/></Relationships>
</file>

<file path=ppt/notesSlides/_rels/notesSlide5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8.xml"/><Relationship Id="rId1" Type="http://schemas.openxmlformats.org/officeDocument/2006/relationships/notesMaster" Target="../notesMasters/notesMaster1.xml"/></Relationships>
</file>

<file path=ppt/notesSlides/_rels/notesSlide5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9.xml"/><Relationship Id="rId1" Type="http://schemas.openxmlformats.org/officeDocument/2006/relationships/notesMaster" Target="../notesMasters/notesMaster1.xml"/></Relationships>
</file>

<file path=ppt/notesSlides/_rels/notesSlide5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1.xml"/><Relationship Id="rId1" Type="http://schemas.openxmlformats.org/officeDocument/2006/relationships/notesMaster" Target="../notesMasters/notesMaster1.xml"/></Relationships>
</file>

<file path=ppt/notesSlides/_rels/notesSlide5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2.xml"/><Relationship Id="rId1" Type="http://schemas.openxmlformats.org/officeDocument/2006/relationships/notesMaster" Target="../notesMasters/notesMaster1.xml"/></Relationships>
</file>

<file path=ppt/notesSlides/_rels/notesSlide5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3.xml"/><Relationship Id="rId1" Type="http://schemas.openxmlformats.org/officeDocument/2006/relationships/notesMaster" Target="../notesMasters/notesMaster1.xml"/></Relationships>
</file>

<file path=ppt/notesSlides/_rels/notesSlide5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4.xml"/><Relationship Id="rId1" Type="http://schemas.openxmlformats.org/officeDocument/2006/relationships/notesMaster" Target="../notesMasters/notesMaster1.xml"/></Relationships>
</file>

<file path=ppt/notesSlides/_rels/notesSlide5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5.xml"/><Relationship Id="rId1" Type="http://schemas.openxmlformats.org/officeDocument/2006/relationships/notesMaster" Target="../notesMasters/notesMaster1.xml"/></Relationships>
</file>

<file path=ppt/notesSlides/_rels/notesSlide5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6.xml"/><Relationship Id="rId1" Type="http://schemas.openxmlformats.org/officeDocument/2006/relationships/notesMaster" Target="../notesMasters/notesMaster1.xml"/></Relationships>
</file>

<file path=ppt/notesSlides/_rels/notesSlide5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7.xml"/><Relationship Id="rId1" Type="http://schemas.openxmlformats.org/officeDocument/2006/relationships/notesMaster" Target="../notesMasters/notesMaster1.xml"/></Relationships>
</file>

<file path=ppt/notesSlides/_rels/notesSlide5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8.xml"/><Relationship Id="rId1" Type="http://schemas.openxmlformats.org/officeDocument/2006/relationships/notesMaster" Target="../notesMasters/notesMaster1.xml"/></Relationships>
</file>

<file path=ppt/notesSlides/_rels/notesSlide5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9.xml"/><Relationship Id="rId1" Type="http://schemas.openxmlformats.org/officeDocument/2006/relationships/notesMaster" Target="../notesMasters/notesMaster1.xml"/></Relationships>
</file>

<file path=ppt/notesSlides/_rels/notesSlide5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0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1.xml"/><Relationship Id="rId1" Type="http://schemas.openxmlformats.org/officeDocument/2006/relationships/notesMaster" Target="../notesMasters/notesMaster1.xml"/></Relationships>
</file>

<file path=ppt/notesSlides/_rels/notesSlide5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2.xml"/><Relationship Id="rId1" Type="http://schemas.openxmlformats.org/officeDocument/2006/relationships/notesMaster" Target="../notesMasters/notesMaster1.xml"/></Relationships>
</file>

<file path=ppt/notesSlides/_rels/notesSlide5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3.xml"/><Relationship Id="rId1" Type="http://schemas.openxmlformats.org/officeDocument/2006/relationships/notesMaster" Target="../notesMasters/notesMaster1.xml"/></Relationships>
</file>

<file path=ppt/notesSlides/_rels/notesSlide5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4.xml"/><Relationship Id="rId1" Type="http://schemas.openxmlformats.org/officeDocument/2006/relationships/notesMaster" Target="../notesMasters/notesMaster1.xml"/></Relationships>
</file>

<file path=ppt/notesSlides/_rels/notesSlide5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5.xml"/><Relationship Id="rId1" Type="http://schemas.openxmlformats.org/officeDocument/2006/relationships/notesMaster" Target="../notesMasters/notesMaster1.xml"/></Relationships>
</file>

<file path=ppt/notesSlides/_rels/notesSlide5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6.xml"/><Relationship Id="rId1" Type="http://schemas.openxmlformats.org/officeDocument/2006/relationships/notesMaster" Target="../notesMasters/notesMaster1.xml"/></Relationships>
</file>

<file path=ppt/notesSlides/_rels/notesSlide5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7.xml"/><Relationship Id="rId1" Type="http://schemas.openxmlformats.org/officeDocument/2006/relationships/notesMaster" Target="../notesMasters/notesMaster1.xml"/></Relationships>
</file>

<file path=ppt/notesSlides/_rels/notesSlide5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8.xml"/><Relationship Id="rId1" Type="http://schemas.openxmlformats.org/officeDocument/2006/relationships/notesMaster" Target="../notesMasters/notesMaster1.xml"/></Relationships>
</file>

<file path=ppt/notesSlides/_rels/notesSlide5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9.xml"/><Relationship Id="rId1" Type="http://schemas.openxmlformats.org/officeDocument/2006/relationships/notesMaster" Target="../notesMasters/notesMaster1.xml"/></Relationships>
</file>

<file path=ppt/notesSlides/_rels/notesSlide5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0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1.xml"/><Relationship Id="rId1" Type="http://schemas.openxmlformats.org/officeDocument/2006/relationships/notesMaster" Target="../notesMasters/notesMaster1.xml"/></Relationships>
</file>

<file path=ppt/notesSlides/_rels/notesSlide5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2.xml"/><Relationship Id="rId1" Type="http://schemas.openxmlformats.org/officeDocument/2006/relationships/notesMaster" Target="../notesMasters/notesMaster1.xml"/></Relationships>
</file>

<file path=ppt/notesSlides/_rels/notesSlide5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3.xml"/><Relationship Id="rId1" Type="http://schemas.openxmlformats.org/officeDocument/2006/relationships/notesMaster" Target="../notesMasters/notesMaster1.xml"/></Relationships>
</file>

<file path=ppt/notesSlides/_rels/notesSlide5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4.xml"/><Relationship Id="rId1" Type="http://schemas.openxmlformats.org/officeDocument/2006/relationships/notesMaster" Target="../notesMasters/notesMaster1.xml"/></Relationships>
</file>

<file path=ppt/notesSlides/_rels/notesSlide5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5.xml"/><Relationship Id="rId1" Type="http://schemas.openxmlformats.org/officeDocument/2006/relationships/notesMaster" Target="../notesMasters/notesMaster1.xml"/></Relationships>
</file>

<file path=ppt/notesSlides/_rels/notesSlide5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6.xml"/><Relationship Id="rId1" Type="http://schemas.openxmlformats.org/officeDocument/2006/relationships/notesMaster" Target="../notesMasters/notesMaster1.xml"/></Relationships>
</file>

<file path=ppt/notesSlides/_rels/notesSlide5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7.xml"/><Relationship Id="rId1" Type="http://schemas.openxmlformats.org/officeDocument/2006/relationships/notesMaster" Target="../notesMasters/notesMaster1.xml"/></Relationships>
</file>

<file path=ppt/notesSlides/_rels/notesSlide5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8.xml"/><Relationship Id="rId1" Type="http://schemas.openxmlformats.org/officeDocument/2006/relationships/notesMaster" Target="../notesMasters/notesMaster1.xml"/></Relationships>
</file>

<file path=ppt/notesSlides/_rels/notesSlide5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9.xml"/><Relationship Id="rId1" Type="http://schemas.openxmlformats.org/officeDocument/2006/relationships/notesMaster" Target="../notesMasters/notesMaster1.xml"/></Relationships>
</file>

<file path=ppt/notesSlides/_rels/notesSlide5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1.xml"/><Relationship Id="rId1" Type="http://schemas.openxmlformats.org/officeDocument/2006/relationships/notesMaster" Target="../notesMasters/notesMaster1.xml"/></Relationships>
</file>

<file path=ppt/notesSlides/_rels/notesSlide5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2.xml"/><Relationship Id="rId1" Type="http://schemas.openxmlformats.org/officeDocument/2006/relationships/notesMaster" Target="../notesMasters/notesMaster1.xml"/></Relationships>
</file>

<file path=ppt/notesSlides/_rels/notesSlide5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3.xml"/><Relationship Id="rId1" Type="http://schemas.openxmlformats.org/officeDocument/2006/relationships/notesMaster" Target="../notesMasters/notesMaster1.xml"/></Relationships>
</file>

<file path=ppt/notesSlides/_rels/notesSlide5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4.xml"/><Relationship Id="rId1" Type="http://schemas.openxmlformats.org/officeDocument/2006/relationships/notesMaster" Target="../notesMasters/notesMaster1.xml"/></Relationships>
</file>

<file path=ppt/notesSlides/_rels/notesSlide5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5.xml"/><Relationship Id="rId1" Type="http://schemas.openxmlformats.org/officeDocument/2006/relationships/notesMaster" Target="../notesMasters/notesMaster1.xml"/></Relationships>
</file>

<file path=ppt/notesSlides/_rels/notesSlide5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6.xml"/><Relationship Id="rId1" Type="http://schemas.openxmlformats.org/officeDocument/2006/relationships/notesMaster" Target="../notesMasters/notesMaster1.xml"/></Relationships>
</file>

<file path=ppt/notesSlides/_rels/notesSlide5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7.xml"/><Relationship Id="rId1" Type="http://schemas.openxmlformats.org/officeDocument/2006/relationships/notesMaster" Target="../notesMasters/notesMaster1.xml"/></Relationships>
</file>

<file path=ppt/notesSlides/_rels/notesSlide5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8.xml"/><Relationship Id="rId1" Type="http://schemas.openxmlformats.org/officeDocument/2006/relationships/notesMaster" Target="../notesMasters/notesMaster1.xml"/></Relationships>
</file>

<file path=ppt/notesSlides/_rels/notesSlide5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9.xml"/><Relationship Id="rId1" Type="http://schemas.openxmlformats.org/officeDocument/2006/relationships/notesMaster" Target="../notesMasters/notesMaster1.xml"/></Relationships>
</file>

<file path=ppt/notesSlides/_rels/notesSlide5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1.xml"/><Relationship Id="rId1" Type="http://schemas.openxmlformats.org/officeDocument/2006/relationships/notesMaster" Target="../notesMasters/notesMaster1.xml"/></Relationships>
</file>

<file path=ppt/notesSlides/_rels/notesSlide5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2.xml"/><Relationship Id="rId1" Type="http://schemas.openxmlformats.org/officeDocument/2006/relationships/notesMaster" Target="../notesMasters/notesMaster1.xml"/></Relationships>
</file>

<file path=ppt/notesSlides/_rels/notesSlide5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3.xml"/><Relationship Id="rId1" Type="http://schemas.openxmlformats.org/officeDocument/2006/relationships/notesMaster" Target="../notesMasters/notesMaster1.xml"/></Relationships>
</file>

<file path=ppt/notesSlides/_rels/notesSlide5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4.xml"/><Relationship Id="rId1" Type="http://schemas.openxmlformats.org/officeDocument/2006/relationships/notesMaster" Target="../notesMasters/notesMaster1.xml"/></Relationships>
</file>

<file path=ppt/notesSlides/_rels/notesSlide5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5.xml"/><Relationship Id="rId1" Type="http://schemas.openxmlformats.org/officeDocument/2006/relationships/notesMaster" Target="../notesMasters/notesMaster1.xml"/></Relationships>
</file>

<file path=ppt/notesSlides/_rels/notesSlide5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6.xml"/><Relationship Id="rId1" Type="http://schemas.openxmlformats.org/officeDocument/2006/relationships/notesMaster" Target="../notesMasters/notesMaster1.xml"/></Relationships>
</file>

<file path=ppt/notesSlides/_rels/notesSlide5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7.xml"/><Relationship Id="rId1" Type="http://schemas.openxmlformats.org/officeDocument/2006/relationships/notesMaster" Target="../notesMasters/notesMaster1.xml"/></Relationships>
</file>

<file path=ppt/notesSlides/_rels/notesSlide5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8.xml"/><Relationship Id="rId1" Type="http://schemas.openxmlformats.org/officeDocument/2006/relationships/notesMaster" Target="../notesMasters/notesMaster1.xml"/></Relationships>
</file>

<file path=ppt/notesSlides/_rels/notesSlide5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9.xml"/><Relationship Id="rId1" Type="http://schemas.openxmlformats.org/officeDocument/2006/relationships/notesMaster" Target="../notesMasters/notesMaster1.xml"/></Relationships>
</file>

<file path=ppt/notesSlides/_rels/notesSlide5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1.xml"/><Relationship Id="rId1" Type="http://schemas.openxmlformats.org/officeDocument/2006/relationships/notesMaster" Target="../notesMasters/notesMaster1.xml"/></Relationships>
</file>

<file path=ppt/notesSlides/_rels/notesSlide5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2.xml"/><Relationship Id="rId1" Type="http://schemas.openxmlformats.org/officeDocument/2006/relationships/notesMaster" Target="../notesMasters/notesMaster1.xml"/></Relationships>
</file>

<file path=ppt/notesSlides/_rels/notesSlide5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3.xml"/><Relationship Id="rId1" Type="http://schemas.openxmlformats.org/officeDocument/2006/relationships/notesMaster" Target="../notesMasters/notesMaster1.xml"/></Relationships>
</file>

<file path=ppt/notesSlides/_rels/notesSlide5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4.xml"/><Relationship Id="rId1" Type="http://schemas.openxmlformats.org/officeDocument/2006/relationships/notesMaster" Target="../notesMasters/notesMaster1.xml"/></Relationships>
</file>

<file path=ppt/notesSlides/_rels/notesSlide5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5.xml"/><Relationship Id="rId1" Type="http://schemas.openxmlformats.org/officeDocument/2006/relationships/notesMaster" Target="../notesMasters/notesMaster1.xml"/></Relationships>
</file>

<file path=ppt/notesSlides/_rels/notesSlide5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6.xml"/><Relationship Id="rId1" Type="http://schemas.openxmlformats.org/officeDocument/2006/relationships/notesMaster" Target="../notesMasters/notesMaster1.xml"/></Relationships>
</file>

<file path=ppt/notesSlides/_rels/notesSlide5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7.xml"/><Relationship Id="rId1" Type="http://schemas.openxmlformats.org/officeDocument/2006/relationships/notesMaster" Target="../notesMasters/notesMaster1.xml"/></Relationships>
</file>

<file path=ppt/notesSlides/_rels/notesSlide5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8.xml"/><Relationship Id="rId1" Type="http://schemas.openxmlformats.org/officeDocument/2006/relationships/notesMaster" Target="../notesMasters/notesMaster1.xml"/></Relationships>
</file>

<file path=ppt/notesSlides/_rels/notesSlide5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9.xml"/><Relationship Id="rId1" Type="http://schemas.openxmlformats.org/officeDocument/2006/relationships/notesMaster" Target="../notesMasters/notesMaster1.xml"/></Relationships>
</file>

<file path=ppt/notesSlides/_rels/notesSlide5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1.xml"/><Relationship Id="rId1" Type="http://schemas.openxmlformats.org/officeDocument/2006/relationships/notesMaster" Target="../notesMasters/notesMaster1.xml"/></Relationships>
</file>

<file path=ppt/notesSlides/_rels/notesSlide5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2.xml"/><Relationship Id="rId1" Type="http://schemas.openxmlformats.org/officeDocument/2006/relationships/notesMaster" Target="../notesMasters/notesMaster1.xml"/></Relationships>
</file>

<file path=ppt/notesSlides/_rels/notesSlide5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3.xml"/><Relationship Id="rId1" Type="http://schemas.openxmlformats.org/officeDocument/2006/relationships/notesMaster" Target="../notesMasters/notesMaster1.xml"/></Relationships>
</file>

<file path=ppt/notesSlides/_rels/notesSlide5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4.xml"/><Relationship Id="rId1" Type="http://schemas.openxmlformats.org/officeDocument/2006/relationships/notesMaster" Target="../notesMasters/notesMaster1.xml"/></Relationships>
</file>

<file path=ppt/notesSlides/_rels/notesSlide5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5.xml"/><Relationship Id="rId1" Type="http://schemas.openxmlformats.org/officeDocument/2006/relationships/notesMaster" Target="../notesMasters/notesMaster1.xml"/></Relationships>
</file>

<file path=ppt/notesSlides/_rels/notesSlide5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6.xml"/><Relationship Id="rId1" Type="http://schemas.openxmlformats.org/officeDocument/2006/relationships/notesMaster" Target="../notesMasters/notesMaster1.xml"/></Relationships>
</file>

<file path=ppt/notesSlides/_rels/notesSlide5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7.xml"/><Relationship Id="rId1" Type="http://schemas.openxmlformats.org/officeDocument/2006/relationships/notesMaster" Target="../notesMasters/notesMaster1.xml"/></Relationships>
</file>

<file path=ppt/notesSlides/_rels/notesSlide5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8.xml"/><Relationship Id="rId1" Type="http://schemas.openxmlformats.org/officeDocument/2006/relationships/notesMaster" Target="../notesMasters/notesMaster1.xml"/></Relationships>
</file>

<file path=ppt/notesSlides/_rels/notesSlide5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9.xml"/><Relationship Id="rId1" Type="http://schemas.openxmlformats.org/officeDocument/2006/relationships/notesMaster" Target="../notesMasters/notesMaster1.xml"/></Relationships>
</file>

<file path=ppt/notesSlides/_rels/notesSlide5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1.xml"/><Relationship Id="rId1" Type="http://schemas.openxmlformats.org/officeDocument/2006/relationships/notesMaster" Target="../notesMasters/notesMaster1.xml"/></Relationships>
</file>

<file path=ppt/notesSlides/_rels/notesSlide6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2.xml"/><Relationship Id="rId1" Type="http://schemas.openxmlformats.org/officeDocument/2006/relationships/notesMaster" Target="../notesMasters/notesMaster1.xml"/></Relationships>
</file>

<file path=ppt/notesSlides/_rels/notesSlide6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3.xml"/><Relationship Id="rId1" Type="http://schemas.openxmlformats.org/officeDocument/2006/relationships/notesMaster" Target="../notesMasters/notesMaster1.xml"/></Relationships>
</file>

<file path=ppt/notesSlides/_rels/notesSlide6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4.xml"/><Relationship Id="rId1" Type="http://schemas.openxmlformats.org/officeDocument/2006/relationships/notesMaster" Target="../notesMasters/notesMaster1.xml"/></Relationships>
</file>

<file path=ppt/notesSlides/_rels/notesSlide6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5.xml"/><Relationship Id="rId1" Type="http://schemas.openxmlformats.org/officeDocument/2006/relationships/notesMaster" Target="../notesMasters/notesMaster1.xml"/></Relationships>
</file>

<file path=ppt/notesSlides/_rels/notesSlide6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6.xml"/><Relationship Id="rId1" Type="http://schemas.openxmlformats.org/officeDocument/2006/relationships/notesMaster" Target="../notesMasters/notesMaster1.xml"/></Relationships>
</file>

<file path=ppt/notesSlides/_rels/notesSlide6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7.xml"/><Relationship Id="rId1" Type="http://schemas.openxmlformats.org/officeDocument/2006/relationships/notesMaster" Target="../notesMasters/notesMaster1.xml"/></Relationships>
</file>

<file path=ppt/notesSlides/_rels/notesSlide6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8.xml"/><Relationship Id="rId1" Type="http://schemas.openxmlformats.org/officeDocument/2006/relationships/notesMaster" Target="../notesMasters/notesMaster1.xml"/></Relationships>
</file>

<file path=ppt/notesSlides/_rels/notesSlide6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9.xml"/><Relationship Id="rId1" Type="http://schemas.openxmlformats.org/officeDocument/2006/relationships/notesMaster" Target="../notesMasters/notesMaster1.xml"/></Relationships>
</file>

<file path=ppt/notesSlides/_rels/notesSlide6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1.xml"/><Relationship Id="rId1" Type="http://schemas.openxmlformats.org/officeDocument/2006/relationships/notesMaster" Target="../notesMasters/notesMaster1.xml"/></Relationships>
</file>

<file path=ppt/notesSlides/_rels/notesSlide6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2.xml"/><Relationship Id="rId1" Type="http://schemas.openxmlformats.org/officeDocument/2006/relationships/notesMaster" Target="../notesMasters/notesMaster1.xml"/></Relationships>
</file>

<file path=ppt/notesSlides/_rels/notesSlide6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3.xml"/><Relationship Id="rId1" Type="http://schemas.openxmlformats.org/officeDocument/2006/relationships/notesMaster" Target="../notesMasters/notesMaster1.xml"/></Relationships>
</file>

<file path=ppt/notesSlides/_rels/notesSlide6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4.xml"/><Relationship Id="rId1" Type="http://schemas.openxmlformats.org/officeDocument/2006/relationships/notesMaster" Target="../notesMasters/notesMaster1.xml"/></Relationships>
</file>

<file path=ppt/notesSlides/_rels/notesSlide6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5.xml"/><Relationship Id="rId1" Type="http://schemas.openxmlformats.org/officeDocument/2006/relationships/notesMaster" Target="../notesMasters/notesMaster1.xml"/></Relationships>
</file>

<file path=ppt/notesSlides/_rels/notesSlide6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6.xml"/><Relationship Id="rId1" Type="http://schemas.openxmlformats.org/officeDocument/2006/relationships/notesMaster" Target="../notesMasters/notesMaster1.xml"/></Relationships>
</file>

<file path=ppt/notesSlides/_rels/notesSlide6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7.xml"/><Relationship Id="rId1" Type="http://schemas.openxmlformats.org/officeDocument/2006/relationships/notesMaster" Target="../notesMasters/notesMaster1.xml"/></Relationships>
</file>

<file path=ppt/notesSlides/_rels/notesSlide6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8.xml"/><Relationship Id="rId1" Type="http://schemas.openxmlformats.org/officeDocument/2006/relationships/notesMaster" Target="../notesMasters/notesMaster1.xml"/></Relationships>
</file>

<file path=ppt/notesSlides/_rels/notesSlide6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9.xml"/><Relationship Id="rId1" Type="http://schemas.openxmlformats.org/officeDocument/2006/relationships/notesMaster" Target="../notesMasters/notesMaster1.xml"/></Relationships>
</file>

<file path=ppt/notesSlides/_rels/notesSlide6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1.xml"/><Relationship Id="rId1" Type="http://schemas.openxmlformats.org/officeDocument/2006/relationships/notesMaster" Target="../notesMasters/notesMaster1.xml"/></Relationships>
</file>

<file path=ppt/notesSlides/_rels/notesSlide6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2.xml"/><Relationship Id="rId1" Type="http://schemas.openxmlformats.org/officeDocument/2006/relationships/notesMaster" Target="../notesMasters/notesMaster1.xml"/></Relationships>
</file>

<file path=ppt/notesSlides/_rels/notesSlide6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3.xml"/><Relationship Id="rId1" Type="http://schemas.openxmlformats.org/officeDocument/2006/relationships/notesMaster" Target="../notesMasters/notesMaster1.xml"/></Relationships>
</file>

<file path=ppt/notesSlides/_rels/notesSlide6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4.xml"/><Relationship Id="rId1" Type="http://schemas.openxmlformats.org/officeDocument/2006/relationships/notesMaster" Target="../notesMasters/notesMaster1.xml"/></Relationships>
</file>

<file path=ppt/notesSlides/_rels/notesSlide6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5.xml"/><Relationship Id="rId1" Type="http://schemas.openxmlformats.org/officeDocument/2006/relationships/notesMaster" Target="../notesMasters/notesMaster1.xml"/></Relationships>
</file>

<file path=ppt/notesSlides/_rels/notesSlide6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6.xml"/><Relationship Id="rId1" Type="http://schemas.openxmlformats.org/officeDocument/2006/relationships/notesMaster" Target="../notesMasters/notesMaster1.xml"/></Relationships>
</file>

<file path=ppt/notesSlides/_rels/notesSlide6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7.xml"/><Relationship Id="rId1" Type="http://schemas.openxmlformats.org/officeDocument/2006/relationships/notesMaster" Target="../notesMasters/notesMaster1.xml"/></Relationships>
</file>

<file path=ppt/notesSlides/_rels/notesSlide6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8.xml"/><Relationship Id="rId1" Type="http://schemas.openxmlformats.org/officeDocument/2006/relationships/notesMaster" Target="../notesMasters/notesMaster1.xml"/></Relationships>
</file>

<file path=ppt/notesSlides/_rels/notesSlide6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9.xml"/><Relationship Id="rId1" Type="http://schemas.openxmlformats.org/officeDocument/2006/relationships/notesMaster" Target="../notesMasters/notesMaster1.xml"/></Relationships>
</file>

<file path=ppt/notesSlides/_rels/notesSlide6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1.xml"/><Relationship Id="rId1" Type="http://schemas.openxmlformats.org/officeDocument/2006/relationships/notesMaster" Target="../notesMasters/notesMaster1.xml"/></Relationships>
</file>

<file path=ppt/notesSlides/_rels/notesSlide6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2.xml"/><Relationship Id="rId1" Type="http://schemas.openxmlformats.org/officeDocument/2006/relationships/notesMaster" Target="../notesMasters/notesMaster1.xml"/></Relationships>
</file>

<file path=ppt/notesSlides/_rels/notesSlide6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3.xml"/><Relationship Id="rId1" Type="http://schemas.openxmlformats.org/officeDocument/2006/relationships/notesMaster" Target="../notesMasters/notesMaster1.xml"/></Relationships>
</file>

<file path=ppt/notesSlides/_rels/notesSlide6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4.xml"/><Relationship Id="rId1" Type="http://schemas.openxmlformats.org/officeDocument/2006/relationships/notesMaster" Target="../notesMasters/notesMaster1.xml"/></Relationships>
</file>

<file path=ppt/notesSlides/_rels/notesSlide6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5.xml"/><Relationship Id="rId1" Type="http://schemas.openxmlformats.org/officeDocument/2006/relationships/notesMaster" Target="../notesMasters/notesMaster1.xml"/></Relationships>
</file>

<file path=ppt/notesSlides/_rels/notesSlide6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6.xml"/><Relationship Id="rId1" Type="http://schemas.openxmlformats.org/officeDocument/2006/relationships/notesMaster" Target="../notesMasters/notesMaster1.xml"/></Relationships>
</file>

<file path=ppt/notesSlides/_rels/notesSlide6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7.xml"/><Relationship Id="rId1" Type="http://schemas.openxmlformats.org/officeDocument/2006/relationships/notesMaster" Target="../notesMasters/notesMaster1.xml"/></Relationships>
</file>

<file path=ppt/notesSlides/_rels/notesSlide6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8.xml"/><Relationship Id="rId1" Type="http://schemas.openxmlformats.org/officeDocument/2006/relationships/notesMaster" Target="../notesMasters/notesMaster1.xml"/></Relationships>
</file>

<file path=ppt/notesSlides/_rels/notesSlide6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9.xml"/><Relationship Id="rId1" Type="http://schemas.openxmlformats.org/officeDocument/2006/relationships/notesMaster" Target="../notesMasters/notesMaster1.xml"/></Relationships>
</file>

<file path=ppt/notesSlides/_rels/notesSlide6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1.xml"/><Relationship Id="rId1" Type="http://schemas.openxmlformats.org/officeDocument/2006/relationships/notesMaster" Target="../notesMasters/notesMaster1.xml"/></Relationships>
</file>

<file path=ppt/notesSlides/_rels/notesSlide6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2.xml"/><Relationship Id="rId1" Type="http://schemas.openxmlformats.org/officeDocument/2006/relationships/notesMaster" Target="../notesMasters/notesMaster1.xml"/></Relationships>
</file>

<file path=ppt/notesSlides/_rels/notesSlide6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3.xml"/><Relationship Id="rId1" Type="http://schemas.openxmlformats.org/officeDocument/2006/relationships/notesMaster" Target="../notesMasters/notesMaster1.xml"/></Relationships>
</file>

<file path=ppt/notesSlides/_rels/notesSlide6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4.xml"/><Relationship Id="rId1" Type="http://schemas.openxmlformats.org/officeDocument/2006/relationships/notesMaster" Target="../notesMasters/notesMaster1.xml"/></Relationships>
</file>

<file path=ppt/notesSlides/_rels/notesSlide6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5.xml"/><Relationship Id="rId1" Type="http://schemas.openxmlformats.org/officeDocument/2006/relationships/notesMaster" Target="../notesMasters/notesMaster1.xml"/></Relationships>
</file>

<file path=ppt/notesSlides/_rels/notesSlide6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6.xml"/><Relationship Id="rId1" Type="http://schemas.openxmlformats.org/officeDocument/2006/relationships/notesMaster" Target="../notesMasters/notesMaster1.xml"/></Relationships>
</file>

<file path=ppt/notesSlides/_rels/notesSlide6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7.xml"/><Relationship Id="rId1" Type="http://schemas.openxmlformats.org/officeDocument/2006/relationships/notesMaster" Target="../notesMasters/notesMaster1.xml"/></Relationships>
</file>

<file path=ppt/notesSlides/_rels/notesSlide6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8.xml"/><Relationship Id="rId1" Type="http://schemas.openxmlformats.org/officeDocument/2006/relationships/notesMaster" Target="../notesMasters/notesMaster1.xml"/></Relationships>
</file>

<file path=ppt/notesSlides/_rels/notesSlide6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9.xml"/><Relationship Id="rId1" Type="http://schemas.openxmlformats.org/officeDocument/2006/relationships/notesMaster" Target="../notesMasters/notesMaster1.xml"/></Relationships>
</file>

<file path=ppt/notesSlides/_rels/notesSlide6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1.xml"/><Relationship Id="rId1" Type="http://schemas.openxmlformats.org/officeDocument/2006/relationships/notesMaster" Target="../notesMasters/notesMaster1.xml"/></Relationships>
</file>

<file path=ppt/notesSlides/_rels/notesSlide6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2.xml"/><Relationship Id="rId1" Type="http://schemas.openxmlformats.org/officeDocument/2006/relationships/notesMaster" Target="../notesMasters/notesMaster1.xml"/></Relationships>
</file>

<file path=ppt/notesSlides/_rels/notesSlide6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3.xml"/><Relationship Id="rId1" Type="http://schemas.openxmlformats.org/officeDocument/2006/relationships/notesMaster" Target="../notesMasters/notesMaster1.xml"/></Relationships>
</file>

<file path=ppt/notesSlides/_rels/notesSlide6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4.xml"/><Relationship Id="rId1" Type="http://schemas.openxmlformats.org/officeDocument/2006/relationships/notesMaster" Target="../notesMasters/notesMaster1.xml"/></Relationships>
</file>

<file path=ppt/notesSlides/_rels/notesSlide6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5.xml"/><Relationship Id="rId1" Type="http://schemas.openxmlformats.org/officeDocument/2006/relationships/notesMaster" Target="../notesMasters/notesMaster1.xml"/></Relationships>
</file>

<file path=ppt/notesSlides/_rels/notesSlide6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6.xml"/><Relationship Id="rId1" Type="http://schemas.openxmlformats.org/officeDocument/2006/relationships/notesMaster" Target="../notesMasters/notesMaster1.xml"/></Relationships>
</file>

<file path=ppt/notesSlides/_rels/notesSlide6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7.xml"/><Relationship Id="rId1" Type="http://schemas.openxmlformats.org/officeDocument/2006/relationships/notesMaster" Target="../notesMasters/notesMaster1.xml"/></Relationships>
</file>

<file path=ppt/notesSlides/_rels/notesSlide6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8.xml"/><Relationship Id="rId1" Type="http://schemas.openxmlformats.org/officeDocument/2006/relationships/notesMaster" Target="../notesMasters/notesMaster1.xml"/></Relationships>
</file>

<file path=ppt/notesSlides/_rels/notesSlide6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9.xml"/><Relationship Id="rId1" Type="http://schemas.openxmlformats.org/officeDocument/2006/relationships/notesMaster" Target="../notesMasters/notesMaster1.xml"/></Relationships>
</file>

<file path=ppt/notesSlides/_rels/notesSlide6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0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1.xml"/><Relationship Id="rId1" Type="http://schemas.openxmlformats.org/officeDocument/2006/relationships/notesMaster" Target="../notesMasters/notesMaster1.xml"/></Relationships>
</file>

<file path=ppt/notesSlides/_rels/notesSlide6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2.xml"/><Relationship Id="rId1" Type="http://schemas.openxmlformats.org/officeDocument/2006/relationships/notesMaster" Target="../notesMasters/notesMaster1.xml"/></Relationships>
</file>

<file path=ppt/notesSlides/_rels/notesSlide6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3.xml"/><Relationship Id="rId1" Type="http://schemas.openxmlformats.org/officeDocument/2006/relationships/notesMaster" Target="../notesMasters/notesMaster1.xml"/></Relationships>
</file>

<file path=ppt/notesSlides/_rels/notesSlide6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4.xml"/><Relationship Id="rId1" Type="http://schemas.openxmlformats.org/officeDocument/2006/relationships/notesMaster" Target="../notesMasters/notesMaster1.xml"/></Relationships>
</file>

<file path=ppt/notesSlides/_rels/notesSlide6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5.xml"/><Relationship Id="rId1" Type="http://schemas.openxmlformats.org/officeDocument/2006/relationships/notesMaster" Target="../notesMasters/notesMaster1.xml"/></Relationships>
</file>

<file path=ppt/notesSlides/_rels/notesSlide6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6.xml"/><Relationship Id="rId1" Type="http://schemas.openxmlformats.org/officeDocument/2006/relationships/notesMaster" Target="../notesMasters/notesMaster1.xml"/></Relationships>
</file>

<file path=ppt/notesSlides/_rels/notesSlide6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7.xml"/><Relationship Id="rId1" Type="http://schemas.openxmlformats.org/officeDocument/2006/relationships/notesMaster" Target="../notesMasters/notesMaster1.xml"/></Relationships>
</file>

<file path=ppt/notesSlides/_rels/notesSlide6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8.xml"/><Relationship Id="rId1" Type="http://schemas.openxmlformats.org/officeDocument/2006/relationships/notesMaster" Target="../notesMasters/notesMaster1.xml"/></Relationships>
</file>

<file path=ppt/notesSlides/_rels/notesSlide6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9.xml"/><Relationship Id="rId1" Type="http://schemas.openxmlformats.org/officeDocument/2006/relationships/notesMaster" Target="../notesMasters/notesMaster1.xml"/></Relationships>
</file>

<file path=ppt/notesSlides/_rels/notesSlide6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0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1.xml"/><Relationship Id="rId1" Type="http://schemas.openxmlformats.org/officeDocument/2006/relationships/notesMaster" Target="../notesMasters/notesMaster1.xml"/></Relationships>
</file>

<file path=ppt/notesSlides/_rels/notesSlide6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2.xml"/><Relationship Id="rId1" Type="http://schemas.openxmlformats.org/officeDocument/2006/relationships/notesMaster" Target="../notesMasters/notesMaster1.xml"/></Relationships>
</file>

<file path=ppt/notesSlides/_rels/notesSlide6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3.xml"/><Relationship Id="rId1" Type="http://schemas.openxmlformats.org/officeDocument/2006/relationships/notesMaster" Target="../notesMasters/notesMaster1.xml"/></Relationships>
</file>

<file path=ppt/notesSlides/_rels/notesSlide6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4.xml"/><Relationship Id="rId1" Type="http://schemas.openxmlformats.org/officeDocument/2006/relationships/notesMaster" Target="../notesMasters/notesMaster1.xml"/></Relationships>
</file>

<file path=ppt/notesSlides/_rels/notesSlide6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5.xml"/><Relationship Id="rId1" Type="http://schemas.openxmlformats.org/officeDocument/2006/relationships/notesMaster" Target="../notesMasters/notesMaster1.xml"/></Relationships>
</file>

<file path=ppt/notesSlides/_rels/notesSlide6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6.xml"/><Relationship Id="rId1" Type="http://schemas.openxmlformats.org/officeDocument/2006/relationships/notesMaster" Target="../notesMasters/notesMaster1.xml"/></Relationships>
</file>

<file path=ppt/notesSlides/_rels/notesSlide6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7.xml"/><Relationship Id="rId1" Type="http://schemas.openxmlformats.org/officeDocument/2006/relationships/notesMaster" Target="../notesMasters/notesMaster1.xml"/></Relationships>
</file>

<file path=ppt/notesSlides/_rels/notesSlide6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8.xml"/><Relationship Id="rId1" Type="http://schemas.openxmlformats.org/officeDocument/2006/relationships/notesMaster" Target="../notesMasters/notesMaster1.xml"/></Relationships>
</file>

<file path=ppt/notesSlides/_rels/notesSlide6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9.xml"/><Relationship Id="rId1" Type="http://schemas.openxmlformats.org/officeDocument/2006/relationships/notesMaster" Target="../notesMasters/notesMaster1.xml"/></Relationships>
</file>

<file path=ppt/notesSlides/_rels/notesSlide6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1.xml"/><Relationship Id="rId1" Type="http://schemas.openxmlformats.org/officeDocument/2006/relationships/notesMaster" Target="../notesMasters/notesMaster1.xml"/></Relationships>
</file>

<file path=ppt/notesSlides/_rels/notesSlide6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2.xml"/><Relationship Id="rId1" Type="http://schemas.openxmlformats.org/officeDocument/2006/relationships/notesMaster" Target="../notesMasters/notesMaster1.xml"/></Relationships>
</file>

<file path=ppt/notesSlides/_rels/notesSlide6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3.xml"/><Relationship Id="rId1" Type="http://schemas.openxmlformats.org/officeDocument/2006/relationships/notesMaster" Target="../notesMasters/notesMaster1.xml"/></Relationships>
</file>

<file path=ppt/notesSlides/_rels/notesSlide6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4.xml"/><Relationship Id="rId1" Type="http://schemas.openxmlformats.org/officeDocument/2006/relationships/notesMaster" Target="../notesMasters/notesMaster1.xml"/></Relationships>
</file>

<file path=ppt/notesSlides/_rels/notesSlide6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5.xml"/><Relationship Id="rId1" Type="http://schemas.openxmlformats.org/officeDocument/2006/relationships/notesMaster" Target="../notesMasters/notesMaster1.xml"/></Relationships>
</file>

<file path=ppt/notesSlides/_rels/notesSlide6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6.xml"/><Relationship Id="rId1" Type="http://schemas.openxmlformats.org/officeDocument/2006/relationships/notesMaster" Target="../notesMasters/notesMaster1.xml"/></Relationships>
</file>

<file path=ppt/notesSlides/_rels/notesSlide6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7.xml"/><Relationship Id="rId1" Type="http://schemas.openxmlformats.org/officeDocument/2006/relationships/notesMaster" Target="../notesMasters/notesMaster1.xml"/></Relationships>
</file>

<file path=ppt/notesSlides/_rels/notesSlide6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8.xml"/><Relationship Id="rId1" Type="http://schemas.openxmlformats.org/officeDocument/2006/relationships/notesMaster" Target="../notesMasters/notesMaster1.xml"/></Relationships>
</file>

<file path=ppt/notesSlides/_rels/notesSlide6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9.xml"/><Relationship Id="rId1" Type="http://schemas.openxmlformats.org/officeDocument/2006/relationships/notesMaster" Target="../notesMasters/notesMaster1.xml"/></Relationships>
</file>

<file path=ppt/notesSlides/_rels/notesSlide6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1.xml"/><Relationship Id="rId1" Type="http://schemas.openxmlformats.org/officeDocument/2006/relationships/notesMaster" Target="../notesMasters/notesMaster1.xml"/></Relationships>
</file>

<file path=ppt/notesSlides/_rels/notesSlide6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2.xml"/><Relationship Id="rId1" Type="http://schemas.openxmlformats.org/officeDocument/2006/relationships/notesMaster" Target="../notesMasters/notesMaster1.xml"/></Relationships>
</file>

<file path=ppt/notesSlides/_rels/notesSlide6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3.xml"/><Relationship Id="rId1" Type="http://schemas.openxmlformats.org/officeDocument/2006/relationships/notesMaster" Target="../notesMasters/notesMaster1.xml"/></Relationships>
</file>

<file path=ppt/notesSlides/_rels/notesSlide6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4.xml"/><Relationship Id="rId1" Type="http://schemas.openxmlformats.org/officeDocument/2006/relationships/notesMaster" Target="../notesMasters/notesMaster1.xml"/></Relationships>
</file>

<file path=ppt/notesSlides/_rels/notesSlide6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5.xml"/><Relationship Id="rId1" Type="http://schemas.openxmlformats.org/officeDocument/2006/relationships/notesMaster" Target="../notesMasters/notesMaster1.xml"/></Relationships>
</file>

<file path=ppt/notesSlides/_rels/notesSlide6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6.xml"/><Relationship Id="rId1" Type="http://schemas.openxmlformats.org/officeDocument/2006/relationships/notesMaster" Target="../notesMasters/notesMaster1.xml"/></Relationships>
</file>

<file path=ppt/notesSlides/_rels/notesSlide6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7.xml"/><Relationship Id="rId1" Type="http://schemas.openxmlformats.org/officeDocument/2006/relationships/notesMaster" Target="../notesMasters/notesMaster1.xml"/></Relationships>
</file>

<file path=ppt/notesSlides/_rels/notesSlide6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8.xml"/><Relationship Id="rId1" Type="http://schemas.openxmlformats.org/officeDocument/2006/relationships/notesMaster" Target="../notesMasters/notesMaster1.xml"/></Relationships>
</file>

<file path=ppt/notesSlides/_rels/notesSlide6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9.xml"/><Relationship Id="rId1" Type="http://schemas.openxmlformats.org/officeDocument/2006/relationships/notesMaster" Target="../notesMasters/notesMaster1.xml"/></Relationships>
</file>

<file path=ppt/notesSlides/_rels/notesSlide6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1.xml"/><Relationship Id="rId1" Type="http://schemas.openxmlformats.org/officeDocument/2006/relationships/notesMaster" Target="../notesMasters/notesMaster1.xml"/></Relationships>
</file>

<file path=ppt/notesSlides/_rels/notesSlide7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2.xml"/><Relationship Id="rId1" Type="http://schemas.openxmlformats.org/officeDocument/2006/relationships/notesMaster" Target="../notesMasters/notesMaster1.xml"/></Relationships>
</file>

<file path=ppt/notesSlides/_rels/notesSlide7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3.xml"/><Relationship Id="rId1" Type="http://schemas.openxmlformats.org/officeDocument/2006/relationships/notesMaster" Target="../notesMasters/notesMaster1.xml"/></Relationships>
</file>

<file path=ppt/notesSlides/_rels/notesSlide7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4.xml"/><Relationship Id="rId1" Type="http://schemas.openxmlformats.org/officeDocument/2006/relationships/notesMaster" Target="../notesMasters/notesMaster1.xml"/></Relationships>
</file>

<file path=ppt/notesSlides/_rels/notesSlide7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5.xml"/><Relationship Id="rId1" Type="http://schemas.openxmlformats.org/officeDocument/2006/relationships/notesMaster" Target="../notesMasters/notesMaster1.xml"/></Relationships>
</file>

<file path=ppt/notesSlides/_rels/notesSlide7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6.xml"/><Relationship Id="rId1" Type="http://schemas.openxmlformats.org/officeDocument/2006/relationships/notesMaster" Target="../notesMasters/notesMaster1.xml"/></Relationships>
</file>

<file path=ppt/notesSlides/_rels/notesSlide7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7.xml"/><Relationship Id="rId1" Type="http://schemas.openxmlformats.org/officeDocument/2006/relationships/notesMaster" Target="../notesMasters/notesMaster1.xml"/></Relationships>
</file>

<file path=ppt/notesSlides/_rels/notesSlide7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8.xml"/><Relationship Id="rId1" Type="http://schemas.openxmlformats.org/officeDocument/2006/relationships/notesMaster" Target="../notesMasters/notesMaster1.xml"/></Relationships>
</file>

<file path=ppt/notesSlides/_rels/notesSlide7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9.xml"/><Relationship Id="rId1" Type="http://schemas.openxmlformats.org/officeDocument/2006/relationships/notesMaster" Target="../notesMasters/notesMaster1.xml"/></Relationships>
</file>

<file path=ppt/notesSlides/_rels/notesSlide7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1.xml"/><Relationship Id="rId1" Type="http://schemas.openxmlformats.org/officeDocument/2006/relationships/notesMaster" Target="../notesMasters/notesMaster1.xml"/></Relationships>
</file>

<file path=ppt/notesSlides/_rels/notesSlide7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2.xml"/><Relationship Id="rId1" Type="http://schemas.openxmlformats.org/officeDocument/2006/relationships/notesMaster" Target="../notesMasters/notesMaster1.xml"/></Relationships>
</file>

<file path=ppt/notesSlides/_rels/notesSlide7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3.xml"/><Relationship Id="rId1" Type="http://schemas.openxmlformats.org/officeDocument/2006/relationships/notesMaster" Target="../notesMasters/notesMaster1.xml"/></Relationships>
</file>

<file path=ppt/notesSlides/_rels/notesSlide7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4.xml"/><Relationship Id="rId1" Type="http://schemas.openxmlformats.org/officeDocument/2006/relationships/notesMaster" Target="../notesMasters/notesMaster1.xml"/></Relationships>
</file>

<file path=ppt/notesSlides/_rels/notesSlide7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5.xml"/><Relationship Id="rId1" Type="http://schemas.openxmlformats.org/officeDocument/2006/relationships/notesMaster" Target="../notesMasters/notesMaster1.xml"/></Relationships>
</file>

<file path=ppt/notesSlides/_rels/notesSlide7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6.xml"/><Relationship Id="rId1" Type="http://schemas.openxmlformats.org/officeDocument/2006/relationships/notesMaster" Target="../notesMasters/notesMaster1.xml"/></Relationships>
</file>

<file path=ppt/notesSlides/_rels/notesSlide7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7.xml"/><Relationship Id="rId1" Type="http://schemas.openxmlformats.org/officeDocument/2006/relationships/notesMaster" Target="../notesMasters/notesMaster1.xml"/></Relationships>
</file>

<file path=ppt/notesSlides/_rels/notesSlide7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8.xml"/><Relationship Id="rId1" Type="http://schemas.openxmlformats.org/officeDocument/2006/relationships/notesMaster" Target="../notesMasters/notesMaster1.xml"/></Relationships>
</file>

<file path=ppt/notesSlides/_rels/notesSlide7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9.xml"/><Relationship Id="rId1" Type="http://schemas.openxmlformats.org/officeDocument/2006/relationships/notesMaster" Target="../notesMasters/notesMaster1.xml"/></Relationships>
</file>

<file path=ppt/notesSlides/_rels/notesSlide7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0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1.xml"/><Relationship Id="rId1" Type="http://schemas.openxmlformats.org/officeDocument/2006/relationships/notesMaster" Target="../notesMasters/notesMaster1.xml"/></Relationships>
</file>

<file path=ppt/notesSlides/_rels/notesSlide7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2.xml"/><Relationship Id="rId1" Type="http://schemas.openxmlformats.org/officeDocument/2006/relationships/notesMaster" Target="../notesMasters/notesMaster1.xml"/></Relationships>
</file>

<file path=ppt/notesSlides/_rels/notesSlide7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3.xml"/><Relationship Id="rId1" Type="http://schemas.openxmlformats.org/officeDocument/2006/relationships/notesMaster" Target="../notesMasters/notesMaster1.xml"/></Relationships>
</file>

<file path=ppt/notesSlides/_rels/notesSlide7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4.xml"/><Relationship Id="rId1" Type="http://schemas.openxmlformats.org/officeDocument/2006/relationships/notesMaster" Target="../notesMasters/notesMaster1.xml"/></Relationships>
</file>

<file path=ppt/notesSlides/_rels/notesSlide7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5.xml"/><Relationship Id="rId1" Type="http://schemas.openxmlformats.org/officeDocument/2006/relationships/notesMaster" Target="../notesMasters/notesMaster1.xml"/></Relationships>
</file>

<file path=ppt/notesSlides/_rels/notesSlide7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6.xml"/><Relationship Id="rId1" Type="http://schemas.openxmlformats.org/officeDocument/2006/relationships/notesMaster" Target="../notesMasters/notesMaster1.xml"/></Relationships>
</file>

<file path=ppt/notesSlides/_rels/notesSlide7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7.xml"/><Relationship Id="rId1" Type="http://schemas.openxmlformats.org/officeDocument/2006/relationships/notesMaster" Target="../notesMasters/notesMaster1.xml"/></Relationships>
</file>

<file path=ppt/notesSlides/_rels/notesSlide7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8.xml"/><Relationship Id="rId1" Type="http://schemas.openxmlformats.org/officeDocument/2006/relationships/notesMaster" Target="../notesMasters/notesMaster1.xml"/></Relationships>
</file>

<file path=ppt/notesSlides/_rels/notesSlide7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9.xml"/><Relationship Id="rId1" Type="http://schemas.openxmlformats.org/officeDocument/2006/relationships/notesMaster" Target="../notesMasters/notesMaster1.xml"/></Relationships>
</file>

<file path=ppt/notesSlides/_rels/notesSlide7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1.xml"/><Relationship Id="rId1" Type="http://schemas.openxmlformats.org/officeDocument/2006/relationships/notesMaster" Target="../notesMasters/notesMaster1.xml"/></Relationships>
</file>

<file path=ppt/notesSlides/_rels/notesSlide7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2.xml"/><Relationship Id="rId1" Type="http://schemas.openxmlformats.org/officeDocument/2006/relationships/notesMaster" Target="../notesMasters/notesMaster1.xml"/></Relationships>
</file>

<file path=ppt/notesSlides/_rels/notesSlide7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3.xml"/><Relationship Id="rId1" Type="http://schemas.openxmlformats.org/officeDocument/2006/relationships/notesMaster" Target="../notesMasters/notesMaster1.xml"/></Relationships>
</file>

<file path=ppt/notesSlides/_rels/notesSlide7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4.xml"/><Relationship Id="rId1" Type="http://schemas.openxmlformats.org/officeDocument/2006/relationships/notesMaster" Target="../notesMasters/notesMaster1.xml"/></Relationships>
</file>

<file path=ppt/notesSlides/_rels/notesSlide7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5.xml"/><Relationship Id="rId1" Type="http://schemas.openxmlformats.org/officeDocument/2006/relationships/notesMaster" Target="../notesMasters/notesMaster1.xml"/></Relationships>
</file>

<file path=ppt/notesSlides/_rels/notesSlide7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6.xml"/><Relationship Id="rId1" Type="http://schemas.openxmlformats.org/officeDocument/2006/relationships/notesMaster" Target="../notesMasters/notesMaster1.xml"/></Relationships>
</file>

<file path=ppt/notesSlides/_rels/notesSlide7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7.xml"/><Relationship Id="rId1" Type="http://schemas.openxmlformats.org/officeDocument/2006/relationships/notesMaster" Target="../notesMasters/notesMaster1.xml"/></Relationships>
</file>

<file path=ppt/notesSlides/_rels/notesSlide7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8.xml"/><Relationship Id="rId1" Type="http://schemas.openxmlformats.org/officeDocument/2006/relationships/notesMaster" Target="../notesMasters/notesMaster1.xml"/></Relationships>
</file>

<file path=ppt/notesSlides/_rels/notesSlide7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9.xml"/><Relationship Id="rId1" Type="http://schemas.openxmlformats.org/officeDocument/2006/relationships/notesMaster" Target="../notesMasters/notesMaster1.xml"/></Relationships>
</file>

<file path=ppt/notesSlides/_rels/notesSlide7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0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1.xml"/><Relationship Id="rId1" Type="http://schemas.openxmlformats.org/officeDocument/2006/relationships/notesMaster" Target="../notesMasters/notesMaster1.xml"/></Relationships>
</file>

<file path=ppt/notesSlides/_rels/notesSlide7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2.xml"/><Relationship Id="rId1" Type="http://schemas.openxmlformats.org/officeDocument/2006/relationships/notesMaster" Target="../notesMasters/notesMaster1.xml"/></Relationships>
</file>

<file path=ppt/notesSlides/_rels/notesSlide7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3.xml"/><Relationship Id="rId1" Type="http://schemas.openxmlformats.org/officeDocument/2006/relationships/notesMaster" Target="../notesMasters/notesMaster1.xml"/></Relationships>
</file>

<file path=ppt/notesSlides/_rels/notesSlide7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4.xml"/><Relationship Id="rId1" Type="http://schemas.openxmlformats.org/officeDocument/2006/relationships/notesMaster" Target="../notesMasters/notesMaster1.xml"/></Relationships>
</file>

<file path=ppt/notesSlides/_rels/notesSlide7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5.xml"/><Relationship Id="rId1" Type="http://schemas.openxmlformats.org/officeDocument/2006/relationships/notesMaster" Target="../notesMasters/notesMaster1.xml"/></Relationships>
</file>

<file path=ppt/notesSlides/_rels/notesSlide7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6.xml"/><Relationship Id="rId1" Type="http://schemas.openxmlformats.org/officeDocument/2006/relationships/notesMaster" Target="../notesMasters/notesMaster1.xml"/></Relationships>
</file>

<file path=ppt/notesSlides/_rels/notesSlide7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7.xml"/><Relationship Id="rId1" Type="http://schemas.openxmlformats.org/officeDocument/2006/relationships/notesMaster" Target="../notesMasters/notesMaster1.xml"/></Relationships>
</file>

<file path=ppt/notesSlides/_rels/notesSlide7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8.xml"/><Relationship Id="rId1" Type="http://schemas.openxmlformats.org/officeDocument/2006/relationships/notesMaster" Target="../notesMasters/notesMaster1.xml"/></Relationships>
</file>

<file path=ppt/notesSlides/_rels/notesSlide7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9.xml"/><Relationship Id="rId1" Type="http://schemas.openxmlformats.org/officeDocument/2006/relationships/notesMaster" Target="../notesMasters/notesMaster1.xml"/></Relationships>
</file>

<file path=ppt/notesSlides/_rels/notesSlide7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1.xml"/><Relationship Id="rId1" Type="http://schemas.openxmlformats.org/officeDocument/2006/relationships/notesMaster" Target="../notesMasters/notesMaster1.xml"/></Relationships>
</file>

<file path=ppt/notesSlides/_rels/notesSlide7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2.xml"/><Relationship Id="rId1" Type="http://schemas.openxmlformats.org/officeDocument/2006/relationships/notesMaster" Target="../notesMasters/notesMaster1.xml"/></Relationships>
</file>

<file path=ppt/notesSlides/_rels/notesSlide7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3.xml"/><Relationship Id="rId1" Type="http://schemas.openxmlformats.org/officeDocument/2006/relationships/notesMaster" Target="../notesMasters/notesMaster1.xml"/></Relationships>
</file>

<file path=ppt/notesSlides/_rels/notesSlide7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4.xml"/><Relationship Id="rId1" Type="http://schemas.openxmlformats.org/officeDocument/2006/relationships/notesMaster" Target="../notesMasters/notesMaster1.xml"/></Relationships>
</file>

<file path=ppt/notesSlides/_rels/notesSlide7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5.xml"/><Relationship Id="rId1" Type="http://schemas.openxmlformats.org/officeDocument/2006/relationships/notesMaster" Target="../notesMasters/notesMaster1.xml"/></Relationships>
</file>

<file path=ppt/notesSlides/_rels/notesSlide7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6.xml"/><Relationship Id="rId1" Type="http://schemas.openxmlformats.org/officeDocument/2006/relationships/notesMaster" Target="../notesMasters/notesMaster1.xml"/></Relationships>
</file>

<file path=ppt/notesSlides/_rels/notesSlide7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7.xml"/><Relationship Id="rId1" Type="http://schemas.openxmlformats.org/officeDocument/2006/relationships/notesMaster" Target="../notesMasters/notesMaster1.xml"/></Relationships>
</file>

<file path=ppt/notesSlides/_rels/notesSlide7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8.xml"/><Relationship Id="rId1" Type="http://schemas.openxmlformats.org/officeDocument/2006/relationships/notesMaster" Target="../notesMasters/notesMaster1.xml"/></Relationships>
</file>

<file path=ppt/notesSlides/_rels/notesSlide7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9.xml"/><Relationship Id="rId1" Type="http://schemas.openxmlformats.org/officeDocument/2006/relationships/notesMaster" Target="../notesMasters/notesMaster1.xml"/></Relationships>
</file>

<file path=ppt/notesSlides/_rels/notesSlide7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0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1.xml"/><Relationship Id="rId1" Type="http://schemas.openxmlformats.org/officeDocument/2006/relationships/notesMaster" Target="../notesMasters/notesMaster1.xml"/></Relationships>
</file>

<file path=ppt/notesSlides/_rels/notesSlide7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2.xml"/><Relationship Id="rId1" Type="http://schemas.openxmlformats.org/officeDocument/2006/relationships/notesMaster" Target="../notesMasters/notesMaster1.xml"/></Relationships>
</file>

<file path=ppt/notesSlides/_rels/notesSlide7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3.xml"/><Relationship Id="rId1" Type="http://schemas.openxmlformats.org/officeDocument/2006/relationships/notesMaster" Target="../notesMasters/notesMaster1.xml"/></Relationships>
</file>

<file path=ppt/notesSlides/_rels/notesSlide7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4.xml"/><Relationship Id="rId1" Type="http://schemas.openxmlformats.org/officeDocument/2006/relationships/notesMaster" Target="../notesMasters/notesMaster1.xml"/></Relationships>
</file>

<file path=ppt/notesSlides/_rels/notesSlide7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5.xml"/><Relationship Id="rId1" Type="http://schemas.openxmlformats.org/officeDocument/2006/relationships/notesMaster" Target="../notesMasters/notesMaster1.xml"/></Relationships>
</file>

<file path=ppt/notesSlides/_rels/notesSlide7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6.xml"/><Relationship Id="rId1" Type="http://schemas.openxmlformats.org/officeDocument/2006/relationships/notesMaster" Target="../notesMasters/notesMaster1.xml"/></Relationships>
</file>

<file path=ppt/notesSlides/_rels/notesSlide7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7.xml"/><Relationship Id="rId1" Type="http://schemas.openxmlformats.org/officeDocument/2006/relationships/notesMaster" Target="../notesMasters/notesMaster1.xml"/></Relationships>
</file>

<file path=ppt/notesSlides/_rels/notesSlide7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8.xml"/><Relationship Id="rId1" Type="http://schemas.openxmlformats.org/officeDocument/2006/relationships/notesMaster" Target="../notesMasters/notesMaster1.xml"/></Relationships>
</file>

<file path=ppt/notesSlides/_rels/notesSlide7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9.xml"/><Relationship Id="rId1" Type="http://schemas.openxmlformats.org/officeDocument/2006/relationships/notesMaster" Target="../notesMasters/notesMaster1.xml"/></Relationships>
</file>

<file path=ppt/notesSlides/_rels/notesSlide7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0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1.xml"/><Relationship Id="rId1" Type="http://schemas.openxmlformats.org/officeDocument/2006/relationships/notesMaster" Target="../notesMasters/notesMaster1.xml"/></Relationships>
</file>

<file path=ppt/notesSlides/_rels/notesSlide7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2.xml"/><Relationship Id="rId1" Type="http://schemas.openxmlformats.org/officeDocument/2006/relationships/notesMaster" Target="../notesMasters/notesMaster1.xml"/></Relationships>
</file>

<file path=ppt/notesSlides/_rels/notesSlide7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3.xml"/><Relationship Id="rId1" Type="http://schemas.openxmlformats.org/officeDocument/2006/relationships/notesMaster" Target="../notesMasters/notesMaster1.xml"/></Relationships>
</file>

<file path=ppt/notesSlides/_rels/notesSlide7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4.xml"/><Relationship Id="rId1" Type="http://schemas.openxmlformats.org/officeDocument/2006/relationships/notesMaster" Target="../notesMasters/notesMaster1.xml"/></Relationships>
</file>

<file path=ppt/notesSlides/_rels/notesSlide7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5.xml"/><Relationship Id="rId1" Type="http://schemas.openxmlformats.org/officeDocument/2006/relationships/notesMaster" Target="../notesMasters/notesMaster1.xml"/></Relationships>
</file>

<file path=ppt/notesSlides/_rels/notesSlide7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6.xml"/><Relationship Id="rId1" Type="http://schemas.openxmlformats.org/officeDocument/2006/relationships/notesMaster" Target="../notesMasters/notesMaster1.xml"/></Relationships>
</file>

<file path=ppt/notesSlides/_rels/notesSlide7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7.xml"/><Relationship Id="rId1" Type="http://schemas.openxmlformats.org/officeDocument/2006/relationships/notesMaster" Target="../notesMasters/notesMaster1.xml"/></Relationships>
</file>

<file path=ppt/notesSlides/_rels/notesSlide7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8.xml"/><Relationship Id="rId1" Type="http://schemas.openxmlformats.org/officeDocument/2006/relationships/notesMaster" Target="../notesMasters/notesMaster1.xml"/></Relationships>
</file>

<file path=ppt/notesSlides/_rels/notesSlide7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9.xml"/><Relationship Id="rId1" Type="http://schemas.openxmlformats.org/officeDocument/2006/relationships/notesMaster" Target="../notesMasters/notesMaster1.xml"/></Relationships>
</file>

<file path=ppt/notesSlides/_rels/notesSlide7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1.xml"/><Relationship Id="rId1" Type="http://schemas.openxmlformats.org/officeDocument/2006/relationships/notesMaster" Target="../notesMasters/notesMaster1.xml"/></Relationships>
</file>

<file path=ppt/notesSlides/_rels/notesSlide7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2.xml"/><Relationship Id="rId1" Type="http://schemas.openxmlformats.org/officeDocument/2006/relationships/notesMaster" Target="../notesMasters/notesMaster1.xml"/></Relationships>
</file>

<file path=ppt/notesSlides/_rels/notesSlide7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3.xml"/><Relationship Id="rId1" Type="http://schemas.openxmlformats.org/officeDocument/2006/relationships/notesMaster" Target="../notesMasters/notesMaster1.xml"/></Relationships>
</file>

<file path=ppt/notesSlides/_rels/notesSlide7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4.xml"/><Relationship Id="rId1" Type="http://schemas.openxmlformats.org/officeDocument/2006/relationships/notesMaster" Target="../notesMasters/notesMaster1.xml"/></Relationships>
</file>

<file path=ppt/notesSlides/_rels/notesSlide7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5.xml"/><Relationship Id="rId1" Type="http://schemas.openxmlformats.org/officeDocument/2006/relationships/notesMaster" Target="../notesMasters/notesMaster1.xml"/></Relationships>
</file>

<file path=ppt/notesSlides/_rels/notesSlide7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6.xml"/><Relationship Id="rId1" Type="http://schemas.openxmlformats.org/officeDocument/2006/relationships/notesMaster" Target="../notesMasters/notesMaster1.xml"/></Relationships>
</file>

<file path=ppt/notesSlides/_rels/notesSlide7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7.xml"/><Relationship Id="rId1" Type="http://schemas.openxmlformats.org/officeDocument/2006/relationships/notesMaster" Target="../notesMasters/notesMaster1.xml"/></Relationships>
</file>

<file path=ppt/notesSlides/_rels/notesSlide7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8.xml"/><Relationship Id="rId1" Type="http://schemas.openxmlformats.org/officeDocument/2006/relationships/notesMaster" Target="../notesMasters/notesMaster1.xml"/></Relationships>
</file>

<file path=ppt/notesSlides/_rels/notesSlide7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9.xml"/><Relationship Id="rId1" Type="http://schemas.openxmlformats.org/officeDocument/2006/relationships/notesMaster" Target="../notesMasters/notesMaster1.xml"/></Relationships>
</file>

<file path=ppt/notesSlides/_rels/notesSlide7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1.xml"/><Relationship Id="rId1" Type="http://schemas.openxmlformats.org/officeDocument/2006/relationships/notesMaster" Target="../notesMasters/notesMaster1.xml"/></Relationships>
</file>

<file path=ppt/notesSlides/_rels/notesSlide7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2.xml"/><Relationship Id="rId1" Type="http://schemas.openxmlformats.org/officeDocument/2006/relationships/notesMaster" Target="../notesMasters/notesMaster1.xml"/></Relationships>
</file>

<file path=ppt/notesSlides/_rels/notesSlide7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3.xml"/><Relationship Id="rId1" Type="http://schemas.openxmlformats.org/officeDocument/2006/relationships/notesMaster" Target="../notesMasters/notesMaster1.xml"/></Relationships>
</file>

<file path=ppt/notesSlides/_rels/notesSlide7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4.xml"/><Relationship Id="rId1" Type="http://schemas.openxmlformats.org/officeDocument/2006/relationships/notesMaster" Target="../notesMasters/notesMaster1.xml"/></Relationships>
</file>

<file path=ppt/notesSlides/_rels/notesSlide7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5.xml"/><Relationship Id="rId1" Type="http://schemas.openxmlformats.org/officeDocument/2006/relationships/notesMaster" Target="../notesMasters/notesMaster1.xml"/></Relationships>
</file>

<file path=ppt/notesSlides/_rels/notesSlide7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6.xml"/><Relationship Id="rId1" Type="http://schemas.openxmlformats.org/officeDocument/2006/relationships/notesMaster" Target="../notesMasters/notesMaster1.xml"/></Relationships>
</file>

<file path=ppt/notesSlides/_rels/notesSlide7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7.xml"/><Relationship Id="rId1" Type="http://schemas.openxmlformats.org/officeDocument/2006/relationships/notesMaster" Target="../notesMasters/notesMaster1.xml"/></Relationships>
</file>

<file path=ppt/notesSlides/_rels/notesSlide7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8.xml"/><Relationship Id="rId1" Type="http://schemas.openxmlformats.org/officeDocument/2006/relationships/notesMaster" Target="../notesMasters/notesMaster1.xml"/></Relationships>
</file>

<file path=ppt/notesSlides/_rels/notesSlide7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9.xml"/><Relationship Id="rId1" Type="http://schemas.openxmlformats.org/officeDocument/2006/relationships/notesMaster" Target="../notesMasters/notesMaster1.xml"/></Relationships>
</file>

<file path=ppt/notesSlides/_rels/notesSlide7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1.xml"/><Relationship Id="rId1" Type="http://schemas.openxmlformats.org/officeDocument/2006/relationships/notesMaster" Target="../notesMasters/notesMaster1.xml"/></Relationships>
</file>

<file path=ppt/notesSlides/_rels/notesSlide8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2.xml"/><Relationship Id="rId1" Type="http://schemas.openxmlformats.org/officeDocument/2006/relationships/notesMaster" Target="../notesMasters/notesMaster1.xml"/></Relationships>
</file>

<file path=ppt/notesSlides/_rels/notesSlide8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3.xml"/><Relationship Id="rId1" Type="http://schemas.openxmlformats.org/officeDocument/2006/relationships/notesMaster" Target="../notesMasters/notesMaster1.xml"/></Relationships>
</file>

<file path=ppt/notesSlides/_rels/notesSlide8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4.xml"/><Relationship Id="rId1" Type="http://schemas.openxmlformats.org/officeDocument/2006/relationships/notesMaster" Target="../notesMasters/notesMaster1.xml"/></Relationships>
</file>

<file path=ppt/notesSlides/_rels/notesSlide8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5.xml"/><Relationship Id="rId1" Type="http://schemas.openxmlformats.org/officeDocument/2006/relationships/notesMaster" Target="../notesMasters/notesMaster1.xml"/></Relationships>
</file>

<file path=ppt/notesSlides/_rels/notesSlide8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6.xml"/><Relationship Id="rId1" Type="http://schemas.openxmlformats.org/officeDocument/2006/relationships/notesMaster" Target="../notesMasters/notesMaster1.xml"/></Relationships>
</file>

<file path=ppt/notesSlides/_rels/notesSlide8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7.xml"/><Relationship Id="rId1" Type="http://schemas.openxmlformats.org/officeDocument/2006/relationships/notesMaster" Target="../notesMasters/notesMaster1.xml"/></Relationships>
</file>

<file path=ppt/notesSlides/_rels/notesSlide8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8.xml"/><Relationship Id="rId1" Type="http://schemas.openxmlformats.org/officeDocument/2006/relationships/notesMaster" Target="../notesMasters/notesMaster1.xml"/></Relationships>
</file>

<file path=ppt/notesSlides/_rels/notesSlide8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9.xml"/><Relationship Id="rId1" Type="http://schemas.openxmlformats.org/officeDocument/2006/relationships/notesMaster" Target="../notesMasters/notesMaster1.xml"/></Relationships>
</file>

<file path=ppt/notesSlides/_rels/notesSlide8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1.xml"/><Relationship Id="rId1" Type="http://schemas.openxmlformats.org/officeDocument/2006/relationships/notesMaster" Target="../notesMasters/notesMaster1.xml"/></Relationships>
</file>

<file path=ppt/notesSlides/_rels/notesSlide8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2.xml"/><Relationship Id="rId1" Type="http://schemas.openxmlformats.org/officeDocument/2006/relationships/notesMaster" Target="../notesMasters/notesMaster1.xml"/></Relationships>
</file>

<file path=ppt/notesSlides/_rels/notesSlide8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3.xml"/><Relationship Id="rId1" Type="http://schemas.openxmlformats.org/officeDocument/2006/relationships/notesMaster" Target="../notesMasters/notesMaster1.xml"/></Relationships>
</file>

<file path=ppt/notesSlides/_rels/notesSlide8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4.xml"/><Relationship Id="rId1" Type="http://schemas.openxmlformats.org/officeDocument/2006/relationships/notesMaster" Target="../notesMasters/notesMaster1.xml"/></Relationships>
</file>

<file path=ppt/notesSlides/_rels/notesSlide8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5.xml"/><Relationship Id="rId1" Type="http://schemas.openxmlformats.org/officeDocument/2006/relationships/notesMaster" Target="../notesMasters/notesMaster1.xml"/></Relationships>
</file>

<file path=ppt/notesSlides/_rels/notesSlide8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6.xml"/><Relationship Id="rId1" Type="http://schemas.openxmlformats.org/officeDocument/2006/relationships/notesMaster" Target="../notesMasters/notesMaster1.xml"/></Relationships>
</file>

<file path=ppt/notesSlides/_rels/notesSlide8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7.xml"/><Relationship Id="rId1" Type="http://schemas.openxmlformats.org/officeDocument/2006/relationships/notesMaster" Target="../notesMasters/notesMaster1.xml"/></Relationships>
</file>

<file path=ppt/notesSlides/_rels/notesSlide8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8.xml"/><Relationship Id="rId1" Type="http://schemas.openxmlformats.org/officeDocument/2006/relationships/notesMaster" Target="../notesMasters/notesMaster1.xml"/></Relationships>
</file>

<file path=ppt/notesSlides/_rels/notesSlide8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9.xml"/><Relationship Id="rId1" Type="http://schemas.openxmlformats.org/officeDocument/2006/relationships/notesMaster" Target="../notesMasters/notesMaster1.xml"/></Relationships>
</file>

<file path=ppt/notesSlides/_rels/notesSlide8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0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1.xml"/><Relationship Id="rId1" Type="http://schemas.openxmlformats.org/officeDocument/2006/relationships/notesMaster" Target="../notesMasters/notesMaster1.xml"/></Relationships>
</file>

<file path=ppt/notesSlides/_rels/notesSlide8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2.xml"/><Relationship Id="rId1" Type="http://schemas.openxmlformats.org/officeDocument/2006/relationships/notesMaster" Target="../notesMasters/notesMaster1.xml"/></Relationships>
</file>

<file path=ppt/notesSlides/_rels/notesSlide8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3.xml"/><Relationship Id="rId1" Type="http://schemas.openxmlformats.org/officeDocument/2006/relationships/notesMaster" Target="../notesMasters/notesMaster1.xml"/></Relationships>
</file>

<file path=ppt/notesSlides/_rels/notesSlide8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4.xml"/><Relationship Id="rId1" Type="http://schemas.openxmlformats.org/officeDocument/2006/relationships/notesMaster" Target="../notesMasters/notesMaster1.xml"/></Relationships>
</file>

<file path=ppt/notesSlides/_rels/notesSlide8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5.xml"/><Relationship Id="rId1" Type="http://schemas.openxmlformats.org/officeDocument/2006/relationships/notesMaster" Target="../notesMasters/notesMaster1.xml"/></Relationships>
</file>

<file path=ppt/notesSlides/_rels/notesSlide8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6.xml"/><Relationship Id="rId1" Type="http://schemas.openxmlformats.org/officeDocument/2006/relationships/notesMaster" Target="../notesMasters/notesMaster1.xml"/></Relationships>
</file>

<file path=ppt/notesSlides/_rels/notesSlide8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7.xml"/><Relationship Id="rId1" Type="http://schemas.openxmlformats.org/officeDocument/2006/relationships/notesMaster" Target="../notesMasters/notesMaster1.xml"/></Relationships>
</file>

<file path=ppt/notesSlides/_rels/notesSlide8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8.xml"/><Relationship Id="rId1" Type="http://schemas.openxmlformats.org/officeDocument/2006/relationships/notesMaster" Target="../notesMasters/notesMaster1.xml"/></Relationships>
</file>

<file path=ppt/notesSlides/_rels/notesSlide8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9.xml"/><Relationship Id="rId1" Type="http://schemas.openxmlformats.org/officeDocument/2006/relationships/notesMaster" Target="../notesMasters/notesMaster1.xml"/></Relationships>
</file>

<file path=ppt/notesSlides/_rels/notesSlide8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0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1.xml"/><Relationship Id="rId1" Type="http://schemas.openxmlformats.org/officeDocument/2006/relationships/notesMaster" Target="../notesMasters/notesMaster1.xml"/></Relationships>
</file>

<file path=ppt/notesSlides/_rels/notesSlide8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2.xml"/><Relationship Id="rId1" Type="http://schemas.openxmlformats.org/officeDocument/2006/relationships/notesMaster" Target="../notesMasters/notesMaster1.xml"/></Relationships>
</file>

<file path=ppt/notesSlides/_rels/notesSlide8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3.xml"/><Relationship Id="rId1" Type="http://schemas.openxmlformats.org/officeDocument/2006/relationships/notesMaster" Target="../notesMasters/notesMaster1.xml"/></Relationships>
</file>

<file path=ppt/notesSlides/_rels/notesSlide8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4.xml"/><Relationship Id="rId1" Type="http://schemas.openxmlformats.org/officeDocument/2006/relationships/notesMaster" Target="../notesMasters/notesMaster1.xml"/></Relationships>
</file>

<file path=ppt/notesSlides/_rels/notesSlide8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5.xml"/><Relationship Id="rId1" Type="http://schemas.openxmlformats.org/officeDocument/2006/relationships/notesMaster" Target="../notesMasters/notesMaster1.xml"/></Relationships>
</file>

<file path=ppt/notesSlides/_rels/notesSlide8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6.xml"/><Relationship Id="rId1" Type="http://schemas.openxmlformats.org/officeDocument/2006/relationships/notesMaster" Target="../notesMasters/notesMaster1.xml"/></Relationships>
</file>

<file path=ppt/notesSlides/_rels/notesSlide8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7.xml"/><Relationship Id="rId1" Type="http://schemas.openxmlformats.org/officeDocument/2006/relationships/notesMaster" Target="../notesMasters/notesMaster1.xml"/></Relationships>
</file>

<file path=ppt/notesSlides/_rels/notesSlide8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8.xml"/><Relationship Id="rId1" Type="http://schemas.openxmlformats.org/officeDocument/2006/relationships/notesMaster" Target="../notesMasters/notesMaster1.xml"/></Relationships>
</file>

<file path=ppt/notesSlides/_rels/notesSlide8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9.xml"/><Relationship Id="rId1" Type="http://schemas.openxmlformats.org/officeDocument/2006/relationships/notesMaster" Target="../notesMasters/notesMaster1.xml"/></Relationships>
</file>

<file path=ppt/notesSlides/_rels/notesSlide8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0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1.xml"/><Relationship Id="rId1" Type="http://schemas.openxmlformats.org/officeDocument/2006/relationships/notesMaster" Target="../notesMasters/notesMaster1.xml"/></Relationships>
</file>

<file path=ppt/notesSlides/_rels/notesSlide8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2.xml"/><Relationship Id="rId1" Type="http://schemas.openxmlformats.org/officeDocument/2006/relationships/notesMaster" Target="../notesMasters/notesMaster1.xml"/></Relationships>
</file>

<file path=ppt/notesSlides/_rels/notesSlide8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3.xml"/><Relationship Id="rId1" Type="http://schemas.openxmlformats.org/officeDocument/2006/relationships/notesMaster" Target="../notesMasters/notesMaster1.xml"/></Relationships>
</file>

<file path=ppt/notesSlides/_rels/notesSlide8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4.xml"/><Relationship Id="rId1" Type="http://schemas.openxmlformats.org/officeDocument/2006/relationships/notesMaster" Target="../notesMasters/notesMaster1.xml"/></Relationships>
</file>

<file path=ppt/notesSlides/_rels/notesSlide8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5.xml"/><Relationship Id="rId1" Type="http://schemas.openxmlformats.org/officeDocument/2006/relationships/notesMaster" Target="../notesMasters/notesMaster1.xml"/></Relationships>
</file>

<file path=ppt/notesSlides/_rels/notesSlide8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6.xml"/><Relationship Id="rId1" Type="http://schemas.openxmlformats.org/officeDocument/2006/relationships/notesMaster" Target="../notesMasters/notesMaster1.xml"/></Relationships>
</file>

<file path=ppt/notesSlides/_rels/notesSlide8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7.xml"/><Relationship Id="rId1" Type="http://schemas.openxmlformats.org/officeDocument/2006/relationships/notesMaster" Target="../notesMasters/notesMaster1.xml"/></Relationships>
</file>

<file path=ppt/notesSlides/_rels/notesSlide8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8.xml"/><Relationship Id="rId1" Type="http://schemas.openxmlformats.org/officeDocument/2006/relationships/notesMaster" Target="../notesMasters/notesMaster1.xml"/></Relationships>
</file>

<file path=ppt/notesSlides/_rels/notesSlide8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9.xml"/><Relationship Id="rId1" Type="http://schemas.openxmlformats.org/officeDocument/2006/relationships/notesMaster" Target="../notesMasters/notesMaster1.xml"/></Relationships>
</file>

<file path=ppt/notesSlides/_rels/notesSlide8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0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1.xml"/><Relationship Id="rId1" Type="http://schemas.openxmlformats.org/officeDocument/2006/relationships/notesMaster" Target="../notesMasters/notesMaster1.xml"/></Relationships>
</file>

<file path=ppt/notesSlides/_rels/notesSlide8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2.xml"/><Relationship Id="rId1" Type="http://schemas.openxmlformats.org/officeDocument/2006/relationships/notesMaster" Target="../notesMasters/notesMaster1.xml"/></Relationships>
</file>

<file path=ppt/notesSlides/_rels/notesSlide8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3.xml"/><Relationship Id="rId1" Type="http://schemas.openxmlformats.org/officeDocument/2006/relationships/notesMaster" Target="../notesMasters/notesMaster1.xml"/></Relationships>
</file>

<file path=ppt/notesSlides/_rels/notesSlide8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4.xml"/><Relationship Id="rId1" Type="http://schemas.openxmlformats.org/officeDocument/2006/relationships/notesMaster" Target="../notesMasters/notesMaster1.xml"/></Relationships>
</file>

<file path=ppt/notesSlides/_rels/notesSlide8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5.xml"/><Relationship Id="rId1" Type="http://schemas.openxmlformats.org/officeDocument/2006/relationships/notesMaster" Target="../notesMasters/notesMaster1.xml"/></Relationships>
</file>

<file path=ppt/notesSlides/_rels/notesSlide8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6.xml"/><Relationship Id="rId1" Type="http://schemas.openxmlformats.org/officeDocument/2006/relationships/notesMaster" Target="../notesMasters/notesMaster1.xml"/></Relationships>
</file>

<file path=ppt/notesSlides/_rels/notesSlide8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7.xml"/><Relationship Id="rId1" Type="http://schemas.openxmlformats.org/officeDocument/2006/relationships/notesMaster" Target="../notesMasters/notesMaster1.xml"/></Relationships>
</file>

<file path=ppt/notesSlides/_rels/notesSlide8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8.xml"/><Relationship Id="rId1" Type="http://schemas.openxmlformats.org/officeDocument/2006/relationships/notesMaster" Target="../notesMasters/notesMaster1.xml"/></Relationships>
</file>

<file path=ppt/notesSlides/_rels/notesSlide8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9.xml"/><Relationship Id="rId1" Type="http://schemas.openxmlformats.org/officeDocument/2006/relationships/notesMaster" Target="../notesMasters/notesMaster1.xml"/></Relationships>
</file>

<file path=ppt/notesSlides/_rels/notesSlide8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0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1.xml"/><Relationship Id="rId1" Type="http://schemas.openxmlformats.org/officeDocument/2006/relationships/notesMaster" Target="../notesMasters/notesMaster1.xml"/></Relationships>
</file>

<file path=ppt/notesSlides/_rels/notesSlide8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2.xml"/><Relationship Id="rId1" Type="http://schemas.openxmlformats.org/officeDocument/2006/relationships/notesMaster" Target="../notesMasters/notesMaster1.xml"/></Relationships>
</file>

<file path=ppt/notesSlides/_rels/notesSlide8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3.xml"/><Relationship Id="rId1" Type="http://schemas.openxmlformats.org/officeDocument/2006/relationships/notesMaster" Target="../notesMasters/notesMaster1.xml"/></Relationships>
</file>

<file path=ppt/notesSlides/_rels/notesSlide8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4.xml"/><Relationship Id="rId1" Type="http://schemas.openxmlformats.org/officeDocument/2006/relationships/notesMaster" Target="../notesMasters/notesMaster1.xml"/></Relationships>
</file>

<file path=ppt/notesSlides/_rels/notesSlide8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5.xml"/><Relationship Id="rId1" Type="http://schemas.openxmlformats.org/officeDocument/2006/relationships/notesMaster" Target="../notesMasters/notesMaster1.xml"/></Relationships>
</file>

<file path=ppt/notesSlides/_rels/notesSlide8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6.xml"/><Relationship Id="rId1" Type="http://schemas.openxmlformats.org/officeDocument/2006/relationships/notesMaster" Target="../notesMasters/notesMaster1.xml"/></Relationships>
</file>

<file path=ppt/notesSlides/_rels/notesSlide8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7.xml"/><Relationship Id="rId1" Type="http://schemas.openxmlformats.org/officeDocument/2006/relationships/notesMaster" Target="../notesMasters/notesMaster1.xml"/></Relationships>
</file>

<file path=ppt/notesSlides/_rels/notesSlide8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8.xml"/><Relationship Id="rId1" Type="http://schemas.openxmlformats.org/officeDocument/2006/relationships/notesMaster" Target="../notesMasters/notesMaster1.xml"/></Relationships>
</file>

<file path=ppt/notesSlides/_rels/notesSlide8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9.xml"/><Relationship Id="rId1" Type="http://schemas.openxmlformats.org/officeDocument/2006/relationships/notesMaster" Target="../notesMasters/notesMaster1.xml"/></Relationships>
</file>

<file path=ppt/notesSlides/_rels/notesSlide8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0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1.xml"/><Relationship Id="rId1" Type="http://schemas.openxmlformats.org/officeDocument/2006/relationships/notesMaster" Target="../notesMasters/notesMaster1.xml"/></Relationships>
</file>

<file path=ppt/notesSlides/_rels/notesSlide8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2.xml"/><Relationship Id="rId1" Type="http://schemas.openxmlformats.org/officeDocument/2006/relationships/notesMaster" Target="../notesMasters/notesMaster1.xml"/></Relationships>
</file>

<file path=ppt/notesSlides/_rels/notesSlide8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3.xml"/><Relationship Id="rId1" Type="http://schemas.openxmlformats.org/officeDocument/2006/relationships/notesMaster" Target="../notesMasters/notesMaster1.xml"/></Relationships>
</file>

<file path=ppt/notesSlides/_rels/notesSlide8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4.xml"/><Relationship Id="rId1" Type="http://schemas.openxmlformats.org/officeDocument/2006/relationships/notesMaster" Target="../notesMasters/notesMaster1.xml"/></Relationships>
</file>

<file path=ppt/notesSlides/_rels/notesSlide8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5.xml"/><Relationship Id="rId1" Type="http://schemas.openxmlformats.org/officeDocument/2006/relationships/notesMaster" Target="../notesMasters/notesMaster1.xml"/></Relationships>
</file>

<file path=ppt/notesSlides/_rels/notesSlide8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6.xml"/><Relationship Id="rId1" Type="http://schemas.openxmlformats.org/officeDocument/2006/relationships/notesMaster" Target="../notesMasters/notesMaster1.xml"/></Relationships>
</file>

<file path=ppt/notesSlides/_rels/notesSlide8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7.xml"/><Relationship Id="rId1" Type="http://schemas.openxmlformats.org/officeDocument/2006/relationships/notesMaster" Target="../notesMasters/notesMaster1.xml"/></Relationships>
</file>

<file path=ppt/notesSlides/_rels/notesSlide8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8.xml"/><Relationship Id="rId1" Type="http://schemas.openxmlformats.org/officeDocument/2006/relationships/notesMaster" Target="../notesMasters/notesMaster1.xml"/></Relationships>
</file>

<file path=ppt/notesSlides/_rels/notesSlide8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9.xml"/><Relationship Id="rId1" Type="http://schemas.openxmlformats.org/officeDocument/2006/relationships/notesMaster" Target="../notesMasters/notesMaster1.xml"/></Relationships>
</file>

<file path=ppt/notesSlides/_rels/notesSlide8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0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1.xml"/><Relationship Id="rId1" Type="http://schemas.openxmlformats.org/officeDocument/2006/relationships/notesMaster" Target="../notesMasters/notesMaster1.xml"/></Relationships>
</file>

<file path=ppt/notesSlides/_rels/notesSlide8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2.xml"/><Relationship Id="rId1" Type="http://schemas.openxmlformats.org/officeDocument/2006/relationships/notesMaster" Target="../notesMasters/notesMaster1.xml"/></Relationships>
</file>

<file path=ppt/notesSlides/_rels/notesSlide8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3.xml"/><Relationship Id="rId1" Type="http://schemas.openxmlformats.org/officeDocument/2006/relationships/notesMaster" Target="../notesMasters/notesMaster1.xml"/></Relationships>
</file>

<file path=ppt/notesSlides/_rels/notesSlide8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4.xml"/><Relationship Id="rId1" Type="http://schemas.openxmlformats.org/officeDocument/2006/relationships/notesMaster" Target="../notesMasters/notesMaster1.xml"/></Relationships>
</file>

<file path=ppt/notesSlides/_rels/notesSlide8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5.xml"/><Relationship Id="rId1" Type="http://schemas.openxmlformats.org/officeDocument/2006/relationships/notesMaster" Target="../notesMasters/notesMaster1.xml"/></Relationships>
</file>

<file path=ppt/notesSlides/_rels/notesSlide8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6.xml"/><Relationship Id="rId1" Type="http://schemas.openxmlformats.org/officeDocument/2006/relationships/notesMaster" Target="../notesMasters/notesMaster1.xml"/></Relationships>
</file>

<file path=ppt/notesSlides/_rels/notesSlide8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7.xml"/><Relationship Id="rId1" Type="http://schemas.openxmlformats.org/officeDocument/2006/relationships/notesMaster" Target="../notesMasters/notesMaster1.xml"/></Relationships>
</file>

<file path=ppt/notesSlides/_rels/notesSlide8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8.xml"/><Relationship Id="rId1" Type="http://schemas.openxmlformats.org/officeDocument/2006/relationships/notesMaster" Target="../notesMasters/notesMaster1.xml"/></Relationships>
</file>

<file path=ppt/notesSlides/_rels/notesSlide8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9.xml"/><Relationship Id="rId1" Type="http://schemas.openxmlformats.org/officeDocument/2006/relationships/notesMaster" Target="../notesMasters/notesMaster1.xml"/></Relationships>
</file>

<file path=ppt/notesSlides/_rels/notesSlide8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0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1.xml"/><Relationship Id="rId1" Type="http://schemas.openxmlformats.org/officeDocument/2006/relationships/notesMaster" Target="../notesMasters/notesMaster1.xml"/></Relationships>
</file>

<file path=ppt/notesSlides/_rels/notesSlide8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2.xml"/><Relationship Id="rId1" Type="http://schemas.openxmlformats.org/officeDocument/2006/relationships/notesMaster" Target="../notesMasters/notesMaster1.xml"/></Relationships>
</file>

<file path=ppt/notesSlides/_rels/notesSlide8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3.xml"/><Relationship Id="rId1" Type="http://schemas.openxmlformats.org/officeDocument/2006/relationships/notesMaster" Target="../notesMasters/notesMaster1.xml"/></Relationships>
</file>

<file path=ppt/notesSlides/_rels/notesSlide8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4.xml"/><Relationship Id="rId1" Type="http://schemas.openxmlformats.org/officeDocument/2006/relationships/notesMaster" Target="../notesMasters/notesMaster1.xml"/></Relationships>
</file>

<file path=ppt/notesSlides/_rels/notesSlide8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5.xml"/><Relationship Id="rId1" Type="http://schemas.openxmlformats.org/officeDocument/2006/relationships/notesMaster" Target="../notesMasters/notesMaster1.xml"/></Relationships>
</file>

<file path=ppt/notesSlides/_rels/notesSlide8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6.xml"/><Relationship Id="rId1" Type="http://schemas.openxmlformats.org/officeDocument/2006/relationships/notesMaster" Target="../notesMasters/notesMaster1.xml"/></Relationships>
</file>

<file path=ppt/notesSlides/_rels/notesSlide8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7.xml"/><Relationship Id="rId1" Type="http://schemas.openxmlformats.org/officeDocument/2006/relationships/notesMaster" Target="../notesMasters/notesMaster1.xml"/></Relationships>
</file>

<file path=ppt/notesSlides/_rels/notesSlide8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8.xml"/><Relationship Id="rId1" Type="http://schemas.openxmlformats.org/officeDocument/2006/relationships/notesMaster" Target="../notesMasters/notesMaster1.xml"/></Relationships>
</file>

<file path=ppt/notesSlides/_rels/notesSlide8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9.xml"/><Relationship Id="rId1" Type="http://schemas.openxmlformats.org/officeDocument/2006/relationships/notesMaster" Target="../notesMasters/notesMaster1.xml"/></Relationships>
</file>

<file path=ppt/notesSlides/_rels/notesSlide8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1.xml"/><Relationship Id="rId1" Type="http://schemas.openxmlformats.org/officeDocument/2006/relationships/notesMaster" Target="../notesMasters/notesMaster1.xml"/></Relationships>
</file>

<file path=ppt/notesSlides/_rels/notesSlide9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2.xml"/><Relationship Id="rId1" Type="http://schemas.openxmlformats.org/officeDocument/2006/relationships/notesMaster" Target="../notesMasters/notesMaster1.xml"/></Relationships>
</file>

<file path=ppt/notesSlides/_rels/notesSlide9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3.xml"/><Relationship Id="rId1" Type="http://schemas.openxmlformats.org/officeDocument/2006/relationships/notesMaster" Target="../notesMasters/notesMaster1.xml"/></Relationships>
</file>

<file path=ppt/notesSlides/_rels/notesSlide9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4.xml"/><Relationship Id="rId1" Type="http://schemas.openxmlformats.org/officeDocument/2006/relationships/notesMaster" Target="../notesMasters/notesMaster1.xml"/></Relationships>
</file>

<file path=ppt/notesSlides/_rels/notesSlide9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5.xml"/><Relationship Id="rId1" Type="http://schemas.openxmlformats.org/officeDocument/2006/relationships/notesMaster" Target="../notesMasters/notesMaster1.xml"/></Relationships>
</file>

<file path=ppt/notesSlides/_rels/notesSlide9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6.xml"/><Relationship Id="rId1" Type="http://schemas.openxmlformats.org/officeDocument/2006/relationships/notesMaster" Target="../notesMasters/notesMaster1.xml"/></Relationships>
</file>

<file path=ppt/notesSlides/_rels/notesSlide9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7.xml"/><Relationship Id="rId1" Type="http://schemas.openxmlformats.org/officeDocument/2006/relationships/notesMaster" Target="../notesMasters/notesMaster1.xml"/></Relationships>
</file>

<file path=ppt/notesSlides/_rels/notesSlide9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8.xml"/><Relationship Id="rId1" Type="http://schemas.openxmlformats.org/officeDocument/2006/relationships/notesMaster" Target="../notesMasters/notesMaster1.xml"/></Relationships>
</file>

<file path=ppt/notesSlides/_rels/notesSlide9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9.xml"/><Relationship Id="rId1" Type="http://schemas.openxmlformats.org/officeDocument/2006/relationships/notesMaster" Target="../notesMasters/notesMaster1.xml"/></Relationships>
</file>

<file path=ppt/notesSlides/_rels/notesSlide9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1.xml"/><Relationship Id="rId1" Type="http://schemas.openxmlformats.org/officeDocument/2006/relationships/notesMaster" Target="../notesMasters/notesMaster1.xml"/></Relationships>
</file>

<file path=ppt/notesSlides/_rels/notesSlide9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2.xml"/><Relationship Id="rId1" Type="http://schemas.openxmlformats.org/officeDocument/2006/relationships/notesMaster" Target="../notesMasters/notesMaster1.xml"/></Relationships>
</file>

<file path=ppt/notesSlides/_rels/notesSlide9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3.xml"/><Relationship Id="rId1" Type="http://schemas.openxmlformats.org/officeDocument/2006/relationships/notesMaster" Target="../notesMasters/notesMaster1.xml"/></Relationships>
</file>

<file path=ppt/notesSlides/_rels/notesSlide9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4.xml"/><Relationship Id="rId1" Type="http://schemas.openxmlformats.org/officeDocument/2006/relationships/notesMaster" Target="../notesMasters/notesMaster1.xml"/></Relationships>
</file>

<file path=ppt/notesSlides/_rels/notesSlide9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5.xml"/><Relationship Id="rId1" Type="http://schemas.openxmlformats.org/officeDocument/2006/relationships/notesMaster" Target="../notesMasters/notesMaster1.xml"/></Relationships>
</file>

<file path=ppt/notesSlides/_rels/notesSlide9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6.xml"/><Relationship Id="rId1" Type="http://schemas.openxmlformats.org/officeDocument/2006/relationships/notesMaster" Target="../notesMasters/notesMaster1.xml"/></Relationships>
</file>

<file path=ppt/notesSlides/_rels/notesSlide9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7.xml"/><Relationship Id="rId1" Type="http://schemas.openxmlformats.org/officeDocument/2006/relationships/notesMaster" Target="../notesMasters/notesMaster1.xml"/></Relationships>
</file>

<file path=ppt/notesSlides/_rels/notesSlide9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8.xml"/><Relationship Id="rId1" Type="http://schemas.openxmlformats.org/officeDocument/2006/relationships/notesMaster" Target="../notesMasters/notesMaster1.xml"/></Relationships>
</file>

<file path=ppt/notesSlides/_rels/notesSlide9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9.xml"/><Relationship Id="rId1" Type="http://schemas.openxmlformats.org/officeDocument/2006/relationships/notesMaster" Target="../notesMasters/notesMaster1.xml"/></Relationships>
</file>

<file path=ppt/notesSlides/_rels/notesSlide9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0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1.xml"/><Relationship Id="rId1" Type="http://schemas.openxmlformats.org/officeDocument/2006/relationships/notesMaster" Target="../notesMasters/notesMaster1.xml"/></Relationships>
</file>

<file path=ppt/notesSlides/_rels/notesSlide9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2.xml"/><Relationship Id="rId1" Type="http://schemas.openxmlformats.org/officeDocument/2006/relationships/notesMaster" Target="../notesMasters/notesMaster1.xml"/></Relationships>
</file>

<file path=ppt/notesSlides/_rels/notesSlide9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3.xml"/><Relationship Id="rId1" Type="http://schemas.openxmlformats.org/officeDocument/2006/relationships/notesMaster" Target="../notesMasters/notesMaster1.xml"/></Relationships>
</file>

<file path=ppt/notesSlides/_rels/notesSlide9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4.xml"/><Relationship Id="rId1" Type="http://schemas.openxmlformats.org/officeDocument/2006/relationships/notesMaster" Target="../notesMasters/notesMaster1.xml"/></Relationships>
</file>

<file path=ppt/notesSlides/_rels/notesSlide9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5.xml"/><Relationship Id="rId1" Type="http://schemas.openxmlformats.org/officeDocument/2006/relationships/notesMaster" Target="../notesMasters/notesMaster1.xml"/></Relationships>
</file>

<file path=ppt/notesSlides/_rels/notesSlide9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6.xml"/><Relationship Id="rId1" Type="http://schemas.openxmlformats.org/officeDocument/2006/relationships/notesMaster" Target="../notesMasters/notesMaster1.xml"/></Relationships>
</file>

<file path=ppt/notesSlides/_rels/notesSlide9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7.xml"/><Relationship Id="rId1" Type="http://schemas.openxmlformats.org/officeDocument/2006/relationships/notesMaster" Target="../notesMasters/notesMaster1.xml"/></Relationships>
</file>

<file path=ppt/notesSlides/_rels/notesSlide9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8.xml"/><Relationship Id="rId1" Type="http://schemas.openxmlformats.org/officeDocument/2006/relationships/notesMaster" Target="../notesMasters/notesMaster1.xml"/></Relationships>
</file>

<file path=ppt/notesSlides/_rels/notesSlide9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9.xml"/><Relationship Id="rId1" Type="http://schemas.openxmlformats.org/officeDocument/2006/relationships/notesMaster" Target="../notesMasters/notesMaster1.xml"/></Relationships>
</file>

<file path=ppt/notesSlides/_rels/notesSlide9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0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1.xml"/><Relationship Id="rId1" Type="http://schemas.openxmlformats.org/officeDocument/2006/relationships/notesMaster" Target="../notesMasters/notesMaster1.xml"/></Relationships>
</file>

<file path=ppt/notesSlides/_rels/notesSlide9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2.xml"/><Relationship Id="rId1" Type="http://schemas.openxmlformats.org/officeDocument/2006/relationships/notesMaster" Target="../notesMasters/notesMaster1.xml"/></Relationships>
</file>

<file path=ppt/notesSlides/_rels/notesSlide9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3.xml"/><Relationship Id="rId1" Type="http://schemas.openxmlformats.org/officeDocument/2006/relationships/notesMaster" Target="../notesMasters/notesMaster1.xml"/></Relationships>
</file>

<file path=ppt/notesSlides/_rels/notesSlide9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4.xml"/><Relationship Id="rId1" Type="http://schemas.openxmlformats.org/officeDocument/2006/relationships/notesMaster" Target="../notesMasters/notesMaster1.xml"/></Relationships>
</file>

<file path=ppt/notesSlides/_rels/notesSlide9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5.xml"/><Relationship Id="rId1" Type="http://schemas.openxmlformats.org/officeDocument/2006/relationships/notesMaster" Target="../notesMasters/notesMaster1.xml"/></Relationships>
</file>

<file path=ppt/notesSlides/_rels/notesSlide9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6.xml"/><Relationship Id="rId1" Type="http://schemas.openxmlformats.org/officeDocument/2006/relationships/notesMaster" Target="../notesMasters/notesMaster1.xml"/></Relationships>
</file>

<file path=ppt/notesSlides/_rels/notesSlide9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7.xml"/><Relationship Id="rId1" Type="http://schemas.openxmlformats.org/officeDocument/2006/relationships/notesMaster" Target="../notesMasters/notesMaster1.xml"/></Relationships>
</file>

<file path=ppt/notesSlides/_rels/notesSlide9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8.xml"/><Relationship Id="rId1" Type="http://schemas.openxmlformats.org/officeDocument/2006/relationships/notesMaster" Target="../notesMasters/notesMaster1.xml"/></Relationships>
</file>

<file path=ppt/notesSlides/_rels/notesSlide9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9.xml"/><Relationship Id="rId1" Type="http://schemas.openxmlformats.org/officeDocument/2006/relationships/notesMaster" Target="../notesMasters/notesMaster1.xml"/></Relationships>
</file>

<file path=ppt/notesSlides/_rels/notesSlide9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0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1.xml"/><Relationship Id="rId1" Type="http://schemas.openxmlformats.org/officeDocument/2006/relationships/notesMaster" Target="../notesMasters/notesMaster1.xml"/></Relationships>
</file>

<file path=ppt/notesSlides/_rels/notesSlide9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2.xml"/><Relationship Id="rId1" Type="http://schemas.openxmlformats.org/officeDocument/2006/relationships/notesMaster" Target="../notesMasters/notesMaster1.xml"/></Relationships>
</file>

<file path=ppt/notesSlides/_rels/notesSlide9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3.xml"/><Relationship Id="rId1" Type="http://schemas.openxmlformats.org/officeDocument/2006/relationships/notesMaster" Target="../notesMasters/notesMaster1.xml"/></Relationships>
</file>

<file path=ppt/notesSlides/_rels/notesSlide9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4.xml"/><Relationship Id="rId1" Type="http://schemas.openxmlformats.org/officeDocument/2006/relationships/notesMaster" Target="../notesMasters/notesMaster1.xml"/></Relationships>
</file>

<file path=ppt/notesSlides/_rels/notesSlide9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5.xml"/><Relationship Id="rId1" Type="http://schemas.openxmlformats.org/officeDocument/2006/relationships/notesMaster" Target="../notesMasters/notesMaster1.xml"/></Relationships>
</file>

<file path=ppt/notesSlides/_rels/notesSlide9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6.xml"/><Relationship Id="rId1" Type="http://schemas.openxmlformats.org/officeDocument/2006/relationships/notesMaster" Target="../notesMasters/notesMaster1.xml"/></Relationships>
</file>

<file path=ppt/notesSlides/_rels/notesSlide9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7.xml"/><Relationship Id="rId1" Type="http://schemas.openxmlformats.org/officeDocument/2006/relationships/notesMaster" Target="../notesMasters/notesMaster1.xml"/></Relationships>
</file>

<file path=ppt/notesSlides/_rels/notesSlide9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8.xml"/><Relationship Id="rId1" Type="http://schemas.openxmlformats.org/officeDocument/2006/relationships/notesMaster" Target="../notesMasters/notesMaster1.xml"/></Relationships>
</file>

<file path=ppt/notesSlides/_rels/notesSlide9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9.xml"/><Relationship Id="rId1" Type="http://schemas.openxmlformats.org/officeDocument/2006/relationships/notesMaster" Target="../notesMasters/notesMaster1.xml"/></Relationships>
</file>

<file path=ppt/notesSlides/_rels/notesSlide9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0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1.xml"/><Relationship Id="rId1" Type="http://schemas.openxmlformats.org/officeDocument/2006/relationships/notesMaster" Target="../notesMasters/notesMaster1.xml"/></Relationships>
</file>

<file path=ppt/notesSlides/_rels/notesSlide9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2.xml"/><Relationship Id="rId1" Type="http://schemas.openxmlformats.org/officeDocument/2006/relationships/notesMaster" Target="../notesMasters/notesMaster1.xml"/></Relationships>
</file>

<file path=ppt/notesSlides/_rels/notesSlide9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3.xml"/><Relationship Id="rId1" Type="http://schemas.openxmlformats.org/officeDocument/2006/relationships/notesMaster" Target="../notesMasters/notesMaster1.xml"/></Relationships>
</file>

<file path=ppt/notesSlides/_rels/notesSlide9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4.xml"/><Relationship Id="rId1" Type="http://schemas.openxmlformats.org/officeDocument/2006/relationships/notesMaster" Target="../notesMasters/notesMaster1.xml"/></Relationships>
</file>

<file path=ppt/notesSlides/_rels/notesSlide9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5.xml"/><Relationship Id="rId1" Type="http://schemas.openxmlformats.org/officeDocument/2006/relationships/notesMaster" Target="../notesMasters/notesMaster1.xml"/></Relationships>
</file>

<file path=ppt/notesSlides/_rels/notesSlide9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6.xml"/><Relationship Id="rId1" Type="http://schemas.openxmlformats.org/officeDocument/2006/relationships/notesMaster" Target="../notesMasters/notesMaster1.xml"/></Relationships>
</file>

<file path=ppt/notesSlides/_rels/notesSlide9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7.xml"/><Relationship Id="rId1" Type="http://schemas.openxmlformats.org/officeDocument/2006/relationships/notesMaster" Target="../notesMasters/notesMaster1.xml"/></Relationships>
</file>

<file path=ppt/notesSlides/_rels/notesSlide9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8.xml"/><Relationship Id="rId1" Type="http://schemas.openxmlformats.org/officeDocument/2006/relationships/notesMaster" Target="../notesMasters/notesMaster1.xml"/></Relationships>
</file>

<file path=ppt/notesSlides/_rels/notesSlide9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9.xml"/><Relationship Id="rId1" Type="http://schemas.openxmlformats.org/officeDocument/2006/relationships/notesMaster" Target="../notesMasters/notesMaster1.xml"/></Relationships>
</file>

<file path=ppt/notesSlides/_rels/notesSlide9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0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1.xml"/><Relationship Id="rId1" Type="http://schemas.openxmlformats.org/officeDocument/2006/relationships/notesMaster" Target="../notesMasters/notesMaster1.xml"/></Relationships>
</file>

<file path=ppt/notesSlides/_rels/notesSlide9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2.xml"/><Relationship Id="rId1" Type="http://schemas.openxmlformats.org/officeDocument/2006/relationships/notesMaster" Target="../notesMasters/notesMaster1.xml"/></Relationships>
</file>

<file path=ppt/notesSlides/_rels/notesSlide9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3.xml"/><Relationship Id="rId1" Type="http://schemas.openxmlformats.org/officeDocument/2006/relationships/notesMaster" Target="../notesMasters/notesMaster1.xml"/></Relationships>
</file>

<file path=ppt/notesSlides/_rels/notesSlide9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4.xml"/><Relationship Id="rId1" Type="http://schemas.openxmlformats.org/officeDocument/2006/relationships/notesMaster" Target="../notesMasters/notesMaster1.xml"/></Relationships>
</file>

<file path=ppt/notesSlides/_rels/notesSlide9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5.xml"/><Relationship Id="rId1" Type="http://schemas.openxmlformats.org/officeDocument/2006/relationships/notesMaster" Target="../notesMasters/notesMaster1.xml"/></Relationships>
</file>

<file path=ppt/notesSlides/_rels/notesSlide9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6.xml"/><Relationship Id="rId1" Type="http://schemas.openxmlformats.org/officeDocument/2006/relationships/notesMaster" Target="../notesMasters/notesMaster1.xml"/></Relationships>
</file>

<file path=ppt/notesSlides/_rels/notesSlide9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7.xml"/><Relationship Id="rId1" Type="http://schemas.openxmlformats.org/officeDocument/2006/relationships/notesMaster" Target="../notesMasters/notesMaster1.xml"/></Relationships>
</file>

<file path=ppt/notesSlides/_rels/notesSlide9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8.xml"/><Relationship Id="rId1" Type="http://schemas.openxmlformats.org/officeDocument/2006/relationships/notesMaster" Target="../notesMasters/notesMaster1.xml"/></Relationships>
</file>

<file path=ppt/notesSlides/_rels/notesSlide9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9.xml"/><Relationship Id="rId1" Type="http://schemas.openxmlformats.org/officeDocument/2006/relationships/notesMaster" Target="../notesMasters/notesMaster1.xml"/></Relationships>
</file>

<file path=ppt/notesSlides/_rels/notesSlide9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0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1.xml"/><Relationship Id="rId1" Type="http://schemas.openxmlformats.org/officeDocument/2006/relationships/notesMaster" Target="../notesMasters/notesMaster1.xml"/></Relationships>
</file>

<file path=ppt/notesSlides/_rels/notesSlide9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2.xml"/><Relationship Id="rId1" Type="http://schemas.openxmlformats.org/officeDocument/2006/relationships/notesMaster" Target="../notesMasters/notesMaster1.xml"/></Relationships>
</file>

<file path=ppt/notesSlides/_rels/notesSlide9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3.xml"/><Relationship Id="rId1" Type="http://schemas.openxmlformats.org/officeDocument/2006/relationships/notesMaster" Target="../notesMasters/notesMaster1.xml"/></Relationships>
</file>

<file path=ppt/notesSlides/_rels/notesSlide9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4.xml"/><Relationship Id="rId1" Type="http://schemas.openxmlformats.org/officeDocument/2006/relationships/notesMaster" Target="../notesMasters/notesMaster1.xml"/></Relationships>
</file>

<file path=ppt/notesSlides/_rels/notesSlide9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5.xml"/><Relationship Id="rId1" Type="http://schemas.openxmlformats.org/officeDocument/2006/relationships/notesMaster" Target="../notesMasters/notesMaster1.xml"/></Relationships>
</file>

<file path=ppt/notesSlides/_rels/notesSlide9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6.xml"/><Relationship Id="rId1" Type="http://schemas.openxmlformats.org/officeDocument/2006/relationships/notesMaster" Target="../notesMasters/notesMaster1.xml"/></Relationships>
</file>

<file path=ppt/notesSlides/_rels/notesSlide9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7.xml"/><Relationship Id="rId1" Type="http://schemas.openxmlformats.org/officeDocument/2006/relationships/notesMaster" Target="../notesMasters/notesMaster1.xml"/></Relationships>
</file>

<file path=ppt/notesSlides/_rels/notesSlide9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8.xml"/><Relationship Id="rId1" Type="http://schemas.openxmlformats.org/officeDocument/2006/relationships/notesMaster" Target="../notesMasters/notesMaster1.xml"/></Relationships>
</file>

<file path=ppt/notesSlides/_rels/notesSlide9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9.xml"/><Relationship Id="rId1" Type="http://schemas.openxmlformats.org/officeDocument/2006/relationships/notesMaster" Target="../notesMasters/notesMaster1.xml"/></Relationships>
</file>

<file path=ppt/notesSlides/_rels/notesSlide9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0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1.xml"/><Relationship Id="rId1" Type="http://schemas.openxmlformats.org/officeDocument/2006/relationships/notesMaster" Target="../notesMasters/notesMaster1.xml"/></Relationships>
</file>

<file path=ppt/notesSlides/_rels/notesSlide9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2.xml"/><Relationship Id="rId1" Type="http://schemas.openxmlformats.org/officeDocument/2006/relationships/notesMaster" Target="../notesMasters/notesMaster1.xml"/></Relationships>
</file>

<file path=ppt/notesSlides/_rels/notesSlide9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3.xml"/><Relationship Id="rId1" Type="http://schemas.openxmlformats.org/officeDocument/2006/relationships/notesMaster" Target="../notesMasters/notesMaster1.xml"/></Relationships>
</file>

<file path=ppt/notesSlides/_rels/notesSlide9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4.xml"/><Relationship Id="rId1" Type="http://schemas.openxmlformats.org/officeDocument/2006/relationships/notesMaster" Target="../notesMasters/notesMaster1.xml"/></Relationships>
</file>

<file path=ppt/notesSlides/_rels/notesSlide9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5.xml"/><Relationship Id="rId1" Type="http://schemas.openxmlformats.org/officeDocument/2006/relationships/notesMaster" Target="../notesMasters/notesMaster1.xml"/></Relationships>
</file>

<file path=ppt/notesSlides/_rels/notesSlide9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6.xml"/><Relationship Id="rId1" Type="http://schemas.openxmlformats.org/officeDocument/2006/relationships/notesMaster" Target="../notesMasters/notesMaster1.xml"/></Relationships>
</file>

<file path=ppt/notesSlides/_rels/notesSlide9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7.xml"/><Relationship Id="rId1" Type="http://schemas.openxmlformats.org/officeDocument/2006/relationships/notesMaster" Target="../notesMasters/notesMaster1.xml"/></Relationships>
</file>

<file path=ppt/notesSlides/_rels/notesSlide9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8.xml"/><Relationship Id="rId1" Type="http://schemas.openxmlformats.org/officeDocument/2006/relationships/notesMaster" Target="../notesMasters/notesMaster1.xml"/></Relationships>
</file>

<file path=ppt/notesSlides/_rels/notesSlide9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9.xml"/><Relationship Id="rId1" Type="http://schemas.openxmlformats.org/officeDocument/2006/relationships/notesMaster" Target="../notesMasters/notesMaster1.xml"/></Relationships>
</file>

<file path=ppt/notesSlides/_rels/notesSlide9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0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1.xml"/><Relationship Id="rId1" Type="http://schemas.openxmlformats.org/officeDocument/2006/relationships/notesMaster" Target="../notesMasters/notesMaster1.xml"/></Relationships>
</file>

<file path=ppt/notesSlides/_rels/notesSlide9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2.xml"/><Relationship Id="rId1" Type="http://schemas.openxmlformats.org/officeDocument/2006/relationships/notesMaster" Target="../notesMasters/notesMaster1.xml"/></Relationships>
</file>

<file path=ppt/notesSlides/_rels/notesSlide9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3.xml"/><Relationship Id="rId1" Type="http://schemas.openxmlformats.org/officeDocument/2006/relationships/notesMaster" Target="../notesMasters/notesMaster1.xml"/></Relationships>
</file>

<file path=ppt/notesSlides/_rels/notesSlide9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4.xml"/><Relationship Id="rId1" Type="http://schemas.openxmlformats.org/officeDocument/2006/relationships/notesMaster" Target="../notesMasters/notesMaster1.xml"/></Relationships>
</file>

<file path=ppt/notesSlides/_rels/notesSlide9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5.xml"/><Relationship Id="rId1" Type="http://schemas.openxmlformats.org/officeDocument/2006/relationships/notesMaster" Target="../notesMasters/notesMaster1.xml"/></Relationships>
</file>

<file path=ppt/notesSlides/_rels/notesSlide9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6.xml"/><Relationship Id="rId1" Type="http://schemas.openxmlformats.org/officeDocument/2006/relationships/notesMaster" Target="../notesMasters/notesMaster1.xml"/></Relationships>
</file>

<file path=ppt/notesSlides/_rels/notesSlide9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7.xml"/><Relationship Id="rId1" Type="http://schemas.openxmlformats.org/officeDocument/2006/relationships/notesMaster" Target="../notesMasters/notesMaster1.xml"/></Relationships>
</file>

<file path=ppt/notesSlides/_rels/notesSlide9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8.xml"/><Relationship Id="rId1" Type="http://schemas.openxmlformats.org/officeDocument/2006/relationships/notesMaster" Target="../notesMasters/notesMaster1.xml"/></Relationships>
</file>

<file path=ppt/notesSlides/_rels/notesSlide9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9.xml"/><Relationship Id="rId1" Type="http://schemas.openxmlformats.org/officeDocument/2006/relationships/notesMaster" Target="../notesMasters/notesMaster1.xml"/></Relationships>
</file>

<file path=ppt/notesSlides/_rels/notesSlide9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4" name="Google Shape;6844;p9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45" name="Google Shape;6845;p9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6" name="Google Shape;6846;p9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47" name="Google Shape;6847;p99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2" name="Google Shape;6852;p9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53" name="Google Shape;6853;p9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4" name="Google Shape;6854;p9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55" name="Google Shape;6855;p99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" name="Google Shape;6860;p9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61" name="Google Shape;6861;p9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2" name="Google Shape;6862;p9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63" name="Google Shape;6863;p99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8" name="Google Shape;6868;p9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69" name="Google Shape;6869;p9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0" name="Google Shape;6870;p9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71" name="Google Shape;6871;p99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6" name="Google Shape;6876;p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77" name="Google Shape;6877;p9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8" name="Google Shape;6878;p9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79" name="Google Shape;6879;p99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4" name="Google Shape;6884;p1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85" name="Google Shape;6885;p10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6" name="Google Shape;6886;p10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87" name="Google Shape;6887;p100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2" name="Google Shape;6892;p10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93" name="Google Shape;6893;p10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4" name="Google Shape;6894;p10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0" name="Google Shape;6900;p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01" name="Google Shape;6901;p10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2" name="Google Shape;6902;p10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03" name="Google Shape;6903;p100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8" name="Google Shape;6908;p1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09" name="Google Shape;6909;p10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0" name="Google Shape;6910;p10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11" name="Google Shape;6911;p100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6" name="Google Shape;6916;p10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17" name="Google Shape;6917;p10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8" name="Google Shape;6918;p10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1010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19" name="Google Shape;6919;p100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4" name="Google Shape;6924;p10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25" name="Google Shape;6925;p10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6" name="Google Shape;6926;p10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2" name="Google Shape;6932;p1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33" name="Google Shape;6933;p10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4" name="Google Shape;6934;p10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1012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35" name="Google Shape;6935;p100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0" name="Google Shape;6940;p10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41" name="Google Shape;6941;p10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2" name="Google Shape;6942;p10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1013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43" name="Google Shape;6943;p100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8" name="Google Shape;6948;p10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49" name="Google Shape;6949;p10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0" name="Google Shape;6950;p10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1014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5" name="Google Shape;6955;p1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56" name="Google Shape;6956;p10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7" name="Google Shape;6957;p10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1015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2" name="Google Shape;6962;p10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63" name="Google Shape;6963;p10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4" name="Google Shape;6964;p10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1016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9" name="Google Shape;6969;p10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70" name="Google Shape;6970;p10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1" name="Google Shape;6971;p10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1017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6" name="Google Shape;6976;p10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77" name="Google Shape;6977;p10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8" name="Google Shape;6978;p10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1018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3" name="Google Shape;6983;p1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84" name="Google Shape;6984;p10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5" name="Google Shape;6985;p10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1019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1" name="Google Shape;6991;p10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92" name="Google Shape;6992;p10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3" name="Google Shape;6993;p10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1020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8" name="Google Shape;6998;p1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999" name="Google Shape;6999;p10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0" name="Google Shape;7000;p10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1021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5" name="Google Shape;7005;p10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06" name="Google Shape;7006;p10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7" name="Google Shape;7007;p10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1022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08" name="Google Shape;7008;p101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3" name="Google Shape;7013;p1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14" name="Google Shape;7014;p10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5" name="Google Shape;7015;p10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1023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1" name="Google Shape;7021;p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22" name="Google Shape;7022;p10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3" name="Google Shape;7023;p10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1024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24" name="Google Shape;7024;p101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9" name="Google Shape;7029;p1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30" name="Google Shape;7030;p10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1" name="Google Shape;7031;p10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1025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32" name="Google Shape;7032;p101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7" name="Google Shape;7037;p1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38" name="Google Shape;7038;p10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9" name="Google Shape;7039;p10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1026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5" name="Google Shape;7045;p10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46" name="Google Shape;7046;p10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7" name="Google Shape;7047;p10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1027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3" name="Google Shape;7053;p1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54" name="Google Shape;7054;p10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5" name="Google Shape;7055;p10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1028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56" name="Google Shape;7056;p102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1" name="Google Shape;7061;p10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62" name="Google Shape;7062;p10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3" name="Google Shape;7063;p10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1029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64" name="Google Shape;7064;p102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9" name="Google Shape;7069;p1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70" name="Google Shape;7070;p10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1" name="Google Shape;7071;p10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1030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72" name="Google Shape;7072;p102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7" name="Google Shape;7077;p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78" name="Google Shape;7078;p10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9" name="Google Shape;7079;p10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1031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80" name="Google Shape;7080;p102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5" name="Google Shape;7085;p10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86" name="Google Shape;7086;p10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7" name="Google Shape;7087;p10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1032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88" name="Google Shape;7088;p102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3" name="Google Shape;7093;p10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094" name="Google Shape;7094;p10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5" name="Google Shape;7095;p10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1033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96" name="Google Shape;7096;p102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1" name="Google Shape;7101;p1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02" name="Google Shape;7102;p10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3" name="Google Shape;7103;p10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1034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04" name="Google Shape;7104;p102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9" name="Google Shape;7109;p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10" name="Google Shape;7110;p10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1" name="Google Shape;7111;p10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1035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12" name="Google Shape;7112;p102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7" name="Google Shape;7117;p10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18" name="Google Shape;7118;p10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9" name="Google Shape;7119;p10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1036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5" name="Google Shape;7125;p1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26" name="Google Shape;7126;p10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7" name="Google Shape;7127;p10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1037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28" name="Google Shape;7128;p103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3" name="Google Shape;7133;p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34" name="Google Shape;7134;p10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5" name="Google Shape;7135;p10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1038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36" name="Google Shape;7136;p103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1" name="Google Shape;7141;p1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42" name="Google Shape;7142;p10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3" name="Google Shape;7143;p10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1039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44" name="Google Shape;7144;p103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9" name="Google Shape;7149;p1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50" name="Google Shape;7150;p10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1" name="Google Shape;7151;p10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1040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52" name="Google Shape;7152;p10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7" name="Google Shape;7157;p1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58" name="Google Shape;7158;p10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9" name="Google Shape;7159;p10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1041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60" name="Google Shape;7160;p103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5" name="Google Shape;7165;p10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66" name="Google Shape;7166;p10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7" name="Google Shape;7167;p10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1042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68" name="Google Shape;7168;p103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3" name="Google Shape;7173;p10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74" name="Google Shape;7174;p10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5" name="Google Shape;7175;p10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1043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76" name="Google Shape;7176;p103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1" name="Google Shape;7181;p10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82" name="Google Shape;7182;p10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3" name="Google Shape;7183;p10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1044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8" name="Google Shape;7188;p10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89" name="Google Shape;7189;p10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0" name="Google Shape;7190;p10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1045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5" name="Google Shape;7195;p1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196" name="Google Shape;7196;p10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7" name="Google Shape;7197;p10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1046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3" name="Google Shape;7203;p10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04" name="Google Shape;7204;p10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5" name="Google Shape;7205;p10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1047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0" name="Google Shape;7210;p1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11" name="Google Shape;7211;p10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2" name="Google Shape;7212;p10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1048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7" name="Google Shape;7217;p1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18" name="Google Shape;7218;p10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9" name="Google Shape;7219;p10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1049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4" name="Google Shape;7224;p1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25" name="Google Shape;7225;p10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6" name="Google Shape;7226;p10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1050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27" name="Google Shape;7227;p104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1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2" name="Google Shape;7232;p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33" name="Google Shape;7233;p10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4" name="Google Shape;7234;p10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1051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35" name="Google Shape;7235;p104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0" name="Google Shape;7240;p10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1" name="Google Shape;7241;p1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6" name="Google Shape;7246;p10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47" name="Google Shape;7247;p10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8" name="Google Shape;7248;p10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1053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3" name="Google Shape;7253;p1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54" name="Google Shape;7254;p10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5" name="Google Shape;7255;p10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1054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0" name="Google Shape;7260;p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61" name="Google Shape;7261;p10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2" name="Google Shape;7262;p10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1055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7" name="Google Shape;7267;p10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68" name="Google Shape;7268;p10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9" name="Google Shape;7269;p10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1056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4" name="Google Shape;7274;p10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75" name="Google Shape;7275;p10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6" name="Google Shape;7276;p10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1057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1" name="Google Shape;7281;p1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82" name="Google Shape;7282;p10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3" name="Google Shape;7283;p10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1058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8" name="Google Shape;7288;p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89" name="Google Shape;7289;p10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0" name="Google Shape;7290;p10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1059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5" name="Google Shape;7295;p1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296" name="Google Shape;7296;p10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7" name="Google Shape;7297;p10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1060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2" name="Google Shape;7302;p1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03" name="Google Shape;7303;p10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4" name="Google Shape;7304;p10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1061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9" name="Google Shape;7309;p10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10" name="Google Shape;7310;p10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1" name="Google Shape;7311;p10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1062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12" name="Google Shape;7312;p105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7" name="Google Shape;7317;p1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18" name="Google Shape;7318;p10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9" name="Google Shape;7319;p10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1063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20" name="Google Shape;7320;p105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5" name="Google Shape;7325;p10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26" name="Google Shape;7326;p10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7" name="Google Shape;7327;p10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1064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3" name="Google Shape;7333;p1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34" name="Google Shape;7334;p10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5" name="Google Shape;7335;p10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1065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0" name="Google Shape;7340;p1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41" name="Google Shape;7341;p10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2" name="Google Shape;7342;p10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1066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7" name="Google Shape;7347;p10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48" name="Google Shape;7348;p10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9" name="Google Shape;7349;p10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1067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4" name="Google Shape;7354;p10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55" name="Google Shape;7355;p10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6" name="Google Shape;7356;p10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1068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57" name="Google Shape;7357;p106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3" name="Google Shape;7363;p10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64" name="Google Shape;7364;p10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5" name="Google Shape;7365;p10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1069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0" name="Google Shape;7370;p1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71" name="Google Shape;7371;p10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2" name="Google Shape;7372;p10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1070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1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7" name="Google Shape;7377;p1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78" name="Google Shape;7378;p10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9" name="Google Shape;7379;p10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1071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4" name="Google Shape;7384;p10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85" name="Google Shape;7385;p10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6" name="Google Shape;7386;p10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1072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1" name="Google Shape;7391;p10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92" name="Google Shape;7392;p10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3" name="Google Shape;7393;p10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1073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8" name="Google Shape;7398;p10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399" name="Google Shape;7399;p10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0" name="Google Shape;7400;p10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1074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5" name="Google Shape;7405;p10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6" name="Google Shape;7406;p1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1" name="Google Shape;7411;p10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12" name="Google Shape;7412;p10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3" name="Google Shape;7413;p10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1076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8" name="Google Shape;7418;p10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19" name="Google Shape;7419;p10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0" name="Google Shape;7420;p10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1077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5" name="Google Shape;7425;p10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26" name="Google Shape;7426;p10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7" name="Google Shape;7427;p10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1078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2" name="Google Shape;7432;p1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33" name="Google Shape;7433;p10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4" name="Google Shape;7434;p10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1079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0" name="Google Shape;7440;p1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41" name="Google Shape;7441;p10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2" name="Google Shape;7442;p10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1080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7" name="Google Shape;7447;p10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48" name="Google Shape;7448;p10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9" name="Google Shape;7449;p10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1081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" name="Google Shape;7454;p10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55" name="Google Shape;7455;p10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6" name="Google Shape;7456;p10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1082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2" name="Google Shape;7462;p1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63" name="Google Shape;7463;p10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4" name="Google Shape;7464;p10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1083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9" name="Google Shape;7469;p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70" name="Google Shape;7470;p10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1" name="Google Shape;7471;p10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1084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6" name="Google Shape;7476;p1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77" name="Google Shape;7477;p10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8" name="Google Shape;7478;p10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1085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3" name="Google Shape;7483;p10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84" name="Google Shape;7484;p10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5" name="Google Shape;7485;p10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1086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0" name="Google Shape;7490;p1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91" name="Google Shape;7491;p10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2" name="Google Shape;7492;p10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1087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7" name="Google Shape;7497;p1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98" name="Google Shape;7498;p10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9" name="Google Shape;7499;p10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1088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5" name="Google Shape;7505;p10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06" name="Google Shape;7506;p10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7" name="Google Shape;7507;p10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1089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2" name="Google Shape;7512;p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13" name="Google Shape;7513;p10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4" name="Google Shape;7514;p10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1090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1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9" name="Google Shape;7519;p1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20" name="Google Shape;7520;p10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1" name="Google Shape;7521;p10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1091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7" name="Google Shape;7527;p10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28" name="Google Shape;7528;p10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9" name="Google Shape;7529;p10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1092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4" name="Google Shape;7534;p1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35" name="Google Shape;7535;p10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6" name="Google Shape;7536;p10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1093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1" name="Google Shape;7541;p1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42" name="Google Shape;7542;p10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3" name="Google Shape;7543;p10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1094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8" name="Google Shape;7548;p10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49" name="Google Shape;7549;p10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0" name="Google Shape;7550;p10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1095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5" name="Google Shape;7555;p1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56" name="Google Shape;7556;p10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7" name="Google Shape;7557;p10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1096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3" name="Google Shape;7563;p10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64" name="Google Shape;7564;p10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5" name="Google Shape;7565;p10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1097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0" name="Google Shape;7570;p1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71" name="Google Shape;7571;p10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2" name="Google Shape;7572;p10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1098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" name="Google Shape;7577;p1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78" name="Google Shape;7578;p10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9" name="Google Shape;7579;p10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1099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4" name="Google Shape;7584;p1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85" name="Google Shape;7585;p10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6" name="Google Shape;7586;p10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1" name="Google Shape;7591;p10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92" name="Google Shape;7592;p10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3" name="Google Shape;7593;p10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8" name="Google Shape;7598;p10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599" name="Google Shape;7599;p10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0" name="Google Shape;7600;p10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5" name="Google Shape;7605;p10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06" name="Google Shape;7606;p10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7" name="Google Shape;7607;p10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2" name="Google Shape;7612;p10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13" name="Google Shape;7613;p10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4" name="Google Shape;7614;p10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9" name="Google Shape;7619;p1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20" name="Google Shape;7620;p10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1" name="Google Shape;7621;p10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6" name="Google Shape;7626;p1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27" name="Google Shape;7627;p11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8" name="Google Shape;7628;p11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4" name="Google Shape;7634;p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35" name="Google Shape;7635;p1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6" name="Google Shape;7636;p1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1" name="Google Shape;7641;p1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42" name="Google Shape;7642;p1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3" name="Google Shape;7643;p11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8" name="Google Shape;7648;p1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49" name="Google Shape;7649;p11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0" name="Google Shape;7650;p11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1109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5" name="Google Shape;7655;p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56" name="Google Shape;7656;p1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7" name="Google Shape;7657;p1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2" name="Google Shape;7662;p1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63" name="Google Shape;7663;p11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4" name="Google Shape;7664;p11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9" name="Google Shape;7669;p1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70" name="Google Shape;7670;p11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1" name="Google Shape;7671;p11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6" name="Google Shape;7676;p1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77" name="Google Shape;7677;p11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8" name="Google Shape;7678;p11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3" name="Google Shape;7683;p1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84" name="Google Shape;7684;p11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5" name="Google Shape;7685;p11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1" name="Google Shape;7691;p1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92" name="Google Shape;7692;p11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3" name="Google Shape;7693;p11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8" name="Google Shape;7698;p1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699" name="Google Shape;7699;p1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0" name="Google Shape;7700;p11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5" name="Google Shape;7705;p1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06" name="Google Shape;7706;p1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7" name="Google Shape;7707;p11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08" name="Google Shape;7708;p111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3" name="Google Shape;7713;p1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14" name="Google Shape;7714;p11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5" name="Google Shape;7715;p11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1" name="Google Shape;7721;p1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22" name="Google Shape;7722;p11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3" name="Google Shape;7723;p11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8" name="Google Shape;7728;p1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29" name="Google Shape;7729;p1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0" name="Google Shape;7730;p11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1120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1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6" name="Google Shape;7736;p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37" name="Google Shape;7737;p1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8" name="Google Shape;7738;p11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1121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3" name="Google Shape;7743;p1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44" name="Google Shape;7744;p11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5" name="Google Shape;7745;p11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1122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0" name="Google Shape;7750;p1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51" name="Google Shape;7751;p11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2" name="Google Shape;7752;p11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1123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7" name="Google Shape;7757;p1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58" name="Google Shape;7758;p11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9" name="Google Shape;7759;p11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1124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4" name="Google Shape;7764;p1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65" name="Google Shape;7765;p1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6" name="Google Shape;7766;p11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1125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1" name="Google Shape;7771;p11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2" name="Google Shape;7772;p1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7" name="Google Shape;7777;p1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78" name="Google Shape;7778;p11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9" name="Google Shape;7779;p11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1127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4" name="Google Shape;7784;p1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85" name="Google Shape;7785;p11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6" name="Google Shape;7786;p11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1128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1" name="Google Shape;7791;p1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92" name="Google Shape;7792;p11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3" name="Google Shape;7793;p11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1129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8" name="Google Shape;7798;p1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799" name="Google Shape;7799;p11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0" name="Google Shape;7800;p11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1130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1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6" name="Google Shape;7806;p1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07" name="Google Shape;7807;p1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8" name="Google Shape;7808;p1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1131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3" name="Google Shape;7813;p1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14" name="Google Shape;7814;p11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5" name="Google Shape;7815;p11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1132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0" name="Google Shape;7820;p1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21" name="Google Shape;7821;p11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2" name="Google Shape;7822;p11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1133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7" name="Google Shape;7827;p1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28" name="Google Shape;7828;p1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9" name="Google Shape;7829;p11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1134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4" name="Google Shape;7834;p1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35" name="Google Shape;7835;p1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6" name="Google Shape;7836;p11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1135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1" name="Google Shape;7841;p1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42" name="Google Shape;7842;p11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3" name="Google Shape;7843;p11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1136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8" name="Google Shape;7848;p1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9" name="Google Shape;7849;p1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4" name="Google Shape;7854;p1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55" name="Google Shape;7855;p11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6" name="Google Shape;7856;p11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1138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1" name="Google Shape;7861;p1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62" name="Google Shape;7862;p11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3" name="Google Shape;7863;p11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1139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9" name="Google Shape;7869;p1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70" name="Google Shape;7870;p11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1" name="Google Shape;7871;p11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1140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6" name="Google Shape;7876;p1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77" name="Google Shape;7877;p1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8" name="Google Shape;7878;p11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1141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3" name="Google Shape;7883;p1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4" name="Google Shape;7884;p1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9" name="Google Shape;7889;p1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90" name="Google Shape;7890;p1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1" name="Google Shape;7891;p1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1143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6" name="Google Shape;7896;p1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897" name="Google Shape;7897;p11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8" name="Google Shape;7898;p11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1144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3" name="Google Shape;7903;p1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04" name="Google Shape;7904;p11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5" name="Google Shape;7905;p11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1145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0" name="Google Shape;7910;p1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11" name="Google Shape;7911;p1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2" name="Google Shape;7912;p11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1146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7" name="Google Shape;7917;p1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18" name="Google Shape;7918;p11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9" name="Google Shape;7919;p11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1147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4" name="Google Shape;7924;p1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25" name="Google Shape;7925;p11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6" name="Google Shape;7926;p11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1148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1" name="Google Shape;7931;p1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32" name="Google Shape;7932;p1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3" name="Google Shape;7933;p1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1149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9" name="Google Shape;7939;p1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40" name="Google Shape;7940;p11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1" name="Google Shape;7941;p11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1150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6" name="Google Shape;7946;p1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47" name="Google Shape;7947;p11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8" name="Google Shape;7948;p11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1151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3" name="Google Shape;7953;p11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4" name="Google Shape;7954;p1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9" name="Google Shape;7959;p1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60" name="Google Shape;7960;p11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1" name="Google Shape;7961;p11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1153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6" name="Google Shape;7966;p1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67" name="Google Shape;7967;p11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8" name="Google Shape;7968;p11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1154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3" name="Google Shape;7973;p1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74" name="Google Shape;7974;p11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5" name="Google Shape;7975;p11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1155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0" name="Google Shape;7980;p1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981" name="Google Shape;7981;p11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2" name="Google Shape;7982;p11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1156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" name="Google Shape;7987;p11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8" name="Google Shape;7988;p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4" name="Google Shape;7994;p11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5" name="Google Shape;7995;p1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0" name="Google Shape;8000;p11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1" name="Google Shape;8001;p1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6" name="Google Shape;8006;p11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7" name="Google Shape;8007;p1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1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2" name="Google Shape;8012;p1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3" name="Google Shape;8013;p1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8" name="Google Shape;8018;p11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9" name="Google Shape;8019;p1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4" name="Google Shape;8024;p1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025" name="Google Shape;8025;p11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6" name="Google Shape;8026;p11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1163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1" name="Google Shape;8031;p1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032" name="Google Shape;8032;p11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3" name="Google Shape;8033;p11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1164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8" name="Google Shape;8038;p1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039" name="Google Shape;8039;p1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0" name="Google Shape;8040;p1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1165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5" name="Google Shape;8045;p1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046" name="Google Shape;8046;p11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7" name="Google Shape;8047;p11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1166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2" name="Google Shape;8052;p1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053" name="Google Shape;8053;p1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4" name="Google Shape;8054;p1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1167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9" name="Google Shape;8059;p11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0" name="Google Shape;8060;p1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5" name="Google Shape;8065;p1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066" name="Google Shape;8066;p11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7" name="Google Shape;8067;p11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1169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2" name="Google Shape;8072;p1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073" name="Google Shape;8073;p11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4" name="Google Shape;8074;p11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1170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1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9" name="Google Shape;8079;p11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0" name="Google Shape;8080;p1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5" name="Google Shape;8085;p1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086" name="Google Shape;8086;p11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7" name="Google Shape;8087;p11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1172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2" name="Google Shape;8092;p1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093" name="Google Shape;8093;p11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4" name="Google Shape;8094;p116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5" name="Google Shape;8095;p1167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0" name="Google Shape;8100;p1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01" name="Google Shape;8101;p11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2" name="Google Shape;8102;p11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1174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7" name="Google Shape;8107;p1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08" name="Google Shape;8108;p1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9" name="Google Shape;8109;p11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1175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4" name="Google Shape;8114;p1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15" name="Google Shape;8115;p11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6" name="Google Shape;8116;p11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1176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1" name="Google Shape;8121;p1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22" name="Google Shape;8122;p11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3" name="Google Shape;8123;p11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1177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8" name="Google Shape;8128;p1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29" name="Google Shape;8129;p1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0" name="Google Shape;8130;p117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1" name="Google Shape;8131;p1172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6" name="Google Shape;8136;p1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37" name="Google Shape;8137;p11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8" name="Google Shape;8138;p11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1179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3" name="Google Shape;8143;p1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44" name="Google Shape;8144;p11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5" name="Google Shape;8145;p117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6" name="Google Shape;8146;p117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1" name="Google Shape;8151;p1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52" name="Google Shape;8152;p11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3" name="Google Shape;8153;p11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1181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8" name="Google Shape;8158;p1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59" name="Google Shape;8159;p1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0" name="Google Shape;8160;p11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1182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5" name="Google Shape;8165;p1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66" name="Google Shape;8166;p11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7" name="Google Shape;8167;p11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1183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2" name="Google Shape;8172;p1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73" name="Google Shape;8173;p11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4" name="Google Shape;8174;p11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1184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9" name="Google Shape;8179;p1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80" name="Google Shape;8180;p11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1" name="Google Shape;8181;p117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2" name="Google Shape;8182;p1179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7" name="Google Shape;8187;p1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88" name="Google Shape;8188;p11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9" name="Google Shape;8189;p11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1186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Google Shape;8194;p1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195" name="Google Shape;8195;p11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6" name="Google Shape;8196;p11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1187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1" name="Google Shape;8201;p1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202" name="Google Shape;8202;p1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3" name="Google Shape;8203;p1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1188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8" name="Google Shape;8208;p1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209" name="Google Shape;8209;p11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0" name="Google Shape;8210;p11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1189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5" name="Google Shape;8215;p1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216" name="Google Shape;8216;p11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7" name="Google Shape;8217;p11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1190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2" name="Google Shape;8222;p1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223" name="Google Shape;8223;p1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4" name="Google Shape;8224;p118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5" name="Google Shape;8225;p118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0" name="Google Shape;8230;p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231" name="Google Shape;8231;p1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2" name="Google Shape;8232;p118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3" name="Google Shape;8233;p1186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7" name="Google Shape;8237;p1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238" name="Google Shape;8238;p11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9" name="Google Shape;8239;p118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0" name="Google Shape;8240;p1187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5" name="Google Shape;8245;p11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6" name="Google Shape;8246;p1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0" name="Google Shape;8250;p1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251" name="Google Shape;8251;p11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2" name="Google Shape;8252;p118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3" name="Google Shape;8253;p1189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8" name="Google Shape;8258;p11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9" name="Google Shape;8259;p1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3" name="Google Shape;8263;p1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4" name="Google Shape;8264;p1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8" name="Google Shape;8268;p1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269" name="Google Shape;8269;p11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0" name="Google Shape;8270;p119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1" name="Google Shape;8271;p1192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6" name="Google Shape;8276;p1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277" name="Google Shape;8277;p11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8" name="Google Shape;8278;p119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9" name="Google Shape;8279;p119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4" name="Google Shape;8284;p11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5" name="Google Shape;8285;p1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1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0" name="Google Shape;8290;p1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1" name="Google Shape;8291;p1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5" name="Google Shape;8295;p11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6" name="Google Shape;8296;p1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0" name="Google Shape;8300;p1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301" name="Google Shape;8301;p11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2" name="Google Shape;8302;p119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3" name="Google Shape;8303;p1197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8" name="Google Shape;8308;p1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9" name="Google Shape;8309;p1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3" name="Google Shape;8313;p11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4" name="Google Shape;8314;p1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8" name="Google Shape;8318;p12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9" name="Google Shape;8319;p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3" name="Google Shape;8323;p1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324" name="Google Shape;8324;p12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5" name="Google Shape;8325;p120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6" name="Google Shape;8326;p1201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1" name="Google Shape;8331;p1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332" name="Google Shape;8332;p12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3" name="Google Shape;8333;p120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4" name="Google Shape;8334;p1202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9" name="Google Shape;8339;p1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340" name="Google Shape;8340;p12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1" name="Google Shape;8341;p120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2" name="Google Shape;8342;p120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7" name="Google Shape;8347;p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348" name="Google Shape;8348;p12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9" name="Google Shape;8349;p120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0" name="Google Shape;8350;p120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5" name="Google Shape;8355;p1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356" name="Google Shape;8356;p12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7" name="Google Shape;8357;p120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8" name="Google Shape;8358;p1205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3" name="Google Shape;8363;p1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364" name="Google Shape;8364;p12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5" name="Google Shape;8365;p12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0" name="Google Shape;8370;p12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1" name="Google Shape;8371;p1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5" name="Google Shape;8375;p12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6" name="Google Shape;8376;p1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0" name="Google Shape;8380;p12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1" name="Google Shape;8381;p1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5" name="Google Shape;8385;p12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6" name="Google Shape;8386;p1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0" name="Google Shape;8390;p12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1" name="Google Shape;8391;p1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5" name="Google Shape;8395;p1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6" name="Google Shape;8396;p1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0" name="Google Shape;8400;p12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1" name="Google Shape;8401;p1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5" name="Google Shape;8405;p12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6" name="Google Shape;8406;p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1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0" name="Google Shape;8410;p12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1" name="Google Shape;8411;p1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5" name="Google Shape;8415;p12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6" name="Google Shape;8416;p1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0" name="Google Shape;8420;p1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1" name="Google Shape;8421;p1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5" name="Google Shape;8425;p12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6" name="Google Shape;8426;p1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1" name="Google Shape;8431;p12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2" name="Google Shape;8432;p1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6" name="Google Shape;8436;p12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7" name="Google Shape;8437;p1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1" name="Google Shape;8441;p12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2" name="Google Shape;8442;p1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6" name="Google Shape;8446;p12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7" name="Google Shape;8447;p1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2" name="Google Shape;8452;p12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3" name="Google Shape;8453;p1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7" name="Google Shape;8457;p12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8" name="Google Shape;8458;p1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1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3" name="Google Shape;8463;p12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4" name="Google Shape;8464;p1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8" name="Google Shape;8468;p12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9" name="Google Shape;8469;p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3" name="Google Shape;8473;p12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4" name="Google Shape;8474;p1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8" name="Google Shape;8478;p1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479" name="Google Shape;8479;p12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0" name="Google Shape;8480;p1228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5" name="Google Shape;8485;p1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486" name="Google Shape;8486;p1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7" name="Google Shape;8487;p1229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1" name="Google Shape;8491;p1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492" name="Google Shape;8492;p1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3" name="Google Shape;8493;p1230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7" name="Google Shape;8497;p1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498" name="Google Shape;8498;p1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9" name="Google Shape;8499;p1231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3" name="Google Shape;8503;p1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504" name="Google Shape;8504;p12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5" name="Google Shape;8505;p1232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9" name="Google Shape;8509;p1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510" name="Google Shape;8510;p12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1" name="Google Shape;8511;p123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5" name="Google Shape;8515;p1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516" name="Google Shape;8516;p12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7" name="Google Shape;8517;p1234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1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1" name="Google Shape;8521;p12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2" name="Google Shape;8522;p1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7" name="Google Shape;8527;p1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8" name="Google Shape;8528;p1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2" name="Google Shape;8532;p12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3" name="Google Shape;8533;p1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7" name="Google Shape;8537;p1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8" name="Google Shape;8538;p1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2" name="Google Shape;8542;p12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3" name="Google Shape;8543;p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9" name="Google Shape;8549;p12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0" name="Google Shape;8550;p1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5" name="Google Shape;8555;p12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6" name="Google Shape;8556;p1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1" name="Google Shape;8561;p1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2" name="Google Shape;8562;p1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7" name="Google Shape;8567;p12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8" name="Google Shape;8568;p1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3" name="Google Shape;8573;p12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4" name="Google Shape;8574;p1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8" name="Google Shape;8578;p12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9" name="Google Shape;8579;p1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3" name="Google Shape;8583;p12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4" name="Google Shape;8584;p1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8" name="Google Shape;8588;p12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9" name="Google Shape;8589;p1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3" name="Google Shape;8593;p1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4" name="Google Shape;8594;p1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8" name="Google Shape;8598;p12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9" name="Google Shape;8599;p1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4" name="Google Shape;8604;p12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5" name="Google Shape;8605;p1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9" name="Google Shape;8609;p12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0" name="Google Shape;8610;p1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5" name="Google Shape;8615;p12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6" name="Google Shape;8616;p1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1" name="Google Shape;8621;p12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2" name="Google Shape;8622;p1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7" name="Google Shape;8627;p1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8" name="Google Shape;8628;p1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3" name="Google Shape;8633;p1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4" name="Google Shape;8634;p1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9" name="Google Shape;8639;p12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0" name="Google Shape;8640;p1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5" name="Google Shape;8645;p12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6" name="Google Shape;8646;p1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1" name="Google Shape;8651;p12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2" name="Google Shape;8652;p1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7" name="Google Shape;8657;p1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8" name="Google Shape;8658;p1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2" name="Google Shape;8662;p1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3" name="Google Shape;8663;p1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8" name="Google Shape;8668;p12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9" name="Google Shape;8669;p1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3" name="Google Shape;8673;p12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4" name="Google Shape;8674;p1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8" name="Google Shape;8678;p12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9" name="Google Shape;8679;p1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3" name="Google Shape;8683;p1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4" name="Google Shape;8684;p1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9" name="Google Shape;8689;p12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0" name="Google Shape;8690;p1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4" name="Google Shape;8694;p12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5" name="Google Shape;8695;p1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9" name="Google Shape;8699;p12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0" name="Google Shape;8700;p1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" name="Google Shape;8704;p12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5" name="Google Shape;8705;p1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0" name="Google Shape;8710;p1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1" name="Google Shape;8711;p1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5" name="Google Shape;8715;p1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6" name="Google Shape;8716;p1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0" name="Google Shape;8720;p12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1" name="Google Shape;8721;p1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5" name="Google Shape;8725;p12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6" name="Google Shape;8726;p1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1" name="Google Shape;8731;p12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2" name="Google Shape;8732;p1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6" name="Google Shape;8736;p12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7" name="Google Shape;8737;p1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1" name="Google Shape;8741;p12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2" name="Google Shape;8742;p1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6" name="Google Shape;8746;p12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7" name="Google Shape;8747;p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1" name="Google Shape;8751;p12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2" name="Google Shape;8752;p1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6" name="Google Shape;8756;p12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7" name="Google Shape;8757;p1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1" name="Google Shape;8761;p12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2" name="Google Shape;8762;p1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6" name="Google Shape;8766;p12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7" name="Google Shape;8767;p1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1" name="Google Shape;8771;p12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2" name="Google Shape;8772;p1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6" name="Google Shape;8776;p12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7" name="Google Shape;8777;p1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1" name="Google Shape;8781;p12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2" name="Google Shape;8782;p1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6" name="Google Shape;8786;p12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7" name="Google Shape;8787;p1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1" name="Google Shape;8791;p12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2" name="Google Shape;8792;p1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6" name="Google Shape;8796;p12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7" name="Google Shape;8797;p1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1" name="Google Shape;8801;p12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2" name="Google Shape;8802;p1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p12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8" name="Google Shape;8808;p1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2" name="Google Shape;8812;p12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3" name="Google Shape;8813;p1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7" name="Google Shape;8817;p12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8" name="Google Shape;8818;p1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2" name="Google Shape;8822;p12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3" name="Google Shape;8823;p1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7" name="Google Shape;8827;p12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8" name="Google Shape;8828;p1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2" name="Google Shape;8832;p1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3" name="Google Shape;8833;p1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7" name="Google Shape;8837;p12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8" name="Google Shape;8838;p1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2" name="Google Shape;8842;p12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3" name="Google Shape;8843;p1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8" name="Google Shape;8848;p12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9" name="Google Shape;8849;p1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3" name="Google Shape;8853;p12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4" name="Google Shape;8854;p1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9" name="Google Shape;8859;p12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0" name="Google Shape;8860;p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4" name="Google Shape;8864;p12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5" name="Google Shape;8865;p1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9" name="Google Shape;8869;p13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0" name="Google Shape;8870;p1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4" name="Google Shape;8874;p13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5" name="Google Shape;8875;p1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9" name="Google Shape;8879;p13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0" name="Google Shape;8880;p1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4" name="Google Shape;8884;p13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5" name="Google Shape;8885;p1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9" name="Google Shape;8889;p13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0" name="Google Shape;8890;p1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4" name="Google Shape;8894;p13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5" name="Google Shape;8895;p1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9" name="Google Shape;8899;p13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0" name="Google Shape;8900;p1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4" name="Google Shape;8904;p13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5" name="Google Shape;8905;p1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" name="Google Shape;8909;p13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0" name="Google Shape;8910;p1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5" name="Google Shape;8915;p13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6" name="Google Shape;8916;p1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0" name="Google Shape;8920;p13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1" name="Google Shape;8921;p1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5" name="Google Shape;8925;p13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6" name="Google Shape;8926;p1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0" name="Google Shape;8930;p13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1" name="Google Shape;8931;p1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5" name="Google Shape;8935;p13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6" name="Google Shape;8936;p1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0" name="Google Shape;8940;p13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1" name="Google Shape;8941;p1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5" name="Google Shape;8945;p13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6" name="Google Shape;8946;p1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0" name="Google Shape;8950;p13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1" name="Google Shape;8951;p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5" name="Google Shape;8955;p13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6" name="Google Shape;8956;p1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0" name="Google Shape;8960;p13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1" name="Google Shape;8961;p1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6" name="Google Shape;8966;p13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7" name="Google Shape;8967;p1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1" name="Google Shape;8971;p13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2" name="Google Shape;8972;p1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6" name="Google Shape;8976;p13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7" name="Google Shape;8977;p1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1" name="Google Shape;8981;p13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2" name="Google Shape;8982;p1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6" name="Google Shape;8986;p13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7" name="Google Shape;8987;p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1" name="Google Shape;8991;p13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2" name="Google Shape;8992;p1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6" name="Google Shape;8996;p13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7" name="Google Shape;8997;p1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1" name="Google Shape;9001;p13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2" name="Google Shape;9002;p1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6" name="Google Shape;9006;p13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7" name="Google Shape;9007;p1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" name="Google Shape;9011;p13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2" name="Google Shape;9012;p1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6" name="Google Shape;9016;p13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7" name="Google Shape;9017;p1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1" name="Google Shape;9021;p13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2" name="Google Shape;9022;p1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6" name="Google Shape;9026;p13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7" name="Google Shape;9027;p1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1" name="Google Shape;9031;p13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2" name="Google Shape;9032;p1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6" name="Google Shape;9036;p13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7" name="Google Shape;9037;p1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1" name="Google Shape;9041;p13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2" name="Google Shape;9042;p1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7" name="Google Shape;9047;p13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8" name="Google Shape;9048;p1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2" name="Google Shape;9052;p13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3" name="Google Shape;9053;p1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7" name="Google Shape;9057;p13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8" name="Google Shape;9058;p1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2" name="Google Shape;9062;p13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3" name="Google Shape;9063;p1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7" name="Google Shape;9067;p13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8" name="Google Shape;9068;p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2" name="Google Shape;9072;p13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3" name="Google Shape;9073;p1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7" name="Google Shape;9077;p13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8" name="Google Shape;9078;p1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2" name="Google Shape;9082;p13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3" name="Google Shape;9083;p1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7" name="Google Shape;9087;p13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8" name="Google Shape;9088;p1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2" name="Google Shape;9092;p13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3" name="Google Shape;9093;p1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7" name="Google Shape;9097;p13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8" name="Google Shape;9098;p1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2" name="Google Shape;9102;p13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3" name="Google Shape;9103;p1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7" name="Google Shape;9107;p13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8" name="Google Shape;9108;p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2" name="Google Shape;9112;p13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3" name="Google Shape;9113;p1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7" name="Google Shape;9117;p1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8" name="Google Shape;9118;p1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2" name="Google Shape;9122;p13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3" name="Google Shape;9123;p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7" name="Google Shape;9127;p13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8" name="Google Shape;9128;p1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2" name="Google Shape;9132;p13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3" name="Google Shape;9133;p1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7" name="Google Shape;9137;p13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8" name="Google Shape;9138;p1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2" name="Google Shape;9142;p13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3" name="Google Shape;9143;p1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8" name="Google Shape;9148;p13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9" name="Google Shape;9149;p1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3" name="Google Shape;9153;p13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4" name="Google Shape;9154;p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8" name="Google Shape;9158;p13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9" name="Google Shape;9159;p1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3" name="Google Shape;9163;p13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4" name="Google Shape;9164;p1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9" name="Google Shape;9169;p13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0" name="Google Shape;9170;p1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4" name="Google Shape;9174;p13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5" name="Google Shape;9175;p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9" name="Google Shape;9179;p13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0" name="Google Shape;9180;p1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4" name="Google Shape;9184;p13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5" name="Google Shape;9185;p1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9" name="Google Shape;9189;p1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190" name="Google Shape;9190;p13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1" name="Google Shape;9191;p1363:notes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6" name="Google Shape;9196;p13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7" name="Google Shape;9197;p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1" name="Google Shape;9201;p13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2" name="Google Shape;9202;p1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6" name="Google Shape;9206;p13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7" name="Google Shape;9207;p1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1" name="Google Shape;9211;p13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2" name="Google Shape;9212;p1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" name="Google Shape;9216;p13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7" name="Google Shape;9217;p1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Google Shape;9221;p13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2" name="Google Shape;9222;p1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6" name="Google Shape;9226;p13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7" name="Google Shape;9227;p1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1" name="Google Shape;9231;p13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2" name="Google Shape;9232;p1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7" name="Google Shape;9237;p13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8" name="Google Shape;9238;p1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3" name="Google Shape;9243;p13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4" name="Google Shape;9244;p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8" name="Google Shape;9248;p13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9" name="Google Shape;9249;p1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1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4" name="Google Shape;9254;p13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5" name="Google Shape;9255;p1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9" name="Google Shape;9259;p13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0" name="Google Shape;9260;p1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4" name="Google Shape;9264;p13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5" name="Google Shape;9265;p1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9" name="Google Shape;9269;p13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0" name="Google Shape;9270;p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4" name="Google Shape;9274;p13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5" name="Google Shape;9275;p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0" name="Google Shape;9280;p13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1" name="Google Shape;9281;p1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5" name="Google Shape;9285;p13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6" name="Google Shape;9286;p1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0" name="Google Shape;9290;p13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1" name="Google Shape;9291;p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5" name="Google Shape;9295;p13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6" name="Google Shape;9296;p1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1" name="Google Shape;9301;p13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2" name="Google Shape;9302;p1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6" name="Google Shape;9306;p13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7" name="Google Shape;9307;p1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1" name="Google Shape;9311;p13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2" name="Google Shape;9312;p1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6" name="Google Shape;9316;p13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7" name="Google Shape;9317;p1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1" name="Google Shape;9321;p13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2" name="Google Shape;9322;p1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6" name="Google Shape;9326;p13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7" name="Google Shape;9327;p1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1" name="Google Shape;9331;p13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2" name="Google Shape;9332;p1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7" name="Google Shape;9337;p13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8" name="Google Shape;9338;p1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2" name="Google Shape;9342;p13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3" name="Google Shape;9343;p1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8" name="Google Shape;9348;p13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9" name="Google Shape;9349;p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4" name="Google Shape;9354;p13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5" name="Google Shape;9355;p1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0" name="Google Shape;9360;p13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1" name="Google Shape;9361;p1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5" name="Google Shape;9365;p13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6" name="Google Shape;9366;p1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0" name="Google Shape;9370;p13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1" name="Google Shape;9371;p1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5" name="Google Shape;9375;p13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6" name="Google Shape;9376;p1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0" name="Google Shape;9380;p13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1" name="Google Shape;9381;p1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5" name="Google Shape;9385;p14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6" name="Google Shape;9386;p1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1" name="Google Shape;9391;p14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2" name="Google Shape;9392;p1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6" name="Google Shape;9396;p14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7" name="Google Shape;9397;p1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1" name="Google Shape;9401;p14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2" name="Google Shape;9402;p1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6" name="Google Shape;9406;p14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7" name="Google Shape;9407;p1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1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1" name="Google Shape;9411;p14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2" name="Google Shape;9412;p1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6" name="Google Shape;9416;p14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7" name="Google Shape;9417;p1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2" name="Google Shape;9422;p14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3" name="Google Shape;9423;p1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7" name="Google Shape;9427;p14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8" name="Google Shape;9428;p1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2" name="Google Shape;9432;p14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3" name="Google Shape;9433;p1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8" name="Google Shape;9438;p14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9" name="Google Shape;9439;p1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3" name="Google Shape;9443;p14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4" name="Google Shape;9444;p1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8" name="Google Shape;9448;p14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9" name="Google Shape;9449;p1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3" name="Google Shape;9453;p14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4" name="Google Shape;9454;p1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8" name="Google Shape;9458;p14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9" name="Google Shape;9459;p1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1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3" name="Google Shape;9463;p14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4" name="Google Shape;9464;p1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8" name="Google Shape;9468;p14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9" name="Google Shape;9469;p1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3" name="Google Shape;9473;p14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4" name="Google Shape;9474;p1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9" name="Google Shape;9479;p14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0" name="Google Shape;9480;p1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4" name="Google Shape;9484;p14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5" name="Google Shape;9485;p1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9" name="Google Shape;9489;p14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0" name="Google Shape;9490;p1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4" name="Google Shape;9494;p14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5" name="Google Shape;9495;p1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9" name="Google Shape;9499;p14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0" name="Google Shape;9500;p1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4" name="Google Shape;9504;p14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5" name="Google Shape;9505;p1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9" name="Google Shape;9509;p14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0" name="Google Shape;9510;p1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38" name="Google Shape;838;p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0" name="Google Shape;840;p14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4" name="Google Shape;9514;p14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5" name="Google Shape;9515;p1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0" name="Google Shape;9520;p14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1" name="Google Shape;9521;p1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5" name="Google Shape;9525;p14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6" name="Google Shape;9526;p1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0" name="Google Shape;9530;p14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1" name="Google Shape;9531;p1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5" name="Google Shape;9535;p14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6" name="Google Shape;9536;p1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0" name="Google Shape;9540;p14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1" name="Google Shape;9541;p1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5" name="Google Shape;9545;p14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6" name="Google Shape;9546;p14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0" name="Google Shape;9550;p14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1" name="Google Shape;9551;p1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5" name="Google Shape;9555;p14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6" name="Google Shape;9556;p1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0" name="Google Shape;9560;p14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1" name="Google Shape;9561;p1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6" name="Google Shape;9566;p14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7" name="Google Shape;9567;p14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1" name="Google Shape;9571;p14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2" name="Google Shape;9572;p1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6" name="Google Shape;9576;p14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7" name="Google Shape;9577;p1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1" name="Google Shape;9581;p14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2" name="Google Shape;9582;p1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6" name="Google Shape;9586;p14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7" name="Google Shape;9587;p1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1" name="Google Shape;9591;p14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2" name="Google Shape;9592;p1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6" name="Google Shape;9596;p14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7" name="Google Shape;9597;p1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1" name="Google Shape;9601;p14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2" name="Google Shape;9602;p1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7" name="Google Shape;9607;p14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8" name="Google Shape;9608;p1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2" name="Google Shape;9612;p14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3" name="Google Shape;9613;p1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1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7" name="Google Shape;9617;p14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8" name="Google Shape;9618;p1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2" name="Google Shape;9622;p14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3" name="Google Shape;9623;p1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8" name="Google Shape;9628;p14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9" name="Google Shape;9629;p1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3" name="Google Shape;9633;p14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4" name="Google Shape;9634;p1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8" name="Google Shape;9638;p14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9" name="Google Shape;9639;p1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3" name="Google Shape;9643;p14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4" name="Google Shape;9644;p1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9" name="Google Shape;9649;p14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0" name="Google Shape;9650;p1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4" name="Google Shape;9654;p14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5" name="Google Shape;9655;p1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9" name="Google Shape;9659;p14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0" name="Google Shape;9660;p1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4" name="Google Shape;9664;p14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5" name="Google Shape;9665;p1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9" name="Google Shape;9669;p14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0" name="Google Shape;9670;p1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5" name="Google Shape;9675;p14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6" name="Google Shape;9676;p1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0" name="Google Shape;9680;p1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1" name="Google Shape;9681;p1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5" name="Google Shape;9685;p14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6" name="Google Shape;9686;p1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0" name="Google Shape;9690;p14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1" name="Google Shape;9691;p1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5" name="Google Shape;9695;p14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6" name="Google Shape;9696;p1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1" name="Google Shape;9701;p1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2" name="Google Shape;9702;p1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6" name="Google Shape;9706;p14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7" name="Google Shape;9707;p1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1" name="Google Shape;9711;p14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2" name="Google Shape;9712;p1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6" name="Google Shape;9716;p14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7" name="Google Shape;9717;p1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1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1" name="Google Shape;9721;p14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2" name="Google Shape;9722;p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6" name="Google Shape;9726;p14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7" name="Google Shape;9727;p1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1" name="Google Shape;9731;p1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2" name="Google Shape;9732;p1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6" name="Google Shape;9736;p14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7" name="Google Shape;9737;p1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1" name="Google Shape;9741;p14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2" name="Google Shape;9742;p1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6" name="Google Shape;9746;p14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7" name="Google Shape;9747;p1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2" name="Google Shape;9752;p14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3" name="Google Shape;9753;p1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7" name="Google Shape;9757;p14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8" name="Google Shape;9758;p1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2" name="Google Shape;9762;p14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3" name="Google Shape;9763;p1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7" name="Google Shape;9767;p14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8" name="Google Shape;9768;p1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1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2" name="Google Shape;9772;p14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3" name="Google Shape;9773;p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7" name="Google Shape;9777;p14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8" name="Google Shape;9778;p1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2" name="Google Shape;9782;p14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3" name="Google Shape;9783;p1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7" name="Google Shape;9787;p14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8" name="Google Shape;9788;p1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2" name="Google Shape;9792;p14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3" name="Google Shape;9793;p1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7" name="Google Shape;9797;p14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8" name="Google Shape;9798;p1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4" name="Google Shape;9804;p14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5" name="Google Shape;9805;p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0" name="Google Shape;9810;p14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1" name="Google Shape;9811;p1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14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7" name="Google Shape;9817;p1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2" name="Google Shape;9822;p14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3" name="Google Shape;9823;p1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1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8" name="Google Shape;9828;p14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9" name="Google Shape;9829;p14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5" name="Google Shape;9835;p14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6" name="Google Shape;9836;p1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1" name="Google Shape;9841;p14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2" name="Google Shape;9842;p1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6" name="Google Shape;9846;p14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7" name="Google Shape;9847;p1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1" name="Google Shape;9851;p1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2" name="Google Shape;9852;p1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6" name="Google Shape;9856;p14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7" name="Google Shape;9857;p1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1" name="Google Shape;9861;p14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2" name="Google Shape;9862;p1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6" name="Google Shape;9866;p14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7" name="Google Shape;9867;p1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1" name="Google Shape;9871;p14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2" name="Google Shape;9872;p1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6" name="Google Shape;9876;p14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7" name="Google Shape;9877;p1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1" name="Google Shape;9881;p14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2" name="Google Shape;9882;p1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6" name="Google Shape;9886;p14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7" name="Google Shape;9887;p1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2" name="Google Shape;9892;p1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3" name="Google Shape;9893;p1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8" name="Google Shape;9898;p14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9" name="Google Shape;9899;p1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5" name="Google Shape;9905;p14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6" name="Google Shape;9906;p1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1" name="Google Shape;9911;p15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2" name="Google Shape;9912;p1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6" name="Google Shape;9916;p15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7" name="Google Shape;9917;p1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1" name="Google Shape;9921;p15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2" name="Google Shape;9922;p1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7" name="Google Shape;9927;p15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8" name="Google Shape;9928;p1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" name="Google Shape;9933;p15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4" name="Google Shape;9934;p1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0" name="Google Shape;9940;p15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1" name="Google Shape;9941;p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6" name="Google Shape;9946;p15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7" name="Google Shape;9947;p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2" name="Google Shape;9952;p15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3" name="Google Shape;9953;p1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8" name="Google Shape;9958;p15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9" name="Google Shape;9959;p1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4" name="Google Shape;9964;p15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5" name="Google Shape;9965;p1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0" name="Google Shape;9970;p1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971" name="Google Shape;9971;p15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2" name="Google Shape;9972;p15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8" name="Google Shape;9978;p1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979" name="Google Shape;9979;p15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0" name="Google Shape;9980;p15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5" name="Google Shape;9985;p15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6" name="Google Shape;9986;p1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2" name="Google Shape;9992;p15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3" name="Google Shape;9993;p1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8" name="Google Shape;9998;p15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9" name="Google Shape;9999;p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1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4" name="Google Shape;10004;p15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5" name="Google Shape;10005;p1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0" name="Google Shape;10010;p15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1" name="Google Shape;10011;p1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7" name="Google Shape;10017;p15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8" name="Google Shape;10018;p1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4" name="Google Shape;10024;p15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5" name="Google Shape;10025;p15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0" name="Google Shape;10030;p15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1" name="Google Shape;10031;p1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6" name="Google Shape;10036;p15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7" name="Google Shape;10037;p1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2" name="Google Shape;10042;p15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3" name="Google Shape;10043;p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8" name="Google Shape;10048;p15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9" name="Google Shape;10049;p1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4" name="Google Shape;10054;p15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5" name="Google Shape;10055;p1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0" name="Google Shape;10060;p15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1" name="Google Shape;10061;p1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1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7" name="Google Shape;10067;p15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8" name="Google Shape;10068;p1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3" name="Google Shape;10073;p15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4" name="Google Shape;10074;p1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9" name="Google Shape;10079;p15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0" name="Google Shape;10080;p1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5" name="Google Shape;10085;p15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6" name="Google Shape;10086;p1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1" name="Google Shape;10091;p15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2" name="Google Shape;10092;p1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7" name="Google Shape;10097;p15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8" name="Google Shape;10098;p1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4" name="Google Shape;10104;p15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5" name="Google Shape;10105;p1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0" name="Google Shape;10110;p15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1" name="Google Shape;10111;p1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6" name="Google Shape;10116;p15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7" name="Google Shape;10117;p1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3" name="Google Shape;10123;p15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4" name="Google Shape;10124;p1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9" name="Google Shape;10129;p15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0" name="Google Shape;10130;p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5" name="Google Shape;10135;p15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6" name="Google Shape;10136;p1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1" name="Google Shape;10141;p15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2" name="Google Shape;10142;p1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8" name="Google Shape;10148;p1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9" name="Google Shape;10149;p1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4" name="Google Shape;10154;p15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5" name="Google Shape;10155;p1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0" name="Google Shape;10160;p1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161" name="Google Shape;10161;p15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2" name="Google Shape;10162;p15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1546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63" name="Google Shape;10163;p154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9" name="Google Shape;10169;p1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170" name="Google Shape;10170;p15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1" name="Google Shape;10171;p15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1547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72" name="Google Shape;10172;p154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7" name="Google Shape;10177;p1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178" name="Google Shape;10178;p15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9" name="Google Shape;10179;p15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1548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80" name="Google Shape;10180;p154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5" name="Google Shape;10185;p1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186" name="Google Shape;10186;p15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7" name="Google Shape;10187;p15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1549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88" name="Google Shape;10188;p154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194" name="Google Shape;10194;p15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5" name="Google Shape;10195;p15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1550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96" name="Google Shape;10196;p154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2" name="Google Shape;10202;p1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03" name="Google Shape;10203;p15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4" name="Google Shape;10204;p15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1551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05" name="Google Shape;10205;p154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0" name="Google Shape;10210;p1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11" name="Google Shape;10211;p1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2" name="Google Shape;10212;p1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1552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13" name="Google Shape;10213;p154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9" name="Google Shape;10219;p1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20" name="Google Shape;10220;p15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1" name="Google Shape;10221;p15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1553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22" name="Google Shape;10222;p154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8" name="Google Shape;10228;p1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29" name="Google Shape;10229;p15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15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1554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31" name="Google Shape;10231;p154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7" name="Google Shape;10237;p1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38" name="Google Shape;10238;p15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9" name="Google Shape;10239;p15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1555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40" name="Google Shape;10240;p154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6" name="Google Shape;10246;p1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47" name="Google Shape;10247;p15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8" name="Google Shape;10248;p15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1556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49" name="Google Shape;10249;p155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5" name="Google Shape;10255;p1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56" name="Google Shape;10256;p15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7" name="Google Shape;10257;p15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1557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58" name="Google Shape;10258;p155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3" name="Google Shape;10263;p15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64" name="Google Shape;10264;p15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5" name="Google Shape;10265;p15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1558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66" name="Google Shape;10266;p155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1" name="Google Shape;10271;p1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72" name="Google Shape;10272;p15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3" name="Google Shape;10273;p15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1559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74" name="Google Shape;10274;p155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9" name="Google Shape;10279;p1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80" name="Google Shape;10280;p15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1" name="Google Shape;10281;p15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1560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82" name="Google Shape;10282;p155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7" name="Google Shape;10287;p1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88" name="Google Shape;10288;p15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9" name="Google Shape;10289;p15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1561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90" name="Google Shape;10290;p155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5" name="Google Shape;10295;p1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296" name="Google Shape;10296;p15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7" name="Google Shape;10297;p15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1562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98" name="Google Shape;10298;p155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4" name="Google Shape;10304;p1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05" name="Google Shape;10305;p15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6" name="Google Shape;10306;p15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1563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07" name="Google Shape;10307;p155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2" name="Google Shape;10312;p15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3" name="Google Shape;10313;p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8" name="Google Shape;10318;p1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19" name="Google Shape;10319;p15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0" name="Google Shape;10320;p15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1565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21" name="Google Shape;10321;p155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6" name="Google Shape;10326;p1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27" name="Google Shape;10327;p15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8" name="Google Shape;10328;p15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1566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29" name="Google Shape;10329;p156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4" name="Google Shape;10334;p15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5" name="Google Shape;10335;p1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0" name="Google Shape;10340;p1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41" name="Google Shape;10341;p15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2" name="Google Shape;10342;p15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1568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43" name="Google Shape;10343;p156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8" name="Google Shape;10348;p1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49" name="Google Shape;10349;p15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0" name="Google Shape;10350;p15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1569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51" name="Google Shape;10351;p156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6" name="Google Shape;10356;p1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57" name="Google Shape;10357;p15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8" name="Google Shape;10358;p15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1570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59" name="Google Shape;10359;p156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1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4" name="Google Shape;10364;p1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65" name="Google Shape;10365;p15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6" name="Google Shape;10366;p15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1571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67" name="Google Shape;10367;p156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3" name="Google Shape;10373;p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74" name="Google Shape;10374;p15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5" name="Google Shape;10375;p15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1572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76" name="Google Shape;10376;p156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1" name="Google Shape;10381;p1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82" name="Google Shape;10382;p15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3" name="Google Shape;10383;p15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1573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84" name="Google Shape;10384;p156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9" name="Google Shape;10389;p1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90" name="Google Shape;10390;p15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1" name="Google Shape;10391;p15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1574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92" name="Google Shape;10392;p156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7" name="Google Shape;10397;p1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398" name="Google Shape;10398;p15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9" name="Google Shape;10399;p15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1575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00" name="Google Shape;10400;p156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5" name="Google Shape;10405;p1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06" name="Google Shape;10406;p15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7" name="Google Shape;10407;p15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1576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08" name="Google Shape;10408;p157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3" name="Google Shape;10413;p1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14" name="Google Shape;10414;p15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5" name="Google Shape;10415;p15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1577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16" name="Google Shape;10416;p157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1" name="Google Shape;10421;p15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22" name="Google Shape;10422;p15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3" name="Google Shape;10423;p15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1578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24" name="Google Shape;10424;p157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9" name="Google Shape;10429;p15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0" name="Google Shape;10430;p1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5" name="Google Shape;10435;p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36" name="Google Shape;10436;p15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7" name="Google Shape;10437;p15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1580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38" name="Google Shape;10438;p157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1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" name="Google Shape;10444;p1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45" name="Google Shape;10445;p15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6" name="Google Shape;10446;p15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1581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47" name="Google Shape;10447;p157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2" name="Google Shape;10452;p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53" name="Google Shape;10453;p15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4" name="Google Shape;10454;p15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1582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55" name="Google Shape;10455;p157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0" name="Google Shape;10460;p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61" name="Google Shape;10461;p15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2" name="Google Shape;10462;p15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1583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63" name="Google Shape;10463;p157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8" name="Google Shape;10468;p1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69" name="Google Shape;10469;p15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0" name="Google Shape;10470;p15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1584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71" name="Google Shape;10471;p157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6" name="Google Shape;10476;p1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77" name="Google Shape;10477;p15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8" name="Google Shape;10478;p15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1585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79" name="Google Shape;10479;p157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" name="Google Shape;10485;p1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86" name="Google Shape;10486;p15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7" name="Google Shape;10487;p15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1586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88" name="Google Shape;10488;p158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" name="Google Shape;10493;p1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494" name="Google Shape;10494;p15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5" name="Google Shape;10495;p15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1587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96" name="Google Shape;10496;p158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1" name="Google Shape;10501;p15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2" name="Google Shape;10502;p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" name="Google Shape;10507;p1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08" name="Google Shape;10508;p15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9" name="Google Shape;10509;p15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1589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10" name="Google Shape;10510;p158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5" name="Google Shape;10515;p1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16" name="Google Shape;10516;p15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7" name="Google Shape;10517;p15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1590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18" name="Google Shape;10518;p158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3" name="Google Shape;10523;p1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24" name="Google Shape;10524;p15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5" name="Google Shape;10525;p15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1591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26" name="Google Shape;10526;p158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1" name="Google Shape;10531;p1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32" name="Google Shape;10532;p15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3" name="Google Shape;10533;p15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1592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34" name="Google Shape;10534;p158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9" name="Google Shape;10539;p1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40" name="Google Shape;10540;p15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1" name="Google Shape;10541;p15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1593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42" name="Google Shape;10542;p158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" name="Google Shape;10547;p1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48" name="Google Shape;10548;p15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9" name="Google Shape;10549;p15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1594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50" name="Google Shape;10550;p158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5" name="Google Shape;10555;p1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56" name="Google Shape;10556;p15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7" name="Google Shape;10557;p15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1595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58" name="Google Shape;10558;p158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3" name="Google Shape;10563;p1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64" name="Google Shape;10564;p15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5" name="Google Shape;10565;p15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1596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66" name="Google Shape;10566;p159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1" name="Google Shape;10571;p1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72" name="Google Shape;10572;p15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3" name="Google Shape;10573;p15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1597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74" name="Google Shape;10574;p159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9" name="Google Shape;10579;p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80" name="Google Shape;10580;p15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1" name="Google Shape;10581;p15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1598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82" name="Google Shape;10582;p159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8" name="Google Shape;10588;p1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89" name="Google Shape;10589;p15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0" name="Google Shape;10590;p15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1599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91" name="Google Shape;10591;p159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6" name="Google Shape;10596;p1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597" name="Google Shape;10597;p15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8" name="Google Shape;10598;p15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1600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99" name="Google Shape;10599;p159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4" name="Google Shape;10604;p1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05" name="Google Shape;10605;p15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6" name="Google Shape;10606;p15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1601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07" name="Google Shape;10607;p159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2" name="Google Shape;10612;p1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13" name="Google Shape;10613;p15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4" name="Google Shape;10614;p15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1602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15" name="Google Shape;10615;p159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0" name="Google Shape;10620;p1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21" name="Google Shape;10621;p15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2" name="Google Shape;10622;p15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1603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23" name="Google Shape;10623;p159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8" name="Google Shape;10628;p1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29" name="Google Shape;10629;p15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0" name="Google Shape;10630;p15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1604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31" name="Google Shape;10631;p159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6" name="Google Shape;10636;p15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37" name="Google Shape;10637;p15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8" name="Google Shape;10638;p15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1605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39" name="Google Shape;10639;p159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4" name="Google Shape;10644;p1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45" name="Google Shape;10645;p16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6" name="Google Shape;10646;p16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1606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47" name="Google Shape;10647;p160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2" name="Google Shape;10652;p1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53" name="Google Shape;10653;p16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4" name="Google Shape;10654;p16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1607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55" name="Google Shape;10655;p160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0" name="Google Shape;10660;p1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61" name="Google Shape;10661;p16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2" name="Google Shape;10662;p16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1608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63" name="Google Shape;10663;p160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8" name="Google Shape;10668;p1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69" name="Google Shape;10669;p16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0" name="Google Shape;10670;p16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1609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71" name="Google Shape;10671;p160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6" name="Google Shape;10676;p1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77" name="Google Shape;10677;p16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8" name="Google Shape;10678;p16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79" name="Google Shape;10679;p160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5" name="Google Shape;10685;p1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86" name="Google Shape;10686;p16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7" name="Google Shape;10687;p16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88" name="Google Shape;10688;p160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3" name="Google Shape;10693;p1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694" name="Google Shape;10694;p16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5" name="Google Shape;10695;p16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96" name="Google Shape;10696;p160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1" name="Google Shape;10701;p16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702" name="Google Shape;10702;p16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3" name="Google Shape;10703;p16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04" name="Google Shape;10704;p160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9" name="Google Shape;10709;p1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710" name="Google Shape;10710;p16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1" name="Google Shape;10711;p16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12" name="Google Shape;10712;p160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7" name="Google Shape;10717;p1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718" name="Google Shape;10718;p16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9" name="Google Shape;10719;p16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20" name="Google Shape;10720;p160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5" name="Google Shape;10725;p1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726" name="Google Shape;10726;p16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7" name="Google Shape;10727;p16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28" name="Google Shape;10728;p161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3" name="Google Shape;10733;p1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734" name="Google Shape;10734;p16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5" name="Google Shape;10735;p16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36" name="Google Shape;10736;p161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1" name="Google Shape;10741;p1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742" name="Google Shape;10742;p16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3" name="Google Shape;10743;p16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44" name="Google Shape;10744;p161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9" name="Google Shape;10749;p1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750" name="Google Shape;10750;p16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1" name="Google Shape;10751;p16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52" name="Google Shape;10752;p161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7" name="Google Shape;10757;p16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8" name="Google Shape;10758;p1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1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4" name="Google Shape;10764;p16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5" name="Google Shape;10765;p16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0" name="Google Shape;10770;p16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1" name="Google Shape;10771;p1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6" name="Google Shape;10776;p16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7" name="Google Shape;10777;p1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2" name="Google Shape;10782;p16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3" name="Google Shape;10783;p1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8" name="Google Shape;10788;p16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9" name="Google Shape;10789;p1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4" name="Google Shape;10794;p16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5" name="Google Shape;10795;p1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0" name="Google Shape;10800;p1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01" name="Google Shape;10801;p16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2" name="Google Shape;10802;p16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1627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03" name="Google Shape;10803;p162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9" name="Google Shape;10809;p1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10" name="Google Shape;10810;p16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1" name="Google Shape;10811;p16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1628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12" name="Google Shape;10812;p162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7" name="Google Shape;10817;p1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18" name="Google Shape;10818;p16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9" name="Google Shape;10819;p16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1629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20" name="Google Shape;10820;p162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5" name="Google Shape;10825;p16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26" name="Google Shape;10826;p16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7" name="Google Shape;10827;p16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1630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28" name="Google Shape;10828;p162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3" name="Google Shape;10833;p16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34" name="Google Shape;10834;p16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5" name="Google Shape;10835;p16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1631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36" name="Google Shape;10836;p162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1" name="Google Shape;10841;p16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42" name="Google Shape;10842;p16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3" name="Google Shape;10843;p16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1632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44" name="Google Shape;10844;p162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9" name="Google Shape;10849;p1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50" name="Google Shape;10850;p16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1" name="Google Shape;10851;p16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1633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52" name="Google Shape;10852;p162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7" name="Google Shape;10857;p1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58" name="Google Shape;10858;p16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9" name="Google Shape;10859;p16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1634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60" name="Google Shape;10860;p162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5" name="Google Shape;10865;p1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66" name="Google Shape;10866;p16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7" name="Google Shape;10867;p16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1635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68" name="Google Shape;10868;p162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3" name="Google Shape;10873;p16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4" name="Google Shape;10874;p1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9" name="Google Shape;10879;p16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80" name="Google Shape;10880;p16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1" name="Google Shape;10881;p16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1637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82" name="Google Shape;10882;p163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7" name="Google Shape;10887;p1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88" name="Google Shape;10888;p16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9" name="Google Shape;10889;p16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1638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90" name="Google Shape;10890;p163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6" name="Google Shape;10896;p1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897" name="Google Shape;10897;p16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8" name="Google Shape;10898;p16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1639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99" name="Google Shape;10899;p163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4" name="Google Shape;10904;p1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905" name="Google Shape;10905;p16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6" name="Google Shape;10906;p16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1640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07" name="Google Shape;10907;p16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1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2" name="Google Shape;10912;p1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913" name="Google Shape;10913;p16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4" name="Google Shape;10914;p16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1641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15" name="Google Shape;10915;p163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0" name="Google Shape;10920;p1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921" name="Google Shape;10921;p16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2" name="Google Shape;10922;p16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1642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23" name="Google Shape;10923;p163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9" name="Google Shape;10929;p1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930" name="Google Shape;10930;p16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1" name="Google Shape;10931;p16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1643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32" name="Google Shape;10932;p163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7" name="Google Shape;10937;p1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938" name="Google Shape;10938;p16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9" name="Google Shape;10939;p16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1644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40" name="Google Shape;10940;p163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5" name="Google Shape;10945;p16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6" name="Google Shape;10946;p16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1" name="Google Shape;10951;p16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2" name="Google Shape;10952;p16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" name="Google Shape;10957;p16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8" name="Google Shape;10958;p1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3" name="Google Shape;10963;p16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964" name="Google Shape;10964;p16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5" name="Google Shape;10965;p16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1648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66" name="Google Shape;10966;p164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1" name="Google Shape;10971;p16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972" name="Google Shape;10972;p16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3" name="Google Shape;10973;p16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1649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74" name="Google Shape;10974;p164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9" name="Google Shape;10979;p1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980" name="Google Shape;10980;p16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1" name="Google Shape;10981;p16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1650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82" name="Google Shape;10982;p164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1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7" name="Google Shape;10987;p1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0988" name="Google Shape;10988;p16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9" name="Google Shape;10989;p16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1651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90" name="Google Shape;10990;p164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6" name="Google Shape;10996;p16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7" name="Google Shape;10997;p1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2" name="Google Shape;11002;p16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003" name="Google Shape;11003;p16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4" name="Google Shape;11004;p16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1653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05" name="Google Shape;11005;p164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0" name="Google Shape;11010;p1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011" name="Google Shape;11011;p16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2" name="Google Shape;11012;p16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1654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13" name="Google Shape;11013;p164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8" name="Google Shape;11018;p1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019" name="Google Shape;11019;p16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0" name="Google Shape;11020;p16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1655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21" name="Google Shape;11021;p164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6" name="Google Shape;11026;p1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027" name="Google Shape;11027;p16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8" name="Google Shape;11028;p16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1656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29" name="Google Shape;11029;p165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4" name="Google Shape;11034;p16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035" name="Google Shape;11035;p16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6" name="Google Shape;11036;p16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1657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37" name="Google Shape;11037;p165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2" name="Google Shape;11042;p16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3" name="Google Shape;11043;p16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9" name="Google Shape;11049;p1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050" name="Google Shape;11050;p16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1" name="Google Shape;11051;p16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1659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52" name="Google Shape;11052;p165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8" name="Google Shape;11058;p1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059" name="Google Shape;11059;p16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0" name="Google Shape;11060;p16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1660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61" name="Google Shape;11061;p165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1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6" name="Google Shape;11066;p1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067" name="Google Shape;11067;p16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8" name="Google Shape;11068;p16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1661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69" name="Google Shape;11069;p165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4" name="Google Shape;11074;p1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075" name="Google Shape;11075;p16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6" name="Google Shape;11076;p16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1662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77" name="Google Shape;11077;p165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2" name="Google Shape;11082;p1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083" name="Google Shape;11083;p16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4" name="Google Shape;11084;p16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1663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85" name="Google Shape;11085;p165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1" name="Google Shape;11091;p1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092" name="Google Shape;11092;p16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3" name="Google Shape;11093;p16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1664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94" name="Google Shape;11094;p165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9" name="Google Shape;11099;p1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00" name="Google Shape;11100;p16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1" name="Google Shape;11101;p16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1665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02" name="Google Shape;11102;p165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7" name="Google Shape;11107;p16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08" name="Google Shape;11108;p16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9" name="Google Shape;11109;p16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1666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10" name="Google Shape;11110;p166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5" name="Google Shape;11115;p1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16" name="Google Shape;11116;p16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7" name="Google Shape;11117;p16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1667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18" name="Google Shape;11118;p166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3" name="Google Shape;11123;p1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24" name="Google Shape;11124;p16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5" name="Google Shape;11125;p16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1668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26" name="Google Shape;11126;p166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2" name="Google Shape;11132;p1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33" name="Google Shape;11133;p16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4" name="Google Shape;11134;p16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1669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35" name="Google Shape;11135;p166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0" name="Google Shape;11140;p16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1" name="Google Shape;11141;p1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1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6" name="Google Shape;11146;p16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7" name="Google Shape;11147;p16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2" name="Google Shape;11152;p16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3" name="Google Shape;11153;p1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8" name="Google Shape;11158;p1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59" name="Google Shape;11159;p16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0" name="Google Shape;11160;p16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1673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61" name="Google Shape;11161;p166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6" name="Google Shape;11166;p16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7" name="Google Shape;11167;p1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2" name="Google Shape;11172;p1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73" name="Google Shape;11173;p16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4" name="Google Shape;11174;p16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1675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75" name="Google Shape;11175;p166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1" name="Google Shape;11181;p1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82" name="Google Shape;11182;p16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3" name="Google Shape;11183;p16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1676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84" name="Google Shape;11184;p167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9" name="Google Shape;11189;p1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90" name="Google Shape;11190;p16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1" name="Google Shape;11191;p16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1677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92" name="Google Shape;11192;p167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7" name="Google Shape;11197;p1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98" name="Google Shape;11198;p16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9" name="Google Shape;11199;p16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1678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00" name="Google Shape;11200;p167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5" name="Google Shape;11205;p16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206" name="Google Shape;11206;p16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7" name="Google Shape;11207;p16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1679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08" name="Google Shape;11208;p167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3" name="Google Shape;11213;p16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4" name="Google Shape;11214;p1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1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0" name="Google Shape;11220;p1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221" name="Google Shape;11221;p16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2" name="Google Shape;11222;p16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1681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23" name="Google Shape;11223;p167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9" name="Google Shape;11229;p1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230" name="Google Shape;11230;p16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1" name="Google Shape;11231;p16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1682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32" name="Google Shape;11232;p167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7" name="Google Shape;11237;p16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238" name="Google Shape;11238;p16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9" name="Google Shape;11239;p16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1683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40" name="Google Shape;11240;p167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5" name="Google Shape;11245;p1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246" name="Google Shape;11246;p16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7" name="Google Shape;11247;p16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1684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48" name="Google Shape;11248;p167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3" name="Google Shape;11253;p1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254" name="Google Shape;11254;p16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5" name="Google Shape;11255;p16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1685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56" name="Google Shape;11256;p167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1" name="Google Shape;11261;p16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262" name="Google Shape;11262;p16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3" name="Google Shape;11263;p16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1686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64" name="Google Shape;11264;p168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9" name="Google Shape;11269;p1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270" name="Google Shape;11270;p16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1" name="Google Shape;11271;p16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1687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72" name="Google Shape;11272;p168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8" name="Google Shape;11278;p1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279" name="Google Shape;11279;p16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0" name="Google Shape;11280;p16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1688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81" name="Google Shape;11281;p168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6" name="Google Shape;11286;p1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287" name="Google Shape;11287;p16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8" name="Google Shape;11288;p16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1689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89" name="Google Shape;11289;p168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4" name="Google Shape;11294;p1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295" name="Google Shape;11295;p16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6" name="Google Shape;11296;p16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1690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97" name="Google Shape;11297;p168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2" name="Google Shape;11302;p1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03" name="Google Shape;11303;p16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4" name="Google Shape;11304;p16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1691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05" name="Google Shape;11305;p168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0" name="Google Shape;11310;p1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11" name="Google Shape;11311;p16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2" name="Google Shape;11312;p16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1692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13" name="Google Shape;11313;p168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8" name="Google Shape;11318;p1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19" name="Google Shape;11319;p16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0" name="Google Shape;11320;p16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1693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21" name="Google Shape;11321;p168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6" name="Google Shape;11326;p1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27" name="Google Shape;11327;p16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8" name="Google Shape;11328;p16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1694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29" name="Google Shape;11329;p168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4" name="Google Shape;11334;p1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35" name="Google Shape;11335;p16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6" name="Google Shape;11336;p16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1695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37" name="Google Shape;11337;p168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2" name="Google Shape;11342;p1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43" name="Google Shape;11343;p16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4" name="Google Shape;11344;p16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1696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45" name="Google Shape;11345;p169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1" name="Google Shape;11351;p1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52" name="Google Shape;11352;p16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3" name="Google Shape;11353;p16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1697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54" name="Google Shape;11354;p169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9" name="Google Shape;11359;p1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60" name="Google Shape;11360;p16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1" name="Google Shape;11361;p16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1698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62" name="Google Shape;11362;p169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8" name="Google Shape;11368;p1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9" name="Google Shape;11369;p1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4" name="Google Shape;11374;p16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5" name="Google Shape;11375;p1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p1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0" name="Google Shape;11380;p16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1" name="Google Shape;11381;p1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6" name="Google Shape;11386;p16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87" name="Google Shape;11387;p16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8" name="Google Shape;11388;p16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1702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89" name="Google Shape;11389;p169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5" name="Google Shape;11395;p1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396" name="Google Shape;11396;p16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7" name="Google Shape;11397;p16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1703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98" name="Google Shape;11398;p169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3" name="Google Shape;11403;p16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04" name="Google Shape;11404;p16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5" name="Google Shape;11405;p16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1704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06" name="Google Shape;11406;p169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1" name="Google Shape;11411;p1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12" name="Google Shape;11412;p16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3" name="Google Shape;11413;p16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1705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14" name="Google Shape;11414;p169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9" name="Google Shape;11419;p1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20" name="Google Shape;11420;p17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1" name="Google Shape;11421;p17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1706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22" name="Google Shape;11422;p170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7" name="Google Shape;11427;p1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28" name="Google Shape;11428;p17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9" name="Google Shape;11429;p17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1707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30" name="Google Shape;11430;p170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5" name="Google Shape;11435;p17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36" name="Google Shape;11436;p17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7" name="Google Shape;11437;p17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1708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38" name="Google Shape;11438;p170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3" name="Google Shape;11443;p17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44" name="Google Shape;11444;p17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5" name="Google Shape;11445;p17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1709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46" name="Google Shape;11446;p170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1" name="Google Shape;11451;p1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52" name="Google Shape;11452;p17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3" name="Google Shape;11453;p17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54" name="Google Shape;11454;p170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1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9" name="Google Shape;11459;p17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60" name="Google Shape;11460;p17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1" name="Google Shape;11461;p17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62" name="Google Shape;11462;p170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" name="Google Shape;11468;p17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69" name="Google Shape;11469;p17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0" name="Google Shape;11470;p17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71" name="Google Shape;11471;p170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6" name="Google Shape;11476;p1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77" name="Google Shape;11477;p17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8" name="Google Shape;11478;p17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79" name="Google Shape;11479;p170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4" name="Google Shape;11484;p1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85" name="Google Shape;11485;p17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6" name="Google Shape;11486;p17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87" name="Google Shape;11487;p170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2" name="Google Shape;11492;p1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93" name="Google Shape;11493;p17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4" name="Google Shape;11494;p17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95" name="Google Shape;11495;p170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0" name="Google Shape;11500;p1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01" name="Google Shape;11501;p17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2" name="Google Shape;11502;p17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03" name="Google Shape;11503;p171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8" name="Google Shape;11508;p17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09" name="Google Shape;11509;p17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0" name="Google Shape;11510;p17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11" name="Google Shape;11511;p171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6" name="Google Shape;11516;p17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17" name="Google Shape;11517;p17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8" name="Google Shape;11518;p17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19" name="Google Shape;11519;p171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5" name="Google Shape;11525;p1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26" name="Google Shape;11526;p17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7" name="Google Shape;11527;p17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28" name="Google Shape;11528;p171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3" name="Google Shape;11533;p1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34" name="Google Shape;11534;p17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5" name="Google Shape;11535;p17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1720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36" name="Google Shape;11536;p171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1" name="Google Shape;11541;p17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42" name="Google Shape;11542;p17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3" name="Google Shape;11543;p17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1721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44" name="Google Shape;11544;p171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0" name="Google Shape;11550;p1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51" name="Google Shape;11551;p17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2" name="Google Shape;11552;p17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1722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53" name="Google Shape;11553;p171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8" name="Google Shape;11558;p17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59" name="Google Shape;11559;p17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0" name="Google Shape;11560;p17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1723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61" name="Google Shape;11561;p171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6" name="Google Shape;11566;p17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67" name="Google Shape;11567;p17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8" name="Google Shape;11568;p17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1724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69" name="Google Shape;11569;p171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4" name="Google Shape;11574;p17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75" name="Google Shape;11575;p17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6" name="Google Shape;11576;p17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1725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77" name="Google Shape;11577;p171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2" name="Google Shape;11582;p1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83" name="Google Shape;11583;p17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4" name="Google Shape;11584;p17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1726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85" name="Google Shape;11585;p172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0" name="Google Shape;11590;p1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591" name="Google Shape;11591;p17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2" name="Google Shape;11592;p17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1727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93" name="Google Shape;11593;p172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9" name="Google Shape;11599;p1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00" name="Google Shape;11600;p17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1" name="Google Shape;11601;p17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1728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02" name="Google Shape;11602;p172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7" name="Google Shape;11607;p1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08" name="Google Shape;11608;p17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9" name="Google Shape;11609;p17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1729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10" name="Google Shape;11610;p172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5" name="Google Shape;11615;p17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16" name="Google Shape;11616;p17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7" name="Google Shape;11617;p17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1730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18" name="Google Shape;11618;p172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1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3" name="Google Shape;11623;p17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24" name="Google Shape;11624;p17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5" name="Google Shape;11625;p17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1731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26" name="Google Shape;11626;p172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1" name="Google Shape;11631;p1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32" name="Google Shape;11632;p17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3" name="Google Shape;11633;p17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1732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34" name="Google Shape;11634;p172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0" name="Google Shape;11640;p1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41" name="Google Shape;11641;p17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2" name="Google Shape;11642;p17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1733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43" name="Google Shape;11643;p172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8" name="Google Shape;11648;p1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49" name="Google Shape;11649;p17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0" name="Google Shape;11650;p17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1734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51" name="Google Shape;11651;p172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6" name="Google Shape;11656;p17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57" name="Google Shape;11657;p17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8" name="Google Shape;11658;p17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1735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59" name="Google Shape;11659;p172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5" name="Google Shape;11665;p17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6" name="Google Shape;11666;p1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1" name="Google Shape;11671;p17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72" name="Google Shape;11672;p17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3" name="Google Shape;11673;p17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1737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74" name="Google Shape;11674;p173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9" name="Google Shape;11679;p17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0" name="Google Shape;11680;p17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5" name="Google Shape;11685;p1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86" name="Google Shape;11686;p17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7" name="Google Shape;11687;p17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1739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88" name="Google Shape;11688;p173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4" name="Google Shape;11694;p1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95" name="Google Shape;11695;p17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6" name="Google Shape;11696;p17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1740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97" name="Google Shape;11697;p17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1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3" name="Google Shape;11703;p1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04" name="Google Shape;11704;p17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5" name="Google Shape;11705;p17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1741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06" name="Google Shape;11706;p173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1" name="Google Shape;11711;p17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2" name="Google Shape;11712;p17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7" name="Google Shape;11717;p17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8" name="Google Shape;11718;p17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3" name="Google Shape;11723;p17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4" name="Google Shape;11724;p1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9" name="Google Shape;11729;p17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0" name="Google Shape;11730;p1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5" name="Google Shape;11735;p1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36" name="Google Shape;11736;p17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7" name="Google Shape;11737;p17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1746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38" name="Google Shape;11738;p174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3" name="Google Shape;11743;p17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4" name="Google Shape;11744;p17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9" name="Google Shape;11749;p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50" name="Google Shape;11750;p17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1" name="Google Shape;11751;p17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1748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52" name="Google Shape;11752;p174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7" name="Google Shape;11757;p17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8" name="Google Shape;11758;p17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3" name="Google Shape;11763;p17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4" name="Google Shape;11764;p1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1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9" name="Google Shape;11769;p17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0" name="Google Shape;11770;p1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5" name="Google Shape;11775;p17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76" name="Google Shape;11776;p17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7" name="Google Shape;11777;p17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1752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2" name="Google Shape;11782;p17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3" name="Google Shape;11783;p17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8" name="Google Shape;11788;p17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9" name="Google Shape;11789;p17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4" name="Google Shape;11794;p17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5" name="Google Shape;11795;p17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0" name="Google Shape;11800;p17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1" name="Google Shape;11801;p1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6" name="Google Shape;11806;p1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807" name="Google Shape;11807;p17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8" name="Google Shape;11808;p17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1757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09" name="Google Shape;11809;p175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5" name="Google Shape;11815;p17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6" name="Google Shape;11816;p17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1" name="Google Shape;11821;p17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2" name="Google Shape;11822;p1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7" name="Google Shape;11827;p17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8" name="Google Shape;11828;p17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3" name="Google Shape;11833;p17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34" name="Google Shape;11834;p1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9" name="Google Shape;11839;p17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0" name="Google Shape;11840;p17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5" name="Google Shape;11845;p17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846" name="Google Shape;11846;p17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7" name="Google Shape;11847;p17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1763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48" name="Google Shape;11848;p175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3" name="Google Shape;11853;p17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4" name="Google Shape;11854;p1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9" name="Google Shape;11859;p1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860" name="Google Shape;11860;p17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1" name="Google Shape;11861;p17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1765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62" name="Google Shape;11862;p175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8" name="Google Shape;11868;p1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869" name="Google Shape;11869;p17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0" name="Google Shape;11870;p17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1766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71" name="Google Shape;11871;p176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6" name="Google Shape;11876;p1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877" name="Google Shape;11877;p17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8" name="Google Shape;11878;p17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1767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79" name="Google Shape;11879;p176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5" name="Google Shape;11885;p17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6" name="Google Shape;11886;p17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1" name="Google Shape;11891;p17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2" name="Google Shape;11892;p1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7" name="Google Shape;11897;p17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8" name="Google Shape;11898;p1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1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3" name="Google Shape;11903;p1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904" name="Google Shape;11904;p17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5" name="Google Shape;11905;p17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1771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06" name="Google Shape;11906;p176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1" name="Google Shape;11911;p17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2" name="Google Shape;11912;p17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7" name="Google Shape;11917;p1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918" name="Google Shape;11918;p17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9" name="Google Shape;11919;p17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1773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20" name="Google Shape;11920;p176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5" name="Google Shape;11925;p17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26" name="Google Shape;11926;p1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1" name="Google Shape;11931;p17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932" name="Google Shape;11932;p17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33" name="Google Shape;11933;p17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1775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34" name="Google Shape;11934;p176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9" name="Google Shape;11939;p1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940" name="Google Shape;11940;p17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1" name="Google Shape;11941;p17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1776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42" name="Google Shape;11942;p177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7" name="Google Shape;11947;p17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48" name="Google Shape;11948;p17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4" name="Google Shape;11954;p17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55" name="Google Shape;11955;p1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0" name="Google Shape;11960;p17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1" name="Google Shape;11961;p1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6" name="Google Shape;11966;p1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967" name="Google Shape;11967;p17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8" name="Google Shape;11968;p17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1780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69" name="Google Shape;11969;p177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1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5" name="Google Shape;11975;p1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976" name="Google Shape;11976;p17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77" name="Google Shape;11977;p17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1781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78" name="Google Shape;11978;p177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3" name="Google Shape;11983;p1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984" name="Google Shape;11984;p1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5" name="Google Shape;11985;p1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1782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86" name="Google Shape;11986;p177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2" name="Google Shape;11992;p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993" name="Google Shape;11993;p17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4" name="Google Shape;11994;p17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1783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95" name="Google Shape;11995;p177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0" name="Google Shape;12000;p17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001" name="Google Shape;12001;p17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2" name="Google Shape;12002;p17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1784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03" name="Google Shape;12003;p177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8" name="Google Shape;12008;p1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009" name="Google Shape;12009;p17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0" name="Google Shape;12010;p17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1785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11" name="Google Shape;12011;p177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6" name="Google Shape;12016;p17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7" name="Google Shape;12017;p1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3" name="Google Shape;12023;p17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4" name="Google Shape;12024;p17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9" name="Google Shape;12029;p17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0" name="Google Shape;12030;p1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5" name="Google Shape;12035;p17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6" name="Google Shape;12036;p1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1" name="Google Shape;12041;p17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2" name="Google Shape;12042;p17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1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7" name="Google Shape;12047;p17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048" name="Google Shape;12048;p17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9" name="Google Shape;12049;p17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1791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50" name="Google Shape;12050;p178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6" name="Google Shape;12056;p17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7" name="Google Shape;12057;p1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2" name="Google Shape;12062;p17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3" name="Google Shape;12063;p1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8" name="Google Shape;12068;p17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069" name="Google Shape;12069;p17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0" name="Google Shape;12070;p17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1794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71" name="Google Shape;12071;p178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6" name="Google Shape;12076;p17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7" name="Google Shape;12077;p1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" name="Google Shape;12083;p17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4" name="Google Shape;12084;p17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9" name="Google Shape;12089;p17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0" name="Google Shape;12090;p17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5" name="Google Shape;12095;p17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096" name="Google Shape;12096;p17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7" name="Google Shape;12097;p17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1798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98" name="Google Shape;12098;p179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4" name="Google Shape;12104;p17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105" name="Google Shape;12105;p17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6" name="Google Shape;12106;p17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1799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07" name="Google Shape;12107;p179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2" name="Google Shape;12112;p17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3" name="Google Shape;12113;p1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1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9" name="Google Shape;12119;p17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0" name="Google Shape;12120;p17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5" name="Google Shape;12125;p17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6" name="Google Shape;12126;p1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1" name="Google Shape;12131;p17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2" name="Google Shape;12132;p17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7" name="Google Shape;12137;p17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8" name="Google Shape;12138;p1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4" name="Google Shape;12144;p17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5" name="Google Shape;12145;p1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0" name="Google Shape;12150;p18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1" name="Google Shape;12151;p1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7" name="Google Shape;12157;p18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8" name="Google Shape;12158;p18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3" name="Google Shape;12163;p18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4" name="Google Shape;12164;p1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9" name="Google Shape;12169;p18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0" name="Google Shape;12170;p18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5" name="Google Shape;12175;p18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6" name="Google Shape;12176;p18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1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1" name="Google Shape;12181;p18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2" name="Google Shape;12182;p1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7" name="Google Shape;12187;p18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8" name="Google Shape;12188;p18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3" name="Google Shape;12193;p18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4" name="Google Shape;12194;p1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9" name="Google Shape;12199;p18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0" name="Google Shape;12200;p18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5" name="Google Shape;12205;p18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6" name="Google Shape;12206;p1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1" name="Google Shape;12211;p18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2" name="Google Shape;12212;p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7" name="Google Shape;12217;p18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8" name="Google Shape;12218;p1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4" name="Google Shape;12224;p18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5" name="Google Shape;12225;p1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0" name="Google Shape;12230;p18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1" name="Google Shape;12231;p18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6" name="Google Shape;12236;p18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7" name="Google Shape;12237;p1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2" name="Google Shape;12242;p18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3" name="Google Shape;12243;p18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8" name="Google Shape;12248;p18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9" name="Google Shape;12249;p1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4" name="Google Shape;12254;p18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5" name="Google Shape;12255;p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0" name="Google Shape;12260;p18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1" name="Google Shape;12261;p18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6" name="Google Shape;12266;p18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7" name="Google Shape;12267;p1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2" name="Google Shape;12272;p18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3" name="Google Shape;12273;p18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8" name="Google Shape;12278;p18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9" name="Google Shape;12279;p1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4" name="Google Shape;12284;p18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5" name="Google Shape;12285;p1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Google Shape;12290;p18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1" name="Google Shape;12291;p1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6" name="Google Shape;12296;p18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7" name="Google Shape;12297;p1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1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2" name="Google Shape;12302;p18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03" name="Google Shape;12303;p1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8" name="Google Shape;12308;p18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309" name="Google Shape;12309;p18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0" name="Google Shape;12310;p18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1832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11" name="Google Shape;12311;p182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7" name="Google Shape;12317;p1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318" name="Google Shape;12318;p18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9" name="Google Shape;12319;p18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1833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20" name="Google Shape;12320;p182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5" name="Google Shape;12325;p18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6" name="Google Shape;12326;p18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1" name="Google Shape;12331;p18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2" name="Google Shape;12332;p18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7" name="Google Shape;12337;p18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8" name="Google Shape;12338;p1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3" name="Google Shape;12343;p18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4" name="Google Shape;12344;p1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9" name="Google Shape;12349;p18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0" name="Google Shape;12350;p1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5" name="Google Shape;12355;p18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6" name="Google Shape;12356;p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1" name="Google Shape;12361;p18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2" name="Google Shape;12362;p1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1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7" name="Google Shape;12367;p18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8" name="Google Shape;12368;p1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4" name="Google Shape;12374;p18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5" name="Google Shape;12375;p1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0" name="Google Shape;12380;p18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1" name="Google Shape;12381;p18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6" name="Google Shape;12386;p18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7" name="Google Shape;12387;p1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2" name="Google Shape;12392;p18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3" name="Google Shape;12393;p18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8" name="Google Shape;12398;p18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9" name="Google Shape;12399;p1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5" name="Google Shape;12405;p18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6" name="Google Shape;12406;p1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1" name="Google Shape;12411;p18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2" name="Google Shape;12412;p1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7" name="Google Shape;12417;p18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8" name="Google Shape;12418;p1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3" name="Google Shape;12423;p18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4" name="Google Shape;12424;p1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9" name="Google Shape;12429;p18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0" name="Google Shape;12430;p1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5" name="Google Shape;12435;p18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6" name="Google Shape;12436;p1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2" name="Google Shape;12442;p18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3" name="Google Shape;12443;p18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8" name="Google Shape;12448;p18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9" name="Google Shape;12449;p1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4" name="Google Shape;12454;p18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5" name="Google Shape;12455;p18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0" name="Google Shape;12460;p18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1" name="Google Shape;12461;p1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6" name="Google Shape;12466;p18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7" name="Google Shape;12467;p1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3" name="Google Shape;12473;p18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4" name="Google Shape;12474;p1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9" name="Google Shape;12479;p18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0" name="Google Shape;12480;p1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5" name="Google Shape;12485;p18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6" name="Google Shape;12486;p1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1" name="Google Shape;12491;p18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2" name="Google Shape;12492;p18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7" name="Google Shape;12497;p18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8" name="Google Shape;12498;p1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3" name="Google Shape;12503;p18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4" name="Google Shape;12504;p18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9" name="Google Shape;12509;p18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0" name="Google Shape;12510;p1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5" name="Google Shape;12515;p18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6" name="Google Shape;12516;p1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1" name="Google Shape;12521;p1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522" name="Google Shape;12522;p1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3" name="Google Shape;12523;p1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1866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24" name="Google Shape;12524;p186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0" name="Google Shape;12530;p18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1" name="Google Shape;12531;p1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6" name="Google Shape;12536;p18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7" name="Google Shape;12537;p1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2" name="Google Shape;12542;p18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3" name="Google Shape;12543;p1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8" name="Google Shape;12548;p18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9" name="Google Shape;12549;p1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1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4" name="Google Shape;12554;p18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5" name="Google Shape;12555;p18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1" name="Google Shape;12561;p18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2" name="Google Shape;12562;p18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8" name="Google Shape;12568;p18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9" name="Google Shape;12569;p1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4" name="Google Shape;12574;p18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5" name="Google Shape;12575;p18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0" name="Google Shape;12580;p18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1" name="Google Shape;12581;p1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6" name="Google Shape;12586;p18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7" name="Google Shape;12587;p1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2" name="Google Shape;12592;p18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3" name="Google Shape;12593;p18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8" name="Google Shape;12598;p18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9" name="Google Shape;12599;p1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4" name="Google Shape;12604;p18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5" name="Google Shape;12605;p1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0" name="Google Shape;12610;p1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1" name="Google Shape;12611;p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1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6" name="Google Shape;12616;p18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7" name="Google Shape;12617;p1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3" name="Google Shape;12623;p18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4" name="Google Shape;12624;p1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9" name="Google Shape;12629;p18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0" name="Google Shape;12630;p18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5" name="Google Shape;12635;p18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6" name="Google Shape;12636;p1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1" name="Google Shape;12641;p18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2" name="Google Shape;12642;p1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7" name="Google Shape;12647;p18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8" name="Google Shape;12648;p1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3" name="Google Shape;12653;p18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4" name="Google Shape;12654;p1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0" name="Google Shape;12660;p1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661" name="Google Shape;12661;p18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2" name="Google Shape;12662;p18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1888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63" name="Google Shape;12663;p188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8" name="Google Shape;12668;p1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669" name="Google Shape;12669;p18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0" name="Google Shape;12670;p18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1889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71" name="Google Shape;12671;p188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7" name="Google Shape;12677;p1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678" name="Google Shape;12678;p18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9" name="Google Shape;12679;p18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1890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80" name="Google Shape;12680;p188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1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5" name="Google Shape;12685;p18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686" name="Google Shape;12686;p18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7" name="Google Shape;12687;p18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1891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88" name="Google Shape;12688;p188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4" name="Google Shape;12694;p18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5" name="Google Shape;12695;p1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0" name="Google Shape;12700;p18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01" name="Google Shape;12701;p18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2" name="Google Shape;12702;p18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1893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03" name="Google Shape;12703;p188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8" name="Google Shape;12708;p18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9" name="Google Shape;12709;p1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4" name="Google Shape;12714;p1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15" name="Google Shape;12715;p18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6" name="Google Shape;12716;p18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1895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17" name="Google Shape;12717;p188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2" name="Google Shape;12722;p18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3" name="Google Shape;12723;p1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8" name="Google Shape;12728;p1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29" name="Google Shape;12729;p18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0" name="Google Shape;12730;p18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1897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31" name="Google Shape;12731;p189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7" name="Google Shape;12737;p1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38" name="Google Shape;12738;p18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9" name="Google Shape;12739;p18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1898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40" name="Google Shape;12740;p189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5" name="Google Shape;12745;p1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46" name="Google Shape;12746;p18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7" name="Google Shape;12747;p18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1899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48" name="Google Shape;12748;p189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3" name="Google Shape;12753;p1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54" name="Google Shape;12754;p18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5" name="Google Shape;12755;p18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1900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56" name="Google Shape;12756;p189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1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1" name="Google Shape;12761;p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62" name="Google Shape;12762;p18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3" name="Google Shape;12763;p18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1901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64" name="Google Shape;12764;p189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9" name="Google Shape;12769;p1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70" name="Google Shape;12770;p18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71" name="Google Shape;12771;p18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1902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72" name="Google Shape;12772;p1896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8" name="Google Shape;12778;p1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79" name="Google Shape;12779;p18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0" name="Google Shape;12780;p18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1903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81" name="Google Shape;12781;p189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6" name="Google Shape;12786;p1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87" name="Google Shape;12787;p18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8" name="Google Shape;12788;p18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1904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89" name="Google Shape;12789;p189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4" name="Google Shape;12794;p18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5" name="Google Shape;12795;p18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1" name="Google Shape;12801;p19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02" name="Google Shape;12802;p19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7" name="Google Shape;12807;p19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808" name="Google Shape;12808;p19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09" name="Google Shape;12809;p19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1907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10" name="Google Shape;12810;p190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5" name="Google Shape;12815;p19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6" name="Google Shape;12816;p1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1" name="Google Shape;12821;p19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2" name="Google Shape;12822;p19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7" name="Google Shape;12827;p19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8" name="Google Shape;12828;p1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3" name="Google Shape;12833;p19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4" name="Google Shape;12834;p19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9" name="Google Shape;12839;p19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0" name="Google Shape;12840;p1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5" name="Google Shape;12845;p19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846" name="Google Shape;12846;p19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7" name="Google Shape;12847;p19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48" name="Google Shape;12848;p190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3" name="Google Shape;12853;p19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4" name="Google Shape;12854;p1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9" name="Google Shape;12859;p19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0" name="Google Shape;12860;p1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5" name="Google Shape;12865;p19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6" name="Google Shape;12866;p1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1" name="Google Shape;12871;p19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2" name="Google Shape;12872;p19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8" name="Google Shape;12878;p19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9" name="Google Shape;12879;p19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4" name="Google Shape;12884;p19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85" name="Google Shape;12885;p1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0" name="Google Shape;12890;p19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91" name="Google Shape;12891;p19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p1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6" name="Google Shape;12896;p19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97" name="Google Shape;12897;p19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" name="Google Shape;12902;p19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1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8" name="Google Shape;12908;p19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9" name="Google Shape;12909;p1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4" name="Google Shape;12914;p19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5" name="Google Shape;12915;p1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1" name="Google Shape;12921;p19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2" name="Google Shape;12922;p19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7" name="Google Shape;12927;p19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8" name="Google Shape;12928;p1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3" name="Google Shape;12933;p19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4" name="Google Shape;12934;p1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9" name="Google Shape;12939;p19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0" name="Google Shape;12940;p19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5" name="Google Shape;12945;p19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6" name="Google Shape;12946;p1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1" name="Google Shape;12951;p19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2" name="Google Shape;12952;p1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1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7" name="Google Shape;12957;p19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8" name="Google Shape;12958;p19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3" name="Google Shape;12963;p19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4" name="Google Shape;12964;p19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9" name="Google Shape;12969;p19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0" name="Google Shape;12970;p1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5" name="Google Shape;12975;p19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6" name="Google Shape;12976;p1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1" name="Google Shape;12981;p19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2" name="Google Shape;12982;p1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7" name="Google Shape;12987;p19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8" name="Google Shape;12988;p19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3" name="Google Shape;12993;p19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94" name="Google Shape;12994;p1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9" name="Google Shape;12999;p19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0" name="Google Shape;13000;p19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" name="Google Shape;13005;p19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6" name="Google Shape;13006;p19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2" name="Google Shape;13012;p19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3" name="Google Shape;13013;p1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1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8" name="Google Shape;13018;p19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9" name="Google Shape;13019;p1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4" name="Google Shape;13024;p19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5" name="Google Shape;13025;p19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1" name="Google Shape;13031;p19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2" name="Google Shape;13032;p1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7" name="Google Shape;13037;p19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8" name="Google Shape;13038;p19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4" name="Google Shape;13044;p19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5" name="Google Shape;13045;p19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0" name="Google Shape;13050;p19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1" name="Google Shape;13051;p1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7" name="Google Shape;13057;p19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8" name="Google Shape;13058;p19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3" name="Google Shape;13063;p19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4" name="Google Shape;13064;p19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0" name="Google Shape;13070;p19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1" name="Google Shape;13071;p19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6" name="Google Shape;13076;p19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7" name="Google Shape;13077;p19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2" name="Google Shape;13082;p19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3" name="Google Shape;13083;p19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9" name="Google Shape;13089;p19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090" name="Google Shape;13090;p19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91" name="Google Shape;13091;p19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1952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6" name="Google Shape;13096;p19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97" name="Google Shape;13097;p19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2" name="Google Shape;13102;p19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03" name="Google Shape;13103;p19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04" name="Google Shape;13104;p19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1954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9" name="Google Shape;13109;p19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0" name="Google Shape;13110;p1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6" name="Google Shape;13116;p1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17" name="Google Shape;13117;p19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8" name="Google Shape;13118;p19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1956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3" name="Google Shape;13123;p1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24" name="Google Shape;13124;p19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25" name="Google Shape;13125;p19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1957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0" name="Google Shape;13130;p1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31" name="Google Shape;13131;p19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32" name="Google Shape;13132;p19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1958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7" name="Google Shape;13137;p19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38" name="Google Shape;13138;p19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39" name="Google Shape;13139;p19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1959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4" name="Google Shape;13144;p19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45" name="Google Shape;13145;p19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6" name="Google Shape;13146;p19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1960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1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1" name="Google Shape;13151;p19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52" name="Google Shape;13152;p19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53" name="Google Shape;13153;p19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1961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8" name="Google Shape;13158;p19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59" name="Google Shape;13159;p19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60" name="Google Shape;13160;p19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1962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5" name="Google Shape;13165;p1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66" name="Google Shape;13166;p19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67" name="Google Shape;13167;p19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1963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2" name="Google Shape;13172;p19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73" name="Google Shape;13173;p19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4" name="Google Shape;13174;p19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1964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9" name="Google Shape;13179;p1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80" name="Google Shape;13180;p19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81" name="Google Shape;13181;p19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1965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6" name="Google Shape;13186;p19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87" name="Google Shape;13187;p19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88" name="Google Shape;13188;p19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1966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3" name="Google Shape;13193;p19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94" name="Google Shape;13194;p19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95" name="Google Shape;13195;p19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1967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0" name="Google Shape;13200;p19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01" name="Google Shape;13201;p19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7" name="Google Shape;13207;p19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08" name="Google Shape;13208;p1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3" name="Google Shape;13213;p19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4" name="Google Shape;13214;p1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1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9" name="Google Shape;13219;p19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0" name="Google Shape;13220;p1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5" name="Google Shape;13225;p19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26" name="Google Shape;13226;p19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1" name="Google Shape;13231;p19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2" name="Google Shape;13232;p1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7" name="Google Shape;13237;p19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8" name="Google Shape;13238;p19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3" name="Google Shape;13243;p19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4" name="Google Shape;13244;p1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9" name="Google Shape;13249;p19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0" name="Google Shape;13250;p1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6" name="Google Shape;13256;p19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7" name="Google Shape;13257;p1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2" name="Google Shape;13262;p19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3" name="Google Shape;13263;p1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8" name="Google Shape;13268;p19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9" name="Google Shape;13269;p1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4" name="Google Shape;13274;p19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75" name="Google Shape;13275;p1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0" name="Google Shape;13280;p19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1" name="Google Shape;13281;p1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6" name="Google Shape;13286;p19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87" name="Google Shape;13287;p19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2" name="Google Shape;13292;p19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3" name="Google Shape;13293;p1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8" name="Google Shape;13298;p19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9" name="Google Shape;13299;p1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5" name="Google Shape;13305;p19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06" name="Google Shape;13306;p19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1" name="Google Shape;13311;p19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2" name="Google Shape;13312;p19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7" name="Google Shape;13317;p19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18" name="Google Shape;13318;p19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3" name="Google Shape;13323;p19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24" name="Google Shape;13324;p1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9" name="Google Shape;13329;p19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0" name="Google Shape;13330;p1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5" name="Google Shape;13335;p19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36" name="Google Shape;13336;p19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1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1" name="Google Shape;13341;p19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2" name="Google Shape;13342;p1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7" name="Google Shape;13347;p19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8" name="Google Shape;13348;p19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3" name="Google Shape;13353;p19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54" name="Google Shape;13354;p19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9" name="Google Shape;13359;p19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60" name="Google Shape;13360;p19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5" name="Google Shape;13365;p1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366" name="Google Shape;13366;p19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67" name="Google Shape;13367;p19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1995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3" name="Google Shape;13373;p1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374" name="Google Shape;13374;p19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5" name="Google Shape;13375;p19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1996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0" name="Google Shape;13380;p1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381" name="Google Shape;13381;p19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2" name="Google Shape;13382;p19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1997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83" name="Google Shape;13383;p199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8" name="Google Shape;13388;p19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389" name="Google Shape;13389;p19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90" name="Google Shape;13390;p19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1998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91" name="Google Shape;13391;p199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6" name="Google Shape;13396;p19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397" name="Google Shape;13397;p19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98" name="Google Shape;13398;p19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1999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99" name="Google Shape;13399;p199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4" name="Google Shape;13404;p1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05" name="Google Shape;13405;p19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06" name="Google Shape;13406;p19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2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2" name="Google Shape;13412;p19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13" name="Google Shape;13413;p19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4" name="Google Shape;13414;p19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9" name="Google Shape;13419;p19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20" name="Google Shape;13420;p19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1" name="Google Shape;13421;p19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6" name="Google Shape;13426;p19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27" name="Google Shape;13427;p19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8" name="Google Shape;13428;p19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3" name="Google Shape;13433;p19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34" name="Google Shape;13434;p19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5" name="Google Shape;13435;p19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0" name="Google Shape;13440;p1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41" name="Google Shape;13441;p19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42" name="Google Shape;13442;p19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8" name="Google Shape;13448;p2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49" name="Google Shape;13449;p20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50" name="Google Shape;13450;p20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5" name="Google Shape;13455;p20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56" name="Google Shape;13456;p20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57" name="Google Shape;13457;p20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2" name="Google Shape;13462;p2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63" name="Google Shape;13463;p20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64" name="Google Shape;13464;p20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9" name="Google Shape;13469;p2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70" name="Google Shape;13470;p20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1" name="Google Shape;13471;p20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6" name="Google Shape;13476;p20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77" name="Google Shape;13477;p20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8" name="Google Shape;13478;p20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2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3" name="Google Shape;13483;p20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84" name="Google Shape;13484;p20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5" name="Google Shape;13485;p20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0" name="Google Shape;13490;p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91" name="Google Shape;13491;p20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92" name="Google Shape;13492;p20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7" name="Google Shape;13497;p20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98" name="Google Shape;13498;p20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99" name="Google Shape;13499;p20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4" name="Google Shape;13504;p20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05" name="Google Shape;13505;p20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6" name="Google Shape;13506;p20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1" name="Google Shape;13511;p2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12" name="Google Shape;13512;p20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3" name="Google Shape;13513;p20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8" name="Google Shape;13518;p20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19" name="Google Shape;13519;p20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0" name="Google Shape;13520;p20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6" name="Google Shape;13526;p20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27" name="Google Shape;13527;p20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8" name="Google Shape;13528;p20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3" name="Google Shape;13533;p20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34" name="Google Shape;13534;p20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0" name="Google Shape;13540;p2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41" name="Google Shape;13541;p20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2" name="Google Shape;13542;p20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7" name="Google Shape;13547;p20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48" name="Google Shape;13548;p20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49" name="Google Shape;13549;p20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2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4" name="Google Shape;13554;p2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55" name="Google Shape;13555;p20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56" name="Google Shape;13556;p20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1" name="Google Shape;13561;p20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62" name="Google Shape;13562;p20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63" name="Google Shape;13563;p20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8" name="Google Shape;13568;p2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69" name="Google Shape;13569;p20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0" name="Google Shape;13570;p20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5" name="Google Shape;13575;p2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76" name="Google Shape;13576;p20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7" name="Google Shape;13577;p20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2" name="Google Shape;13582;p2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83" name="Google Shape;13583;p20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84" name="Google Shape;13584;p20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9" name="Google Shape;13589;p2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90" name="Google Shape;13590;p20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1" name="Google Shape;13591;p20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6" name="Google Shape;13596;p20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97" name="Google Shape;13597;p20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8" name="Google Shape;13598;p20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3" name="Google Shape;13603;p2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04" name="Google Shape;13604;p20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5" name="Google Shape;13605;p20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0" name="Google Shape;13610;p20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11" name="Google Shape;13611;p20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12" name="Google Shape;13612;p20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7" name="Google Shape;13617;p2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18" name="Google Shape;13618;p20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19" name="Google Shape;13619;p20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2030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2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4" name="Google Shape;13624;p2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25" name="Google Shape;13625;p20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26" name="Google Shape;13626;p20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2031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1" name="Google Shape;13631;p20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32" name="Google Shape;13632;p20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33" name="Google Shape;13633;p20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2032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8" name="Google Shape;13638;p20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39" name="Google Shape;13639;p20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40" name="Google Shape;13640;p20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2033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5" name="Google Shape;13645;p2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46" name="Google Shape;13646;p20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47" name="Google Shape;13647;p20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2034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3" name="Google Shape;13653;p2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54" name="Google Shape;13654;p20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55" name="Google Shape;13655;p20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2035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0" name="Google Shape;13660;p20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61" name="Google Shape;13661;p20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62" name="Google Shape;13662;p20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2036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7" name="Google Shape;13667;p2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68" name="Google Shape;13668;p20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69" name="Google Shape;13669;p20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2037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4" name="Google Shape;13674;p2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75" name="Google Shape;13675;p20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76" name="Google Shape;13676;p20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2038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1" name="Google Shape;13681;p2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82" name="Google Shape;13682;p20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83" name="Google Shape;13683;p20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2039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8" name="Google Shape;13688;p2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89" name="Google Shape;13689;p20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0" name="Google Shape;13690;p20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2040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2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5" name="Google Shape;13695;p2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96" name="Google Shape;13696;p20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7" name="Google Shape;13697;p20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2041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2" name="Google Shape;13702;p20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03" name="Google Shape;13703;p20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4" name="Google Shape;13704;p20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2042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9" name="Google Shape;13709;p20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10" name="Google Shape;13710;p20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1" name="Google Shape;13711;p20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2043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6" name="Google Shape;13716;p20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17" name="Google Shape;13717;p20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8" name="Google Shape;13718;p20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2044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3" name="Google Shape;13723;p20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24" name="Google Shape;13724;p20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5" name="Google Shape;13725;p20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2045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0" name="Google Shape;13730;p2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31" name="Google Shape;13731;p20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2" name="Google Shape;13732;p20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2046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8" name="Google Shape;13738;p20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39" name="Google Shape;13739;p20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0" name="Google Shape;13740;p20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2047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5" name="Google Shape;13745;p2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46" name="Google Shape;13746;p20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7" name="Google Shape;13747;p20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2048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2" name="Google Shape;13752;p20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53" name="Google Shape;13753;p20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4" name="Google Shape;13754;p20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2049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9" name="Google Shape;13759;p2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60" name="Google Shape;13760;p20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61" name="Google Shape;13761;p20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2050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2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Google Shape;1163;p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6" name="Google Shape;13766;p2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67" name="Google Shape;13767;p20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68" name="Google Shape;13768;p20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2051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3" name="Google Shape;13773;p2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74" name="Google Shape;13774;p20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5" name="Google Shape;13775;p20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2052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1" name="Google Shape;13781;p20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82" name="Google Shape;13782;p20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83" name="Google Shape;13783;p20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2053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8" name="Google Shape;13788;p2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89" name="Google Shape;13789;p20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0" name="Google Shape;13790;p20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2054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6" name="Google Shape;13796;p2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97" name="Google Shape;13797;p20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8" name="Google Shape;13798;p20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2055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3" name="Google Shape;13803;p20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04" name="Google Shape;13804;p20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5" name="Google Shape;13805;p20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2056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0" name="Google Shape;13810;p20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11" name="Google Shape;13811;p20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2" name="Google Shape;13812;p20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2057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7" name="Google Shape;13817;p2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18" name="Google Shape;13818;p20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9" name="Google Shape;13819;p20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2058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" name="Google Shape;13824;p2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25" name="Google Shape;13825;p20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6" name="Google Shape;13826;p20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2059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1" name="Google Shape;13831;p2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32" name="Google Shape;13832;p20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3" name="Google Shape;13833;p20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2060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p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68" name="Google Shape;1168;p2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2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206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8" name="Google Shape;13838;p20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39" name="Google Shape;13839;p20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0" name="Google Shape;13840;p20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2061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5" name="Google Shape;13845;p20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46" name="Google Shape;13846;p20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7" name="Google Shape;13847;p20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2062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2" name="Google Shape;13852;p2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53" name="Google Shape;13853;p20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54" name="Google Shape;13854;p20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2063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9" name="Google Shape;13859;p20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60" name="Google Shape;13860;p20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61" name="Google Shape;13861;p20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2064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6" name="Google Shape;13866;p2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67" name="Google Shape;13867;p20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68" name="Google Shape;13868;p20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2065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3" name="Google Shape;13873;p2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74" name="Google Shape;13874;p20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5" name="Google Shape;13875;p20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2066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0" name="Google Shape;13880;p20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81" name="Google Shape;13881;p20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2" name="Google Shape;13882;p20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2067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7" name="Google Shape;13887;p20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88" name="Google Shape;13888;p20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9" name="Google Shape;13889;p20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2068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4" name="Google Shape;13894;p20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95" name="Google Shape;13895;p20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6" name="Google Shape;13896;p20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2069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1" name="Google Shape;13901;p2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02" name="Google Shape;13902;p20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03" name="Google Shape;13903;p20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2070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Google Shape;1175;p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76" name="Google Shape;1176;p2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2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207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8" name="Google Shape;13908;p2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09" name="Google Shape;13909;p20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0" name="Google Shape;13910;p20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2071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5" name="Google Shape;13915;p20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16" name="Google Shape;13916;p20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7" name="Google Shape;13917;p20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2072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2" name="Google Shape;13922;p20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23" name="Google Shape;13923;p20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4" name="Google Shape;13924;p20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2073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9" name="Google Shape;13929;p20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0" name="Google Shape;13930;p20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5" name="Google Shape;13935;p2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36" name="Google Shape;13936;p20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7" name="Google Shape;13937;p20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2075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2" name="Google Shape;13942;p20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43" name="Google Shape;13943;p20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44" name="Google Shape;13944;p20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2076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9" name="Google Shape;13949;p20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50" name="Google Shape;13950;p20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51" name="Google Shape;13951;p20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2077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6" name="Google Shape;13956;p20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57" name="Google Shape;13957;p20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58" name="Google Shape;13958;p20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2078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3" name="Google Shape;13963;p2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64" name="Google Shape;13964;p20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65" name="Google Shape;13965;p20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2079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0" name="Google Shape;13970;p20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1" name="Google Shape;13971;p2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83" name="Google Shape;1183;p2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4" name="Google Shape;1184;p2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208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6" name="Google Shape;13976;p20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77" name="Google Shape;13977;p20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8" name="Google Shape;13978;p20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2081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3" name="Google Shape;13983;p20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84" name="Google Shape;13984;p20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5" name="Google Shape;13985;p20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2082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0" name="Google Shape;13990;p20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91" name="Google Shape;13991;p20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2" name="Google Shape;13992;p20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2083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7" name="Google Shape;13997;p2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98" name="Google Shape;13998;p20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9" name="Google Shape;13999;p20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2084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4" name="Google Shape;14004;p20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05" name="Google Shape;14005;p20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06" name="Google Shape;14006;p20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2085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2" name="Google Shape;14012;p20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13" name="Google Shape;14013;p20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4" name="Google Shape;14014;p20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2086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9" name="Google Shape;14019;p2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20" name="Google Shape;14020;p20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1" name="Google Shape;14021;p20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2087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6" name="Google Shape;14026;p2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27" name="Google Shape;14027;p20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8" name="Google Shape;14028;p20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2088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3" name="Google Shape;14033;p20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34" name="Google Shape;14034;p20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35" name="Google Shape;14035;p20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2089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0" name="Google Shape;14040;p2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41" name="Google Shape;14041;p20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42" name="Google Shape;14042;p20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2090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90" name="Google Shape;1190;p2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1" name="Google Shape;1191;p2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209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7" name="Google Shape;14047;p2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48" name="Google Shape;14048;p20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49" name="Google Shape;14049;p20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2091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4" name="Google Shape;14054;p20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55" name="Google Shape;14055;p20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56" name="Google Shape;14056;p20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2092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1" name="Google Shape;14061;p2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62" name="Google Shape;14062;p20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63" name="Google Shape;14063;p20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2093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8" name="Google Shape;14068;p2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69" name="Google Shape;14069;p20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70" name="Google Shape;14070;p20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2094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5" name="Google Shape;14075;p20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76" name="Google Shape;14076;p20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77" name="Google Shape;14077;p20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2095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2" name="Google Shape;14082;p2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83" name="Google Shape;14083;p20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84" name="Google Shape;14084;p20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2096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9" name="Google Shape;14089;p20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90" name="Google Shape;14090;p20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1" name="Google Shape;14091;p20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2097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6" name="Google Shape;14096;p2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97" name="Google Shape;14097;p20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8" name="Google Shape;14098;p20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2098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3" name="Google Shape;14103;p2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04" name="Google Shape;14104;p20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5" name="Google Shape;14105;p20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2099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0" name="Google Shape;14110;p2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11" name="Google Shape;14111;p20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2" name="Google Shape;14112;p20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2100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97" name="Google Shape;1197;p2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2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7" name="Google Shape;14117;p20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18" name="Google Shape;14118;p20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9" name="Google Shape;14119;p20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2101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5" name="Google Shape;14125;p20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26" name="Google Shape;14126;p20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7" name="Google Shape;14127;p20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2102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2" name="Google Shape;14132;p20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33" name="Google Shape;14133;p20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4" name="Google Shape;14134;p20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2103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9" name="Google Shape;14139;p20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0" name="Google Shape;14140;p20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5" name="Google Shape;14145;p2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46" name="Google Shape;14146;p20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7" name="Google Shape;14147;p20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2105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2" name="Google Shape;14152;p21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3" name="Google Shape;14153;p2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8" name="Google Shape;14158;p2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59" name="Google Shape;14159;p21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0" name="Google Shape;14160;p21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2107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5" name="Google Shape;14165;p2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66" name="Google Shape;14166;p2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7" name="Google Shape;14167;p21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2108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2" name="Google Shape;14172;p2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73" name="Google Shape;14173;p21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4" name="Google Shape;14174;p21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2109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9" name="Google Shape;14179;p2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0" name="Google Shape;14180;p2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04" name="Google Shape;1204;p2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" name="Google Shape;1205;p2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5" name="Google Shape;14185;p2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86" name="Google Shape;14186;p21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7" name="Google Shape;14187;p21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2" name="Google Shape;14192;p2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93" name="Google Shape;14193;p21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4" name="Google Shape;14194;p21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9" name="Google Shape;14199;p2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00" name="Google Shape;14200;p21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1" name="Google Shape;14201;p21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6" name="Google Shape;14206;p2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07" name="Google Shape;14207;p21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8" name="Google Shape;14208;p21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3" name="Google Shape;14213;p2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14" name="Google Shape;14214;p21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5" name="Google Shape;14215;p21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0" name="Google Shape;14220;p2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1" name="Google Shape;14221;p2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6" name="Google Shape;14226;p2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27" name="Google Shape;14227;p2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8" name="Google Shape;14228;p21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" name="Google Shape;14233;p2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34" name="Google Shape;14234;p21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5" name="Google Shape;14235;p21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0" name="Google Shape;14240;p2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41" name="Google Shape;14241;p21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2" name="Google Shape;14242;p21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7" name="Google Shape;14247;p2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48" name="Google Shape;14248;p2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9" name="Google Shape;14249;p21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2120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11" name="Google Shape;1211;p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4" name="Google Shape;14254;p2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55" name="Google Shape;14255;p21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6" name="Google Shape;14256;p21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2121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1" name="Google Shape;14261;p2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62" name="Google Shape;14262;p21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3" name="Google Shape;14263;p21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2122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8" name="Google Shape;14268;p2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69" name="Google Shape;14269;p21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0" name="Google Shape;14270;p21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2123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5" name="Google Shape;14275;p2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76" name="Google Shape;14276;p21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7" name="Google Shape;14277;p21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2124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2" name="Google Shape;14282;p2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83" name="Google Shape;14283;p2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4" name="Google Shape;14284;p21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2125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9" name="Google Shape;14289;p2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90" name="Google Shape;14290;p21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1" name="Google Shape;14291;p21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2126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6" name="Google Shape;14296;p21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7" name="Google Shape;14297;p2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6" name="Google Shape;14296;p21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7" name="Google Shape;14297;p2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3998220"/>
      </p:ext>
    </p:extLst>
  </p:cSld>
  <p:clrMapOvr>
    <a:masterClrMapping/>
  </p:clrMapOvr>
</p:notes>
</file>

<file path=ppt/notesSlides/notesSlide21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2" name="Google Shape;14302;p2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03" name="Google Shape;14303;p21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4" name="Google Shape;14304;p21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2129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9" name="Google Shape;14309;p2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10" name="Google Shape;14310;p21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1" name="Google Shape;14311;p21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2130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18" name="Google Shape;1218;p2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" name="Google Shape;1219;p2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6" name="Google Shape;14316;p2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17" name="Google Shape;14317;p21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8" name="Google Shape;14318;p21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2131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3" name="Google Shape;14323;p2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24" name="Google Shape;14324;p21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5" name="Google Shape;14325;p21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2132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0" name="Google Shape;14330;p2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31" name="Google Shape;14331;p21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2" name="Google Shape;14332;p21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2133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Google Shape;14337;p2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38" name="Google Shape;14338;p21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9" name="Google Shape;14339;p21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2134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4" name="Google Shape;14344;p2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45" name="Google Shape;14345;p21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6" name="Google Shape;14346;p21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2135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1" name="Google Shape;14351;p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52" name="Google Shape;14352;p2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3" name="Google Shape;14353;p21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2136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8" name="Google Shape;14358;p2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59" name="Google Shape;14359;p21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0" name="Google Shape;14360;p21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2137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5" name="Google Shape;14365;p2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66" name="Google Shape;14366;p2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7" name="Google Shape;14367;p2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2138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2" name="Google Shape;14372;p2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73" name="Google Shape;14373;p21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4" name="Google Shape;14374;p21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2139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9" name="Google Shape;14379;p2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80" name="Google Shape;14380;p21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1" name="Google Shape;14381;p21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2140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26" name="Google Shape;1226;p2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2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6" name="Google Shape;14386;p21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7" name="Google Shape;14387;p2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2" name="Google Shape;14392;p2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93" name="Google Shape;14393;p21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4" name="Google Shape;14394;p21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2142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9" name="Google Shape;14399;p2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00" name="Google Shape;14400;p21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1" name="Google Shape;14401;p21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2143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6" name="Google Shape;14406;p2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07" name="Google Shape;14407;p21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8" name="Google Shape;14408;p21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2144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3" name="Google Shape;14413;p2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14" name="Google Shape;14414;p21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5" name="Google Shape;14415;p21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2145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0" name="Google Shape;14420;p2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21" name="Google Shape;14421;p21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2" name="Google Shape;14422;p21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2146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7" name="Google Shape;14427;p21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8" name="Google Shape;14428;p2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3" name="Google Shape;14433;p2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34" name="Google Shape;14434;p21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5" name="Google Shape;14435;p21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2148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0" name="Google Shape;14440;p21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1" name="Google Shape;14441;p2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6" name="Google Shape;14446;p2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47" name="Google Shape;14447;p21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8" name="Google Shape;14448;p21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2150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33" name="Google Shape;1233;p2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" name="Google Shape;1234;p2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3" name="Google Shape;14453;p21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4" name="Google Shape;14454;p2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9" name="Google Shape;14459;p2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60" name="Google Shape;14460;p21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1" name="Google Shape;14461;p21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2152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6" name="Google Shape;14466;p2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67" name="Google Shape;14467;p21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8" name="Google Shape;14468;p21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2153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3" name="Google Shape;14473;p2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74" name="Google Shape;14474;p21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5" name="Google Shape;14475;p21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2154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0" name="Google Shape;14480;p2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81" name="Google Shape;14481;p21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2" name="Google Shape;14482;p21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2155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7" name="Google Shape;14487;p2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88" name="Google Shape;14488;p21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9" name="Google Shape;14489;p21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2156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4" name="Google Shape;14494;p21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5" name="Google Shape;14495;p2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0" name="Google Shape;14500;p21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1" name="Google Shape;14501;p2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6" name="Google Shape;14506;p2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07" name="Google Shape;14507;p21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8" name="Google Shape;14508;p21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2159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3" name="Google Shape;14513;p2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14" name="Google Shape;14514;p21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5" name="Google Shape;14515;p21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2160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41" name="Google Shape;1241;p2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2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0" name="Google Shape;14520;p2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21" name="Google Shape;14521;p21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2" name="Google Shape;14522;p21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2161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7" name="Google Shape;14527;p2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28" name="Google Shape;14528;p2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9" name="Google Shape;14529;p21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2162</a:t>
            </a:fld>
            <a:endParaRPr/>
          </a:p>
        </p:txBody>
      </p:sp>
    </p:spTree>
  </p:cSld>
  <p:clrMapOvr>
    <a:masterClrMapping/>
  </p:clrMapOvr>
</p:notes>
</file>

<file path=ppt/notesSlides/notesSlide21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4" name="Google Shape;14534;p2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35" name="Google Shape;14535;p21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6" name="Google Shape;14536;p21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2163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" name="Google Shape;14541;p2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42" name="Google Shape;14542;p21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3" name="Google Shape;14543;p21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2164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8" name="Google Shape;14548;p2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49" name="Google Shape;14549;p21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0" name="Google Shape;14550;p21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2165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5" name="Google Shape;14555;p2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56" name="Google Shape;14556;p21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7" name="Google Shape;14557;p2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2166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2" name="Google Shape;14562;p2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63" name="Google Shape;14563;p21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4" name="Google Shape;14564;p21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2167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9" name="Google Shape;14569;p2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70" name="Google Shape;14570;p21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1" name="Google Shape;14571;p21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2168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6" name="Google Shape;14576;p2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77" name="Google Shape;14577;p21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8" name="Google Shape;14578;p21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2169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3" name="Google Shape;14583;p2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84" name="Google Shape;14584;p21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5" name="Google Shape;14585;p21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2170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49" name="Google Shape;1249;p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0" name="Google Shape;14590;p2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91" name="Google Shape;14591;p21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2" name="Google Shape;14592;p21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2171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7" name="Google Shape;14597;p2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98" name="Google Shape;14598;p21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9" name="Google Shape;14599;p21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2172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4" name="Google Shape;14604;p21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5" name="Google Shape;14605;p2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0" name="Google Shape;14610;p2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11" name="Google Shape;14611;p21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2" name="Google Shape;14612;p21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2174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7" name="Google Shape;14617;p2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18" name="Google Shape;14618;p21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9" name="Google Shape;14619;p21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2175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4" name="Google Shape;14624;p2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25" name="Google Shape;14625;p2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6" name="Google Shape;14626;p21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2176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1" name="Google Shape;14631;p2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32" name="Google Shape;14632;p21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3" name="Google Shape;14633;p21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2177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8" name="Google Shape;14638;p2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39" name="Google Shape;14639;p21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0" name="Google Shape;14640;p21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2178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5" name="Google Shape;14645;p2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46" name="Google Shape;14646;p21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7" name="Google Shape;14647;p21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2179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2" name="Google Shape;14652;p2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53" name="Google Shape;14653;p21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4" name="Google Shape;14654;p21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2180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56" name="Google Shape;1256;p2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2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9" name="Google Shape;14659;p2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60" name="Google Shape;14660;p21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1" name="Google Shape;14661;p21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2181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6" name="Google Shape;14666;p2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67" name="Google Shape;14667;p21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8" name="Google Shape;14668;p21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2182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3" name="Google Shape;14673;p2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74" name="Google Shape;14674;p21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5" name="Google Shape;14675;p21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2183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0" name="Google Shape;14680;p2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81" name="Google Shape;14681;p21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2" name="Google Shape;14682;p21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2184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7" name="Google Shape;14687;p21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8" name="Google Shape;14688;p2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3" name="Google Shape;14693;p2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94" name="Google Shape;14694;p21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5" name="Google Shape;14695;p21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2186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0" name="Google Shape;14700;p2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01" name="Google Shape;14701;p21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2" name="Google Shape;14702;p21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2187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7" name="Google Shape;14707;p2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08" name="Google Shape;14708;p21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9" name="Google Shape;14709;p21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2188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4" name="Google Shape;14714;p2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15" name="Google Shape;14715;p2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16" name="Google Shape;14716;p2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2189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1" name="Google Shape;14721;p2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22" name="Google Shape;14722;p21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3" name="Google Shape;14723;p21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2190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64" name="Google Shape;1264;p2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2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219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8" name="Google Shape;14728;p2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29" name="Google Shape;14729;p21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0" name="Google Shape;14730;p21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2191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5" name="Google Shape;14735;p2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36" name="Google Shape;14736;p2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7" name="Google Shape;14737;p2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2192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2" name="Google Shape;14742;p2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3" name="Google Shape;14743;p2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8" name="Google Shape;14748;p2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49" name="Google Shape;14749;p21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0" name="Google Shape;14750;p21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2194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5" name="Google Shape;14755;p2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56" name="Google Shape;14756;p21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7" name="Google Shape;14757;p21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2195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2" name="Google Shape;14762;p2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63" name="Google Shape;14763;p21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4" name="Google Shape;14764;p21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2196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9" name="Google Shape;14769;p2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70" name="Google Shape;14770;p21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1" name="Google Shape;14771;p21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2197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6" name="Google Shape;14776;p2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77" name="Google Shape;14777;p21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8" name="Google Shape;14778;p21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2198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3" name="Google Shape;14783;p2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84" name="Google Shape;14784;p21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5" name="Google Shape;14785;p21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2199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0" name="Google Shape;14790;p2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91" name="Google Shape;14791;p21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2" name="Google Shape;14792;p21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2200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1" name="Google Shape;1271;p2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2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220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7" name="Google Shape;14797;p2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98" name="Google Shape;14798;p21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9" name="Google Shape;14799;p21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2201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4" name="Google Shape;14804;p2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05" name="Google Shape;14805;p2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6" name="Google Shape;14806;p21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2202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1" name="Google Shape;14811;p2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12" name="Google Shape;14812;p21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3" name="Google Shape;14813;p21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2203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8" name="Google Shape;14818;p2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19" name="Google Shape;14819;p21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0" name="Google Shape;14820;p21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2204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5" name="Google Shape;14825;p2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26" name="Google Shape;14826;p21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7" name="Google Shape;14827;p21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2205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2" name="Google Shape;14832;p2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33" name="Google Shape;14833;p21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4" name="Google Shape;14834;p21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2206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9" name="Google Shape;14839;p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40" name="Google Shape;14840;p22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1" name="Google Shape;14841;p22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2207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6" name="Google Shape;14846;p22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7" name="Google Shape;14847;p2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2" name="Google Shape;14852;p2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53" name="Google Shape;14853;p22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4" name="Google Shape;14854;p22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2209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9" name="Google Shape;14859;p2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60" name="Google Shape;14860;p22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1" name="Google Shape;14861;p22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p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78" name="Google Shape;1278;p2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2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221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6" name="Google Shape;14866;p2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67" name="Google Shape;14867;p22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8" name="Google Shape;14868;p22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3" name="Google Shape;14873;p22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4" name="Google Shape;14874;p2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9" name="Google Shape;14879;p2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80" name="Google Shape;14880;p22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1" name="Google Shape;14881;p22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6" name="Google Shape;14886;p2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87" name="Google Shape;14887;p22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8" name="Google Shape;14888;p22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3" name="Google Shape;14893;p2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94" name="Google Shape;14894;p22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5" name="Google Shape;14895;p22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0" name="Google Shape;14900;p2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01" name="Google Shape;14901;p22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2" name="Google Shape;14902;p22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7" name="Google Shape;14907;p2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08" name="Google Shape;14908;p22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9" name="Google Shape;14909;p22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4" name="Google Shape;14914;p22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5" name="Google Shape;14915;p2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0" name="Google Shape;14920;p2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21" name="Google Shape;14921;p2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2" name="Google Shape;14922;p22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7" name="Google Shape;14927;p2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28" name="Google Shape;14928;p22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9" name="Google Shape;14929;p22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2220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85" name="Google Shape;1285;p2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" name="Google Shape;1286;p2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222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4" name="Google Shape;14934;p2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35" name="Google Shape;14935;p22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6" name="Google Shape;14936;p22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2221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1" name="Google Shape;14941;p22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2" name="Google Shape;14942;p2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7" name="Google Shape;14947;p2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48" name="Google Shape;14948;p22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9" name="Google Shape;14949;p22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2223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4" name="Google Shape;14954;p2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55" name="Google Shape;14955;p22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6" name="Google Shape;14956;p22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2224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1" name="Google Shape;14961;p22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2" name="Google Shape;14962;p2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7" name="Google Shape;14967;p2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68" name="Google Shape;14968;p22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9" name="Google Shape;14969;p22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2226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4" name="Google Shape;14974;p2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75" name="Google Shape;14975;p22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6" name="Google Shape;14976;p22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2227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1" name="Google Shape;14981;p2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82" name="Google Shape;14982;p22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3" name="Google Shape;14983;p22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2228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8" name="Google Shape;14988;p2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89" name="Google Shape;14989;p22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0" name="Google Shape;14990;p22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2229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5" name="Google Shape;14995;p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96" name="Google Shape;14996;p22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7" name="Google Shape;14997;p22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2230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92" name="Google Shape;1292;p2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" name="Google Shape;1293;p2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223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2" name="Google Shape;15002;p2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03" name="Google Shape;15003;p22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4" name="Google Shape;15004;p22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2231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9" name="Google Shape;15009;p2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10" name="Google Shape;15010;p22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1" name="Google Shape;15011;p22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2232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6" name="Google Shape;15016;p2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17" name="Google Shape;15017;p22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8" name="Google Shape;15018;p22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2233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3" name="Google Shape;15023;p2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24" name="Google Shape;15024;p22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5" name="Google Shape;15025;p22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2234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0" name="Google Shape;15030;p22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1" name="Google Shape;15031;p2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6" name="Google Shape;15036;p2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37" name="Google Shape;15037;p2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8" name="Google Shape;15038;p22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2236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3" name="Google Shape;15043;p2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44" name="Google Shape;15044;p2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5" name="Google Shape;15045;p22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2237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0" name="Google Shape;15050;p2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51" name="Google Shape;15051;p2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2" name="Google Shape;15052;p2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2238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7" name="Google Shape;15057;p2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58" name="Google Shape;15058;p22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9" name="Google Shape;15059;p22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2239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4" name="Google Shape;15064;p2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65" name="Google Shape;15065;p22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6" name="Google Shape;15066;p22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2240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99" name="Google Shape;1299;p2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Google Shape;1300;p2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224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1" name="Google Shape;15071;p22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2" name="Google Shape;15072;p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7" name="Google Shape;15077;p2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78" name="Google Shape;15078;p22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9" name="Google Shape;15079;p22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2242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4" name="Google Shape;15084;p2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85" name="Google Shape;15085;p2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6" name="Google Shape;15086;p2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2243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1" name="Google Shape;15091;p2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92" name="Google Shape;15092;p22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3" name="Google Shape;15093;p22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2244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8" name="Google Shape;15098;p2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99" name="Google Shape;15099;p2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0" name="Google Shape;15100;p2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2245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5" name="Google Shape;15105;p2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106" name="Google Shape;15106;p22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7" name="Google Shape;15107;p22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2246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2" name="Google Shape;15112;p22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3" name="Google Shape;15113;p2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8" name="Google Shape;15118;p2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119" name="Google Shape;15119;p22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0" name="Google Shape;15120;p22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2248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5" name="Google Shape;15125;p2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126" name="Google Shape;15126;p2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7" name="Google Shape;15127;p2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2249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2" name="Google Shape;15132;p2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133" name="Google Shape;15133;p22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4" name="Google Shape;15134;p22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2250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06" name="Google Shape;1306;p2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" name="Google Shape;1307;p2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225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9" name="Google Shape;15139;p2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140" name="Google Shape;15140;p22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1" name="Google Shape;15141;p22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2251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6" name="Google Shape;15146;p2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147" name="Google Shape;15147;p22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8" name="Google Shape;15148;p22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2252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3" name="Google Shape;15153;p2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154" name="Google Shape;15154;p22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5" name="Google Shape;15155;p22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2253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7" name="Google Shape;15167;p2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168" name="Google Shape;15168;p2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9" name="Google Shape;15169;p2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2254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3" name="Google Shape;15243;p2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44" name="Google Shape;15244;p2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9" name="Google Shape;15249;p2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250" name="Google Shape;15250;p2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1" name="Google Shape;15251;p2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2256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6" name="Google Shape;15256;p2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257" name="Google Shape;15257;p22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8" name="Google Shape;15258;p22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2257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3" name="Google Shape;15263;p2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264" name="Google Shape;15264;p22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65" name="Google Shape;15265;p22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2258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0" name="Google Shape;15270;p22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1" name="Google Shape;15271;p2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6" name="Google Shape;15276;p2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277" name="Google Shape;15277;p2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8" name="Google Shape;15278;p22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2260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13" name="Google Shape;1313;p2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" name="Google Shape;1314;p2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226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3" name="Google Shape;15283;p22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4" name="Google Shape;15284;p2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9" name="Google Shape;15289;p2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290" name="Google Shape;15290;p22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1" name="Google Shape;15291;p22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2262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6" name="Google Shape;15296;p22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7" name="Google Shape;15297;p2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2" name="Google Shape;15302;p2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03" name="Google Shape;15303;p22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4" name="Google Shape;15304;p22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2264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9" name="Google Shape;15309;p2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10" name="Google Shape;15310;p2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1" name="Google Shape;15311;p22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2265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6" name="Google Shape;15316;p2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17" name="Google Shape;15317;p2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8" name="Google Shape;15318;p2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2266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3" name="Google Shape;15323;p2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24" name="Google Shape;15324;p22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5" name="Google Shape;15325;p22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2267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0" name="Google Shape;15330;p2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31" name="Google Shape;15331;p22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2" name="Google Shape;15332;p22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2268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7" name="Google Shape;15337;p2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38" name="Google Shape;15338;p22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9" name="Google Shape;15339;p22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2269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4" name="Google Shape;15344;p2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45" name="Google Shape;15345;p22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6" name="Google Shape;15346;p22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2270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20" name="Google Shape;1320;p2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1" name="Google Shape;1321;p2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227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1" name="Google Shape;15351;p2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52" name="Google Shape;15352;p22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3" name="Google Shape;15353;p22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2271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8" name="Google Shape;15358;p2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59" name="Google Shape;15359;p22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0" name="Google Shape;15360;p22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2272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5" name="Google Shape;15365;p2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66" name="Google Shape;15366;p22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7" name="Google Shape;15367;p22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2273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2" name="Google Shape;15372;p2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73" name="Google Shape;15373;p22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4" name="Google Shape;15374;p22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2274</a:t>
            </a:fld>
            <a:endParaRPr/>
          </a:p>
        </p:txBody>
      </p:sp>
    </p:spTree>
  </p:cSld>
  <p:clrMapOvr>
    <a:masterClrMapping/>
  </p:clrMapOvr>
</p:notes>
</file>

<file path=ppt/notesSlides/notesSlide22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9" name="Google Shape;15379;p2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80" name="Google Shape;15380;p22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1" name="Google Shape;15381;p22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2275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6" name="Google Shape;15386;p2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87" name="Google Shape;15387;p22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8" name="Google Shape;15388;p22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2276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3" name="Google Shape;15393;p2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94" name="Google Shape;15394;p22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5" name="Google Shape;15395;p22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2277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0" name="Google Shape;15400;p2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01" name="Google Shape;15401;p22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2" name="Google Shape;15402;p22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2278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7" name="Google Shape;15407;p2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08" name="Google Shape;15408;p22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9" name="Google Shape;15409;p22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2279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4" name="Google Shape;15414;p2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15" name="Google Shape;15415;p22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6" name="Google Shape;15416;p22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2280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28" name="Google Shape;1328;p2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9" name="Google Shape;1329;p2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228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1" name="Google Shape;15421;p2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22" name="Google Shape;15422;p22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23" name="Google Shape;15423;p22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2281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8" name="Google Shape;15428;p22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29" name="Google Shape;15429;p2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4" name="Google Shape;15434;p2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35" name="Google Shape;15435;p22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6" name="Google Shape;15436;p22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2283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8" name="Google Shape;15428;p22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29" name="Google Shape;15429;p2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7560652"/>
      </p:ext>
    </p:extLst>
  </p:cSld>
  <p:clrMapOvr>
    <a:masterClrMapping/>
  </p:clrMapOvr>
</p:notes>
</file>

<file path=ppt/notesSlides/notesSlide22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4" name="Google Shape;15434;p2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35" name="Google Shape;15435;p22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6" name="Google Shape;15436;p22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2285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6168879"/>
      </p:ext>
    </p:extLst>
  </p:cSld>
  <p:clrMapOvr>
    <a:masterClrMapping/>
  </p:clrMapOvr>
</p:notes>
</file>

<file path=ppt/notesSlides/notesSlide22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1" name="Google Shape;15441;p2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42" name="Google Shape;15442;p22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3" name="Google Shape;15443;p22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2286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8" name="Google Shape;15448;p22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9" name="Google Shape;15449;p2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4" name="Google Shape;15454;p2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55" name="Google Shape;15455;p22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6" name="Google Shape;15456;p22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2292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1" name="Google Shape;15461;p2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62" name="Google Shape;15462;p22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3" name="Google Shape;15463;p22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2293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8" name="Google Shape;15468;p2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69" name="Google Shape;15469;p22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0" name="Google Shape;15470;p22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2294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35" name="Google Shape;1335;p2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6" name="Google Shape;1336;p2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229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5" name="Google Shape;15475;p2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76" name="Google Shape;15476;p2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7" name="Google Shape;15477;p22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2295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2" name="Google Shape;15482;p2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83" name="Google Shape;15483;p22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4" name="Google Shape;15484;p22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2296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9" name="Google Shape;15489;p2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90" name="Google Shape;15490;p22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1" name="Google Shape;15491;p22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2297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6" name="Google Shape;15496;p2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97" name="Google Shape;15497;p22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8" name="Google Shape;15498;p22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2298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3" name="Google Shape;15503;p2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04" name="Google Shape;15504;p22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05" name="Google Shape;15505;p22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2299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0" name="Google Shape;15510;p22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1" name="Google Shape;15511;p2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6" name="Google Shape;15516;p2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17" name="Google Shape;15517;p22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8" name="Google Shape;15518;p22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2301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3" name="Google Shape;15523;p2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24" name="Google Shape;15524;p23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5" name="Google Shape;15525;p23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2302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0" name="Google Shape;15530;p2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31" name="Google Shape;15531;p23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2" name="Google Shape;15532;p23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2303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7" name="Google Shape;15537;p2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38" name="Google Shape;15538;p23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9" name="Google Shape;15539;p23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2304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p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2" name="Google Shape;1342;p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2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4" name="Google Shape;15544;p2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45" name="Google Shape;15545;p23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6" name="Google Shape;15546;p23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2305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1" name="Google Shape;15551;p2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52" name="Google Shape;15552;p23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53" name="Google Shape;15553;p23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2306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8" name="Google Shape;15558;p2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59" name="Google Shape;15559;p23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0" name="Google Shape;15560;p23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2307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" name="Google Shape;15565;p2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66" name="Google Shape;15566;p23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7" name="Google Shape;15567;p23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2308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2" name="Google Shape;15572;p2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73" name="Google Shape;15573;p23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74" name="Google Shape;15574;p23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2309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9" name="Google Shape;15579;p2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80" name="Google Shape;15580;p23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1" name="Google Shape;15581;p23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6" name="Google Shape;15586;p2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87" name="Google Shape;15587;p23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8" name="Google Shape;15588;p23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3" name="Google Shape;15593;p23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94" name="Google Shape;15594;p2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3" name="Google Shape;15593;p23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94" name="Google Shape;15594;p2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18697643"/>
      </p:ext>
    </p:extLst>
  </p:cSld>
  <p:clrMapOvr>
    <a:masterClrMapping/>
  </p:clrMapOvr>
</p:notes>
</file>

<file path=ppt/notesSlides/notesSlide23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9" name="Google Shape;15599;p23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00" name="Google Shape;15600;p2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49" name="Google Shape;1349;p2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" name="Google Shape;1350;p2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5" name="Google Shape;15605;p2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06" name="Google Shape;15606;p23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07" name="Google Shape;15607;p23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2" name="Google Shape;15612;p2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13" name="Google Shape;15613;p23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14" name="Google Shape;15614;p23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9" name="Google Shape;15619;p2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20" name="Google Shape;15620;p23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21" name="Google Shape;15621;p23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6" name="Google Shape;15626;p2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27" name="Google Shape;15627;p23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28" name="Google Shape;15628;p23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3" name="Google Shape;15633;p2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34" name="Google Shape;15634;p23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35" name="Google Shape;15635;p23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0" name="Google Shape;15640;p2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41" name="Google Shape;15641;p23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2" name="Google Shape;15642;p23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2320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7" name="Google Shape;15647;p2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48" name="Google Shape;15648;p23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9" name="Google Shape;15649;p23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2321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4" name="Google Shape;15654;p2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55" name="Google Shape;15655;p23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56" name="Google Shape;15656;p23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2322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1" name="Google Shape;15661;p23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2" name="Google Shape;15662;p2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" name="Google Shape;15667;p2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68" name="Google Shape;15668;p23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69" name="Google Shape;15669;p23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2324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56" name="Google Shape;1356;p2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7" name="Google Shape;1357;p2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4" name="Google Shape;15674;p23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75" name="Google Shape;15675;p2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0" name="Google Shape;15680;p2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81" name="Google Shape;15681;p23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2" name="Google Shape;15682;p23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2326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7" name="Google Shape;15687;p2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88" name="Google Shape;15688;p23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9" name="Google Shape;15689;p23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2327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4" name="Google Shape;15694;p2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95" name="Google Shape;15695;p23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96" name="Google Shape;15696;p23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2328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1" name="Google Shape;15701;p2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02" name="Google Shape;15702;p23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03" name="Google Shape;15703;p23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2329</a:t>
            </a:fld>
            <a:endParaRPr/>
          </a:p>
        </p:txBody>
      </p:sp>
    </p:spTree>
  </p:cSld>
  <p:clrMapOvr>
    <a:masterClrMapping/>
  </p:clrMapOvr>
</p:notes>
</file>

<file path=ppt/notesSlides/notesSlide23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8" name="Google Shape;15708;p2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709" name="Google Shape;15709;p23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10" name="Google Shape;15710;p23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2330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5" name="Google Shape;15715;p2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716" name="Google Shape;15716;p23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17" name="Google Shape;15717;p23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2331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2" name="Google Shape;15722;p2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723" name="Google Shape;15723;p23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4" name="Google Shape;15724;p23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2332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9" name="Google Shape;15729;p2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730" name="Google Shape;15730;p23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1" name="Google Shape;15731;p23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2333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6" name="Google Shape;15736;p23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7" name="Google Shape;15737;p2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63" name="Google Shape;1363;p2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4" name="Google Shape;1364;p2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2" name="Google Shape;15742;p2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743" name="Google Shape;15743;p23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4" name="Google Shape;15744;p23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2335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9" name="Google Shape;15749;p2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750" name="Google Shape;15750;p23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1" name="Google Shape;15751;p23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2336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6" name="Google Shape;15756;p2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757" name="Google Shape;15757;p23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8" name="Google Shape;15758;p23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2337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3" name="Google Shape;15763;p23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4" name="Google Shape;15764;p2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8" name="Google Shape;15768;p23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69" name="Google Shape;15769;p2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4" name="Google Shape;15774;p23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75" name="Google Shape;15775;p2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9" name="Google Shape;15779;p23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80" name="Google Shape;15780;p2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4" name="Google Shape;15784;p23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85" name="Google Shape;15785;p2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9" name="Google Shape;15789;p23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90" name="Google Shape;15790;p2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4" name="Google Shape;15794;p23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95" name="Google Shape;15795;p2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1" name="Google Shape;1371;p2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2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9" name="Google Shape;15799;p23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0" name="Google Shape;15800;p2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4" name="Google Shape;15804;p23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5" name="Google Shape;15805;p2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9" name="Google Shape;15809;p23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10" name="Google Shape;15810;p2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5" name="Google Shape;15815;p23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16" name="Google Shape;15816;p2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0" name="Google Shape;15820;p23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21" name="Google Shape;15821;p2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5" name="Google Shape;15825;p23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26" name="Google Shape;15826;p2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0" name="Google Shape;15830;p23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31" name="Google Shape;15831;p2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6" name="Google Shape;15836;p2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37" name="Google Shape;15837;p2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1" name="Google Shape;15841;p23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42" name="Google Shape;15842;p2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7" name="Google Shape;15847;p23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48" name="Google Shape;15848;p2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78" name="Google Shape;1378;p2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" name="Google Shape;1379;p2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2" name="Google Shape;15852;p23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3" name="Google Shape;15853;p2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7" name="Google Shape;15857;p23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8" name="Google Shape;15858;p2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2" name="Google Shape;15862;p23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63" name="Google Shape;15863;p2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7" name="Google Shape;15867;p23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68" name="Google Shape;15868;p2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" name="Google Shape;15872;p23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3" name="Google Shape;15873;p2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7" name="Google Shape;15877;p23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8" name="Google Shape;15878;p2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7" name="Google Shape;15877;p23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8" name="Google Shape;15878;p2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8046371"/>
      </p:ext>
    </p:extLst>
  </p:cSld>
  <p:clrMapOvr>
    <a:masterClrMapping/>
  </p:clrMapOvr>
</p:notes>
</file>

<file path=ppt/notesSlides/notesSlide23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7" name="Google Shape;15877;p23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8" name="Google Shape;15878;p2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2337443"/>
      </p:ext>
    </p:extLst>
  </p:cSld>
  <p:clrMapOvr>
    <a:masterClrMapping/>
  </p:clrMapOvr>
</p:notes>
</file>

<file path=ppt/notesSlides/notesSlide23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3" name="Google Shape;15883;p23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4" name="Google Shape;15884;p2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8" name="Google Shape;15888;p23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9" name="Google Shape;15889;p2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85" name="Google Shape;1385;p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6" name="Google Shape;1386;p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3" name="Google Shape;15893;p23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94" name="Google Shape;15894;p2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8" name="Google Shape;15898;p23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99" name="Google Shape;15899;p2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4" name="Google Shape;15904;p23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05" name="Google Shape;15905;p2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9" name="Google Shape;15909;p23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10" name="Google Shape;15910;p2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4" name="Google Shape;15914;p23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15" name="Google Shape;15915;p2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0" name="Google Shape;15920;p23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21" name="Google Shape;15921;p2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5" name="Google Shape;15925;p23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26" name="Google Shape;15926;p2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1" name="Google Shape;15931;p23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32" name="Google Shape;15932;p2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6" name="Google Shape;15936;p23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37" name="Google Shape;15937;p2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1" name="Google Shape;15941;p23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42" name="Google Shape;15942;p2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p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2" name="Google Shape;1392;p2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2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6" name="Google Shape;15946;p23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47" name="Google Shape;15947;p2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1" name="Google Shape;15951;p23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52" name="Google Shape;15952;p2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6" name="Google Shape;15956;p23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57" name="Google Shape;15957;p2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2" name="Google Shape;15962;p23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3" name="Google Shape;15963;p2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8" name="Google Shape;15968;p23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9" name="Google Shape;15969;p2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3" name="Google Shape;15973;p23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74" name="Google Shape;15974;p2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8" name="Google Shape;15978;p2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79" name="Google Shape;15979;p23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80" name="Google Shape;15980;p23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2381</a:t>
            </a:fld>
            <a:endParaRPr/>
          </a:p>
        </p:txBody>
      </p:sp>
    </p:spTree>
  </p:cSld>
  <p:clrMapOvr>
    <a:masterClrMapping/>
  </p:clrMapOvr>
</p:notes>
</file>

<file path=ppt/notesSlides/notesSlide23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4" name="Google Shape;15984;p23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85" name="Google Shape;15985;p2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9" name="Google Shape;15989;p2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90" name="Google Shape;15990;p23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1" name="Google Shape;15991;p23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2383</a:t>
            </a:fld>
            <a:endParaRPr/>
          </a:p>
        </p:txBody>
      </p:sp>
    </p:spTree>
  </p:cSld>
  <p:clrMapOvr>
    <a:masterClrMapping/>
  </p:clrMapOvr>
</p:notes>
</file>

<file path=ppt/notesSlides/notesSlide23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5" name="Google Shape;15995;p23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6" name="Google Shape;15996;p2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99" name="Google Shape;1399;p2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0" name="Google Shape;1400;p2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0" name="Google Shape;16000;p23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01" name="Google Shape;16001;p2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5" name="Google Shape;16005;p23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06" name="Google Shape;16006;p2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0" name="Google Shape;16010;p23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11" name="Google Shape;16011;p2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5" name="Google Shape;16015;p23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16" name="Google Shape;16016;p2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0" name="Google Shape;16020;p23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21" name="Google Shape;16021;p2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5" name="Google Shape;16025;p2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26" name="Google Shape;16026;p23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27" name="Google Shape;16027;p23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2390</a:t>
            </a:fld>
            <a:endParaRPr/>
          </a:p>
        </p:txBody>
      </p:sp>
    </p:spTree>
  </p:cSld>
  <p:clrMapOvr>
    <a:masterClrMapping/>
  </p:clrMapOvr>
</p:notes>
</file>

<file path=ppt/notesSlides/notesSlide23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2" name="Google Shape;16032;p23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33" name="Google Shape;16033;p2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8" name="Google Shape;16038;p23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39" name="Google Shape;16039;p2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0" name="Google Shape;16050;p2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51" name="Google Shape;16051;p23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52" name="Google Shape;16052;p23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2393</a:t>
            </a:fld>
            <a:endParaRPr/>
          </a:p>
        </p:txBody>
      </p:sp>
    </p:spTree>
  </p:cSld>
  <p:clrMapOvr>
    <a:masterClrMapping/>
  </p:clrMapOvr>
</p:notes>
</file>

<file path=ppt/notesSlides/notesSlide23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7" name="Google Shape;16057;p23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58" name="Google Shape;16058;p2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07" name="Google Shape;1407;p2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8" name="Google Shape;1408;p2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3" name="Google Shape;16063;p2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64" name="Google Shape;16064;p23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65" name="Google Shape;16065;p23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2395</a:t>
            </a:fld>
            <a:endParaRPr/>
          </a:p>
        </p:txBody>
      </p:sp>
    </p:spTree>
  </p:cSld>
  <p:clrMapOvr>
    <a:masterClrMapping/>
  </p:clrMapOvr>
</p:notes>
</file>

<file path=ppt/notesSlides/notesSlide23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0" name="Google Shape;16070;p2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71" name="Google Shape;16071;p23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72" name="Google Shape;16072;p23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2396</a:t>
            </a:fld>
            <a:endParaRPr/>
          </a:p>
        </p:txBody>
      </p:sp>
    </p:spTree>
  </p:cSld>
  <p:clrMapOvr>
    <a:masterClrMapping/>
  </p:clrMapOvr>
</p:notes>
</file>

<file path=ppt/notesSlides/notesSlide23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" name="Google Shape;16077;p2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78" name="Google Shape;16078;p23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79" name="Google Shape;16079;p23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2397</a:t>
            </a:fld>
            <a:endParaRPr/>
          </a:p>
        </p:txBody>
      </p:sp>
    </p:spTree>
  </p:cSld>
  <p:clrMapOvr>
    <a:masterClrMapping/>
  </p:clrMapOvr>
</p:notes>
</file>

<file path=ppt/notesSlides/notesSlide23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4" name="Google Shape;16084;p23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85" name="Google Shape;16085;p2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0" name="Google Shape;16090;p23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91" name="Google Shape;16091;p2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6" name="Google Shape;16096;p23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97" name="Google Shape;16097;p2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2" name="Google Shape;16102;p23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3" name="Google Shape;16103;p2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8" name="Google Shape;16108;p23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9" name="Google Shape;16109;p2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4" name="Google Shape;16114;p2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15" name="Google Shape;16115;p23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6" name="Google Shape;16116;p23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2403</a:t>
            </a:fld>
            <a:endParaRPr/>
          </a:p>
        </p:txBody>
      </p:sp>
    </p:spTree>
  </p:cSld>
  <p:clrMapOvr>
    <a:masterClrMapping/>
  </p:clrMapOvr>
</p:notes>
</file>

<file path=ppt/notesSlides/notesSlide23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1" name="Google Shape;16121;p2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122" name="Google Shape;16122;p24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23" name="Google Shape;16123;p24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2404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14" name="Google Shape;1414;p2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2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240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9" name="Google Shape;16129;p24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0" name="Google Shape;16130;p2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5" name="Google Shape;16135;p2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36" name="Google Shape;16136;p24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7" name="Google Shape;16137;p24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2406</a:t>
            </a:fld>
            <a:endParaRPr/>
          </a:p>
        </p:txBody>
      </p:sp>
    </p:spTree>
  </p:cSld>
  <p:clrMapOvr>
    <a:masterClrMapping/>
  </p:clrMapOvr>
</p:notes>
</file>

<file path=ppt/notesSlides/notesSlide24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1" name="Google Shape;16141;p2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42" name="Google Shape;16142;p24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3" name="Google Shape;16143;p24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2407</a:t>
            </a:fld>
            <a:endParaRPr/>
          </a:p>
        </p:txBody>
      </p:sp>
    </p:spTree>
  </p:cSld>
  <p:clrMapOvr>
    <a:masterClrMapping/>
  </p:clrMapOvr>
</p:notes>
</file>

<file path=ppt/notesSlides/notesSlide24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7" name="Google Shape;16147;p2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48" name="Google Shape;16148;p24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9" name="Google Shape;16149;p24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2408</a:t>
            </a:fld>
            <a:endParaRPr/>
          </a:p>
        </p:txBody>
      </p:sp>
    </p:spTree>
  </p:cSld>
  <p:clrMapOvr>
    <a:masterClrMapping/>
  </p:clrMapOvr>
</p:notes>
</file>

<file path=ppt/notesSlides/notesSlide24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3" name="Google Shape;16153;p24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54" name="Google Shape;16154;p2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9" name="Google Shape;16159;p24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60" name="Google Shape;16160;p2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5" name="Google Shape;16165;p24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66" name="Google Shape;16166;p2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1" name="Google Shape;16171;p24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2" name="Google Shape;16172;p2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7" name="Google Shape;16177;p24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8" name="Google Shape;16178;p2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3" name="Google Shape;16183;p24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84" name="Google Shape;16184;p2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1" name="Google Shape;1421;p2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2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241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9" name="Google Shape;16189;p24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0" name="Google Shape;16190;p2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4" name="Google Shape;16194;p24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5" name="Google Shape;16195;p2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0" name="Google Shape;16200;p24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1" name="Google Shape;16201;p2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5" name="Google Shape;16205;p24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6" name="Google Shape;16206;p2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0" name="Google Shape;16210;p24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11" name="Google Shape;16211;p2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5" name="Google Shape;16215;p24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16" name="Google Shape;16216;p2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0" name="Google Shape;16220;p24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1" name="Google Shape;16221;p2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6" name="Google Shape;16226;p24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7" name="Google Shape;16227;p2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1" name="Google Shape;16231;p24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32" name="Google Shape;16232;p2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6" name="Google Shape;16236;p24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37" name="Google Shape;16237;p2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28" name="Google Shape;1428;p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242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2" name="Google Shape;16242;p24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43" name="Google Shape;16243;p2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8" name="Google Shape;16248;p24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49" name="Google Shape;16249;p2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4" name="Google Shape;16254;p24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55" name="Google Shape;16255;p2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0" name="Google Shape;16260;p24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1" name="Google Shape;16261;p2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6" name="Google Shape;16266;g27eb8b0d96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67" name="Google Shape;16267;g27eb8b0d96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8" name="Google Shape;16268;g27eb8b0d96d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2429</a:t>
            </a:fld>
            <a:endParaRPr/>
          </a:p>
        </p:txBody>
      </p:sp>
    </p:spTree>
  </p:cSld>
  <p:clrMapOvr>
    <a:masterClrMapping/>
  </p:clrMapOvr>
</p:notes>
</file>

<file path=ppt/notesSlides/notesSlide24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3" name="Google Shape;16273;g27eb8b0d96d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4" name="Google Shape;16274;g27eb8b0d96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9" name="Google Shape;16279;g27eb8b0d96d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80" name="Google Shape;16280;g27eb8b0d96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5" name="Google Shape;16285;g27eb8b0d96d_0_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86" name="Google Shape;16286;g27eb8b0d96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1" name="Google Shape;16291;g27eb8b0d96d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2" name="Google Shape;16292;g27eb8b0d96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7" name="Google Shape;16297;g27eb8b0d96d_0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8" name="Google Shape;16298;g27eb8b0d96d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" name="Google Shape;1434;p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35" name="Google Shape;1435;p2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2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243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3" name="Google Shape;16303;g27eb8b0d96d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4" name="Google Shape;16304;g27eb8b0d96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3F6E8B-F8B8-4875-8DA1-9149345B65BE}" type="slidenum">
              <a:rPr lang="en-US" smtClean="0"/>
              <a:t>2439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31371"/>
      </p:ext>
    </p:extLst>
  </p:cSld>
  <p:clrMapOvr>
    <a:masterClrMapping/>
  </p:clrMapOvr>
</p:notes>
</file>

<file path=ppt/notesSlides/notesSlide24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0760762"/>
      </p:ext>
    </p:extLst>
  </p:cSld>
  <p:clrMapOvr>
    <a:masterClrMapping/>
  </p:clrMapOvr>
</p:notes>
</file>

<file path=ppt/notesSlides/notesSlide24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6233508"/>
      </p:ext>
    </p:extLst>
  </p:cSld>
  <p:clrMapOvr>
    <a:masterClrMapping/>
  </p:clrMapOvr>
</p:notes>
</file>

<file path=ppt/notesSlides/notesSlide24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40542391"/>
      </p:ext>
    </p:extLst>
  </p:cSld>
  <p:clrMapOvr>
    <a:masterClrMapping/>
  </p:clrMapOvr>
</p:notes>
</file>

<file path=ppt/notesSlides/notesSlide24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3743486"/>
      </p:ext>
    </p:extLst>
  </p:cSld>
  <p:clrMapOvr>
    <a:masterClrMapping/>
  </p:clrMapOvr>
</p:notes>
</file>

<file path=ppt/notesSlides/notesSlide24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6334523"/>
      </p:ext>
    </p:extLst>
  </p:cSld>
  <p:clrMapOvr>
    <a:masterClrMapping/>
  </p:clrMapOvr>
</p:notes>
</file>

<file path=ppt/notesSlides/notesSlide24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2712995"/>
      </p:ext>
    </p:extLst>
  </p:cSld>
  <p:clrMapOvr>
    <a:masterClrMapping/>
  </p:clrMapOvr>
</p:notes>
</file>

<file path=ppt/notesSlides/notesSlide24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7352360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43" name="Google Shape;1443;p2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2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244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2681821"/>
      </p:ext>
    </p:extLst>
  </p:cSld>
  <p:clrMapOvr>
    <a:masterClrMapping/>
  </p:clrMapOvr>
</p:notes>
</file>

<file path=ppt/notesSlides/notesSlide24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9268444"/>
      </p:ext>
    </p:extLst>
  </p:cSld>
  <p:clrMapOvr>
    <a:masterClrMapping/>
  </p:clrMapOvr>
</p:notes>
</file>

<file path=ppt/notesSlides/notesSlide24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4855395"/>
      </p:ext>
    </p:extLst>
  </p:cSld>
  <p:clrMapOvr>
    <a:masterClrMapping/>
  </p:clrMapOvr>
</p:notes>
</file>

<file path=ppt/notesSlides/notesSlide24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2502211"/>
      </p:ext>
    </p:extLst>
  </p:cSld>
  <p:clrMapOvr>
    <a:masterClrMapping/>
  </p:clrMapOvr>
</p:notes>
</file>

<file path=ppt/notesSlides/notesSlide24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5718724"/>
      </p:ext>
    </p:extLst>
  </p:cSld>
  <p:clrMapOvr>
    <a:masterClrMapping/>
  </p:clrMapOvr>
</p:notes>
</file>

<file path=ppt/notesSlides/notesSlide24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0638283"/>
      </p:ext>
    </p:extLst>
  </p:cSld>
  <p:clrMapOvr>
    <a:masterClrMapping/>
  </p:clrMapOvr>
</p:notes>
</file>

<file path=ppt/notesSlides/notesSlide24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1619777"/>
      </p:ext>
    </p:extLst>
  </p:cSld>
  <p:clrMapOvr>
    <a:masterClrMapping/>
  </p:clrMapOvr>
</p:notes>
</file>

<file path=ppt/notesSlides/notesSlide24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8962427"/>
      </p:ext>
    </p:extLst>
  </p:cSld>
  <p:clrMapOvr>
    <a:masterClrMapping/>
  </p:clrMapOvr>
</p:notes>
</file>

<file path=ppt/notesSlides/notesSlide24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9" name="Google Shape;16309;g27eb8b0d96d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10" name="Google Shape;16310;g27eb8b0d96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9393778"/>
      </p:ext>
    </p:extLst>
  </p:cSld>
  <p:clrMapOvr>
    <a:masterClrMapping/>
  </p:clrMapOvr>
</p:notes>
</file>

<file path=ppt/notesSlides/notesSlide24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2542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3835338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0" name="Google Shape;1450;p2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2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245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57" name="Google Shape;1457;p2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" name="Google Shape;1458;p2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246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64" name="Google Shape;1464;p2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2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247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p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2" name="Google Shape;1472;p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248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0" name="Google Shape;1480;p2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2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249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87" name="Google Shape;1487;p2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2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250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p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95" name="Google Shape;1495;p2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2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251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p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2" name="Google Shape;1502;p2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2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252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09" name="Google Shape;1509;p2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" name="Google Shape;1510;p2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253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16" name="Google Shape;1516;p2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2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254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23" name="Google Shape;1523;p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4" name="Google Shape;1524;p2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255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0" name="Google Shape;1530;p2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2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256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p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38" name="Google Shape;1538;p2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2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257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45" name="Google Shape;1545;p2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2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258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2" name="Google Shape;1552;p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2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259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59" name="Google Shape;1559;p2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0" name="Google Shape;1560;p2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260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67" name="Google Shape;1567;p2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8" name="Google Shape;1568;p2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261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74" name="Google Shape;1574;p2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5" name="Google Shape;1575;p2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262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81" name="Google Shape;1581;p2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2" name="Google Shape;1582;p2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263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88" name="Google Shape;1588;p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9" name="Google Shape;1589;p2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264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p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595" name="Google Shape;1595;p2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" name="Google Shape;1596;p2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265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02" name="Google Shape;1602;p2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3" name="Google Shape;1603;p2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266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p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10" name="Google Shape;1610;p2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2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267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17" name="Google Shape;1617;p2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8" name="Google Shape;1618;p2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268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24" name="Google Shape;1624;p2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5" name="Google Shape;1625;p2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269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p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1" name="Google Shape;1631;p2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2" name="Google Shape;1632;p2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270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p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9" name="Google Shape;1639;p2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2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271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p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46" name="Google Shape;1646;p2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7" name="Google Shape;1647;p2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272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53" name="Google Shape;1653;p2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4" name="Google Shape;1654;p2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273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61" name="Google Shape;1661;p2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2" name="Google Shape;1662;p2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274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68" name="Google Shape;1668;p2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9" name="Google Shape;1669;p2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275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p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75" name="Google Shape;1675;p2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2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276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p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83" name="Google Shape;1683;p2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4" name="Google Shape;1684;p2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277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p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90" name="Google Shape;1690;p2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2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278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p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97" name="Google Shape;1697;p2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8" name="Google Shape;1698;p2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279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04" name="Google Shape;1704;p2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5" name="Google Shape;1705;p2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280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p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11" name="Google Shape;1711;p2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2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281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p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18" name="Google Shape;1718;p2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9" name="Google Shape;1719;p2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282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" name="Google Shape;1725;p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26" name="Google Shape;1726;p2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2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283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p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3" name="Google Shape;1733;p2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4" name="Google Shape;1734;p2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284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0" name="Google Shape;1740;p2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2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285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7" name="Google Shape;1747;p2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8" name="Google Shape;1748;p2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286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p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54" name="Google Shape;1754;p2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2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287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62" name="Google Shape;1762;p2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2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288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69" name="Google Shape;1769;p2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Google Shape;1770;p2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289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p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76" name="Google Shape;1776;p2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2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290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84" name="Google Shape;1784;p2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5" name="Google Shape;1785;p2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291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p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91" name="Google Shape;1791;p2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2" name="Google Shape;1792;p2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292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p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98" name="Google Shape;1798;p2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9" name="Google Shape;1799;p2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293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05" name="Google Shape;1805;p2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6" name="Google Shape;1806;p2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294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" name="Google Shape;1811;p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12" name="Google Shape;1812;p2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3" name="Google Shape;1813;p2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295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19" name="Google Shape;1819;p2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0" name="Google Shape;1820;p2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296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p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26" name="Google Shape;1826;p2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7" name="Google Shape;1827;p2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297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33" name="Google Shape;1833;p2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4" name="Google Shape;1834;p2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298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41" name="Google Shape;1841;p2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2" name="Google Shape;1842;p2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299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48" name="Google Shape;1848;p3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9" name="Google Shape;1849;p3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300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Google Shape;1854;p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55" name="Google Shape;1855;p3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6" name="Google Shape;1856;p3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301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p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62" name="Google Shape;1862;p3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3" name="Google Shape;1863;p3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302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p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69" name="Google Shape;1869;p3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0" name="Google Shape;1870;p3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303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77" name="Google Shape;1877;p3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8" name="Google Shape;1878;p3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304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p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84" name="Google Shape;1884;p3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5" name="Google Shape;1885;p3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305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91" name="Google Shape;1891;p3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2" name="Google Shape;1892;p3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306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898" name="Google Shape;1898;p3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9" name="Google Shape;1899;p3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307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" name="Google Shape;1904;p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05" name="Google Shape;1905;p3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6" name="Google Shape;1906;p3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308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p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12" name="Google Shape;1912;p3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3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309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20" name="Google Shape;1920;p3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1" name="Google Shape;1921;p3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310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p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27" name="Google Shape;1927;p3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3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" name="Google Shape;1933;p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34" name="Google Shape;1934;p3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5" name="Google Shape;1935;p3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312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p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41" name="Google Shape;1941;p3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2" name="Google Shape;1942;p3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313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p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48" name="Google Shape;1948;p3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9" name="Google Shape;1949;p3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314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55" name="Google Shape;1955;p3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6" name="Google Shape;1956;p3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315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p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62" name="Google Shape;1962;p3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3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316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70" name="Google Shape;1970;p3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3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317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p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78" name="Google Shape;1978;p3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9" name="Google Shape;1979;p3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318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85" name="Google Shape;1985;p3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6" name="Google Shape;1986;p3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319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p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93" name="Google Shape;1993;p3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4" name="Google Shape;1994;p3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320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p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00" name="Google Shape;2000;p3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1" name="Google Shape;2001;p3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321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p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07" name="Google Shape;2007;p3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8" name="Google Shape;2008;p3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322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14" name="Google Shape;2014;p3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5" name="Google Shape;2015;p3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323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21" name="Google Shape;2021;p3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2" name="Google Shape;2022;p3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324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p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29" name="Google Shape;2029;p3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0" name="Google Shape;2030;p3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325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p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36" name="Google Shape;2036;p3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7" name="Google Shape;2037;p3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326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44" name="Google Shape;2044;p3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" name="Google Shape;2045;p3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327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p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51" name="Google Shape;2051;p3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2" name="Google Shape;2052;p3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328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Google Shape;2057;p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58" name="Google Shape;2058;p3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9" name="Google Shape;2059;p3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329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65" name="Google Shape;2065;p3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3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330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72" name="Google Shape;2072;p3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3" name="Google Shape;2073;p3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331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79" name="Google Shape;2079;p3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0" name="Google Shape;2080;p3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332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p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86" name="Google Shape;2086;p3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7" name="Google Shape;2087;p3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333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93" name="Google Shape;2093;p3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4" name="Google Shape;2094;p3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334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Google Shape;2099;p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00" name="Google Shape;2100;p3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1" name="Google Shape;2101;p3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335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6" name="Google Shape;2106;p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07" name="Google Shape;2107;p3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8" name="Google Shape;2108;p3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336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Google Shape;2113;p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14" name="Google Shape;2114;p3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3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337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0" name="Google Shape;2120;p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21" name="Google Shape;2121;p3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2" name="Google Shape;2122;p3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338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8" name="Google Shape;2128;p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29" name="Google Shape;2129;p3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3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339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5" name="Google Shape;2135;p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36" name="Google Shape;2136;p3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7" name="Google Shape;2137;p3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340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43" name="Google Shape;2143;p3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3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341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Google Shape;2149;p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50" name="Google Shape;2150;p3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3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342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Google Shape;2157;p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58" name="Google Shape;2158;p3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9" name="Google Shape;2159;p3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343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p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65" name="Google Shape;2165;p3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6" name="Google Shape;2166;p3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344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72" name="Google Shape;2172;p3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3" name="Google Shape;2173;p3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345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p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79" name="Google Shape;2179;p3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0" name="Google Shape;2180;p3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346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p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86" name="Google Shape;2186;p3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7" name="Google Shape;2187;p3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347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p3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193" name="Google Shape;2193;p3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4" name="Google Shape;2194;p3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348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01" name="Google Shape;2201;p3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2" name="Google Shape;2202;p3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349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" name="Google Shape;2207;p3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8" name="Google Shape;2208;p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14" name="Google Shape;2214;p3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5" name="Google Shape;2215;p3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351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p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21" name="Google Shape;2221;p3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2" name="Google Shape;2222;p3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352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p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29" name="Google Shape;2229;p3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0" name="Google Shape;2230;p3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353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5" name="Google Shape;2235;p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36" name="Google Shape;2236;p3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7" name="Google Shape;2237;p3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354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p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43" name="Google Shape;2243;p3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4" name="Google Shape;2244;p3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355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" name="Google Shape;2249;p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50" name="Google Shape;2250;p3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1" name="Google Shape;2251;p3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356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6" name="Google Shape;2256;p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57" name="Google Shape;2257;p3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8" name="Google Shape;2258;p3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357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64" name="Google Shape;2264;p3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5" name="Google Shape;2265;p3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358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1" name="Google Shape;2271;p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72" name="Google Shape;2272;p3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3" name="Google Shape;2273;p3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359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Google Shape;2278;p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79" name="Google Shape;2279;p3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0" name="Google Shape;2280;p3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360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86" name="Google Shape;2286;p3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7" name="Google Shape;2287;p3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361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p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293" name="Google Shape;2293;p3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4" name="Google Shape;2294;p3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362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9" name="Google Shape;2299;p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00" name="Google Shape;2300;p3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1" name="Google Shape;2301;p3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363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" name="Google Shape;2306;p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07" name="Google Shape;2307;p3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8" name="Google Shape;2308;p3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364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" name="Google Shape;2314;p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15" name="Google Shape;2315;p3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6" name="Google Shape;2316;p3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365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p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22" name="Google Shape;2322;p3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3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366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p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29" name="Google Shape;2329;p3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0" name="Google Shape;2330;p3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367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p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36" name="Google Shape;2336;p3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3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368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p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36" name="Google Shape;2336;p3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3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370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280351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p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36" name="Google Shape;2336;p3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3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371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6099399"/>
      </p:ext>
    </p:extLst>
  </p:cSld>
  <p:clrMapOvr>
    <a:masterClrMapping/>
  </p:clrMapOvr>
</p:notes>
</file>

<file path=ppt/notesSlides/notesSlide3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p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36" name="Google Shape;2336;p3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3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372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081640"/>
      </p:ext>
    </p:extLst>
  </p:cSld>
  <p:clrMapOvr>
    <a:masterClrMapping/>
  </p:clrMapOvr>
</p:notes>
</file>

<file path=ppt/notesSlides/notesSlide3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p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36" name="Google Shape;2336;p3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3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373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9372968"/>
      </p:ext>
    </p:extLst>
  </p:cSld>
  <p:clrMapOvr>
    <a:masterClrMapping/>
  </p:clrMapOvr>
</p:notes>
</file>

<file path=ppt/notesSlides/notesSlide3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p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36" name="Google Shape;2336;p3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3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374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75504281"/>
      </p:ext>
    </p:extLst>
  </p:cSld>
  <p:clrMapOvr>
    <a:masterClrMapping/>
  </p:clrMapOvr>
</p:notes>
</file>

<file path=ppt/notesSlides/notesSlide3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" name="Google Shape;2342;p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43" name="Google Shape;2343;p3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4" name="Google Shape;2344;p3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375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Google Shape;2350;p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51" name="Google Shape;2351;p3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2" name="Google Shape;2352;p3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376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p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58" name="Google Shape;2358;p3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9" name="Google Shape;2359;p3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377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p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65" name="Google Shape;2365;p3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6" name="Google Shape;2366;p3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378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1" name="Google Shape;2371;p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72" name="Google Shape;2372;p3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3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379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" name="Google Shape;2378;p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79" name="Google Shape;2379;p3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0" name="Google Shape;2380;p3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380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p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86" name="Google Shape;2386;p3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3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381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2" name="Google Shape;2392;p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393" name="Google Shape;2393;p3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4" name="Google Shape;2394;p3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382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Google Shape;2399;p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00" name="Google Shape;2400;p3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1" name="Google Shape;2401;p3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383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" name="Google Shape;2406;p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07" name="Google Shape;2407;p3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8" name="Google Shape;2408;p3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384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3" name="Google Shape;2413;p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14" name="Google Shape;2414;p3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3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385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0" name="Google Shape;2420;p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21" name="Google Shape;2421;p3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3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386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" name="Google Shape;2427;p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28" name="Google Shape;2428;p3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9" name="Google Shape;2429;p3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387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p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36" name="Google Shape;2436;p3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3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388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2" name="Google Shape;2442;p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43" name="Google Shape;2443;p3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3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389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9" name="Google Shape;2449;p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50" name="Google Shape;2450;p3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1" name="Google Shape;2451;p3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390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6" name="Google Shape;2456;p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57" name="Google Shape;2457;p3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8" name="Google Shape;2458;p3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391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" name="Google Shape;2463;p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64" name="Google Shape;2464;p3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5" name="Google Shape;2465;p3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392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0" name="Google Shape;2470;p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71" name="Google Shape;2471;p3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2" name="Google Shape;2472;p3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393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" name="Google Shape;2478;p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79" name="Google Shape;2479;p3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0" name="Google Shape;2480;p3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394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p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86" name="Google Shape;2486;p3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7" name="Google Shape;2487;p3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395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493" name="Google Shape;2493;p3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4" name="Google Shape;2494;p3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396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9" name="Google Shape;2499;p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00" name="Google Shape;2500;p3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1" name="Google Shape;2501;p3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397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" name="Google Shape;2507;p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08" name="Google Shape;2508;p3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9" name="Google Shape;2509;p3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398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15" name="Google Shape;2515;p3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6" name="Google Shape;2516;p3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399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" name="Google Shape;2521;p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22" name="Google Shape;2522;p3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3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400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" name="Google Shape;2528;p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29" name="Google Shape;2529;p3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Google Shape;2530;p3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401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5" name="Google Shape;2535;p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36" name="Google Shape;2536;p3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3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402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3" name="Google Shape;2543;p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44" name="Google Shape;2544;p3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3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403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0" name="Google Shape;2550;p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51" name="Google Shape;2551;p3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3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404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" name="Google Shape;2557;p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58" name="Google Shape;2558;p3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3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405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p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65" name="Google Shape;2565;p4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6" name="Google Shape;2566;p4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406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" name="Google Shape;2571;p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72" name="Google Shape;2572;p4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4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407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8" name="Google Shape;2578;p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79" name="Google Shape;2579;p4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0" name="Google Shape;2580;p4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408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" name="Google Shape;2586;p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87" name="Google Shape;2587;p4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8" name="Google Shape;2588;p4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409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" name="Google Shape;2593;p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594" name="Google Shape;2594;p4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5" name="Google Shape;2595;p4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410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" name="Google Shape;2600;p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01" name="Google Shape;2601;p4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4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7" name="Google Shape;2607;p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08" name="Google Shape;2608;p4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4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412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" name="Google Shape;2614;p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15" name="Google Shape;2615;p4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4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413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" name="Google Shape;2621;p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22" name="Google Shape;2622;p4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3" name="Google Shape;2623;p4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414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8" name="Google Shape;2628;p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29" name="Google Shape;2629;p4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0" name="Google Shape;2630;p4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415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p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36" name="Google Shape;2636;p4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7" name="Google Shape;2637;p4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416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2" name="Google Shape;2642;p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43" name="Google Shape;2643;p4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4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417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50" name="Google Shape;2650;p4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4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418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p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57" name="Google Shape;2657;p4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8" name="Google Shape;2658;p4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419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64" name="Google Shape;2664;p4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5" name="Google Shape;2665;p4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420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" name="Google Shape;2671;p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72" name="Google Shape;2672;p4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4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421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" name="Google Shape;2678;p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79" name="Google Shape;2679;p4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4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422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86" name="Google Shape;2686;p4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7" name="Google Shape;2687;p4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423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p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93" name="Google Shape;2693;p4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4" name="Google Shape;2694;p4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424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9" name="Google Shape;2699;p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00" name="Google Shape;2700;p4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1" name="Google Shape;2701;p4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425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p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07" name="Google Shape;2707;p4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8" name="Google Shape;2708;p4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426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" name="Google Shape;2713;p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14" name="Google Shape;2714;p4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4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427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" name="Google Shape;2720;p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21" name="Google Shape;2721;p4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4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428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" name="Google Shape;2727;p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28" name="Google Shape;2728;p4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9" name="Google Shape;2729;p4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429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" name="Google Shape;2734;p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35" name="Google Shape;2735;p4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6" name="Google Shape;2736;p4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430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" name="Google Shape;2741;p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42" name="Google Shape;2742;p4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4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431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8" name="Google Shape;2748;p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49" name="Google Shape;2749;p4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0" name="Google Shape;2750;p4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432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6" name="Google Shape;2756;p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57" name="Google Shape;2757;p4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8" name="Google Shape;2758;p4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433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3" name="Google Shape;2763;p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64" name="Google Shape;2764;p4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5" name="Google Shape;2765;p4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434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Google Shape;2770;p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71" name="Google Shape;2771;p4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4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435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7" name="Google Shape;2777;p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78" name="Google Shape;2778;p4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9" name="Google Shape;2779;p4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436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4" name="Google Shape;2784;p4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85" name="Google Shape;2785;p4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6" name="Google Shape;2786;p4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437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2" name="Google Shape;2792;p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793" name="Google Shape;2793;p4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4" name="Google Shape;2794;p4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438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9" name="Google Shape;2799;p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00" name="Google Shape;2800;p4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1" name="Google Shape;2801;p4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439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6" name="Google Shape;2806;p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07" name="Google Shape;2807;p4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8" name="Google Shape;2808;p4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440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3" name="Google Shape;2813;p4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14" name="Google Shape;2814;p4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5" name="Google Shape;2815;p4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441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0" name="Google Shape;2820;p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21" name="Google Shape;2821;p4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2" name="Google Shape;2822;p4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442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7" name="Google Shape;2827;p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28" name="Google Shape;2828;p4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9" name="Google Shape;2829;p4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443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4" name="Google Shape;2834;p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35" name="Google Shape;2835;p4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6" name="Google Shape;2836;p4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444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1" name="Google Shape;2841;p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42" name="Google Shape;2842;p4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3" name="Google Shape;2843;p4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445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" name="Google Shape;2848;p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49" name="Google Shape;2849;p4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2850;p4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446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5" name="Google Shape;2855;p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56" name="Google Shape;2856;p4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7" name="Google Shape;2857;p4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447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" name="Google Shape;2862;p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63" name="Google Shape;2863;p4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4" name="Google Shape;2864;p4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448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9" name="Google Shape;2869;p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70" name="Google Shape;2870;p4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1" name="Google Shape;2871;p4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449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" name="Google Shape;2876;p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77" name="Google Shape;2877;p4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8" name="Google Shape;2878;p4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450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" name="Google Shape;2883;p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84" name="Google Shape;2884;p4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5" name="Google Shape;2885;p4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451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" name="Google Shape;2891;p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92" name="Google Shape;2892;p4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3" name="Google Shape;2893;p4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452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" name="Google Shape;2898;p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899" name="Google Shape;2899;p4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0" name="Google Shape;2900;p4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453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5" name="Google Shape;2905;p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06" name="Google Shape;2906;p4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7" name="Google Shape;2907;p4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454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2" name="Google Shape;2912;p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13" name="Google Shape;2913;p4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4" name="Google Shape;2914;p4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455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20" name="Google Shape;2920;p4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4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456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" name="Google Shape;2927;p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28" name="Google Shape;2928;p4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9" name="Google Shape;2929;p4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457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" name="Google Shape;2934;p4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35" name="Google Shape;2935;p4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4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458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" name="Google Shape;2941;p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42" name="Google Shape;2942;p4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3" name="Google Shape;2943;p4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459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8" name="Google Shape;2948;p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49" name="Google Shape;2949;p4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0" name="Google Shape;2950;p4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460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56" name="Google Shape;2956;p4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7" name="Google Shape;2957;p4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461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3" name="Google Shape;2963;p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64" name="Google Shape;2964;p4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4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462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Google Shape;2970;p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71" name="Google Shape;2971;p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2" name="Google Shape;2972;p4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463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7" name="Google Shape;2977;p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78" name="Google Shape;2978;p4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9" name="Google Shape;2979;p4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464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" name="Google Shape;2984;p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85" name="Google Shape;2985;p4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6" name="Google Shape;2986;p4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465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" name="Google Shape;2991;p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92" name="Google Shape;2992;p4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3" name="Google Shape;2993;p4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466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8" name="Google Shape;2998;p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999" name="Google Shape;2999;p4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3000;p4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467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p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07" name="Google Shape;3007;p4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8" name="Google Shape;3008;p4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468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14" name="Google Shape;3014;p4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5" name="Google Shape;3015;p4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469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" name="Google Shape;3020;p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21" name="Google Shape;3021;p4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2" name="Google Shape;3022;p4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470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28" name="Google Shape;3028;p4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9" name="Google Shape;3029;p4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471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0" name="Google Shape;3030;p46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Google Shape;3036;p4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7" name="Google Shape;3037;p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2" name="Google Shape;3042;p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3" name="Google Shape;3043;p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8" name="Google Shape;3048;p4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9" name="Google Shape;3049;p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4" name="Google Shape;3054;p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55" name="Google Shape;3055;p4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6" name="Google Shape;3056;p4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475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63" name="Google Shape;3063;p4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4" name="Google Shape;3064;p4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476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9" name="Google Shape;3069;p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70" name="Google Shape;3070;p4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1" name="Google Shape;3071;p4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477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Google Shape;3076;p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77" name="Google Shape;3077;p4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8" name="Google Shape;3078;p4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478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Google Shape;3084;p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85" name="Google Shape;3085;p4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6" name="Google Shape;3086;p4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479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1" name="Google Shape;3091;p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92" name="Google Shape;3092;p4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3" name="Google Shape;3093;p4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480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" name="Google Shape;3098;p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099" name="Google Shape;3099;p4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00" name="Google Shape;3100;p4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481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5" name="Google Shape;3105;p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06" name="Google Shape;3106;p4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7" name="Google Shape;3107;p4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482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" name="Google Shape;3113;p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14" name="Google Shape;3114;p4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5" name="Google Shape;3115;p4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483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0" name="Google Shape;3120;p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21" name="Google Shape;3121;p4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2" name="Google Shape;3122;p4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484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8" name="Google Shape;3128;p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29" name="Google Shape;3129;p4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0" name="Google Shape;3130;p4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485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Google Shape;3135;p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36" name="Google Shape;3136;p4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7" name="Google Shape;3137;p4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486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2" name="Google Shape;3142;p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43" name="Google Shape;3143;p4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4" name="Google Shape;3144;p4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487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" name="Google Shape;3149;p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50" name="Google Shape;3150;p4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1" name="Google Shape;3151;p4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488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Google Shape;3156;p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57" name="Google Shape;3157;p4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8" name="Google Shape;3158;p4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489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3" name="Google Shape;3163;p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64" name="Google Shape;3164;p4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5" name="Google Shape;3165;p4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490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Google Shape;3170;p4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1" name="Google Shape;3171;p4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2" name="Google Shape;3172;p4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491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" name="Google Shape;3177;p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8" name="Google Shape;3178;p4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9" name="Google Shape;3179;p4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492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" name="Google Shape;3184;p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5" name="Google Shape;3185;p4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6" name="Google Shape;3186;p4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493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" name="Google Shape;3191;p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92" name="Google Shape;3192;p4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3" name="Google Shape;3193;p4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494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8" name="Google Shape;3198;p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99" name="Google Shape;3199;p4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0" name="Google Shape;3200;p4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495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" name="Google Shape;3205;p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06" name="Google Shape;3206;p4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7" name="Google Shape;3207;p4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496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3" name="Google Shape;3213;p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14" name="Google Shape;3214;p4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5" name="Google Shape;3215;p4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497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0" name="Google Shape;3220;p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21" name="Google Shape;3221;p4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2" name="Google Shape;3222;p4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498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7" name="Google Shape;3227;p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28" name="Google Shape;3228;p4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9" name="Google Shape;3229;p4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499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" name="Google Shape;3234;p4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35" name="Google Shape;3235;p4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6" name="Google Shape;3236;p4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500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" name="Google Shape;3241;p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42" name="Google Shape;3242;p4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3" name="Google Shape;3243;p4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501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p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49" name="Google Shape;3249;p4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0" name="Google Shape;3250;p4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502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5" name="Google Shape;3255;p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56" name="Google Shape;3256;p4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7" name="Google Shape;3257;p4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503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3" name="Google Shape;3263;p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64" name="Google Shape;3264;p4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5" name="Google Shape;3265;p4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504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0" name="Google Shape;3270;p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71" name="Google Shape;3271;p4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2" name="Google Shape;3272;p4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505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" name="Google Shape;3277;p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78" name="Google Shape;3278;p5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9" name="Google Shape;3279;p5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506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4" name="Google Shape;3284;p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85" name="Google Shape;3285;p5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6" name="Google Shape;3286;p5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507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1" name="Google Shape;3291;p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92" name="Google Shape;3292;p5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3" name="Google Shape;3293;p5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508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8" name="Google Shape;3298;p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299" name="Google Shape;3299;p5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0" name="Google Shape;3300;p5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509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5" name="Google Shape;3305;p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06" name="Google Shape;3306;p5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7" name="Google Shape;3307;p5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510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13" name="Google Shape;3313;p5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4" name="Google Shape;3314;p5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9" name="Google Shape;3319;p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20" name="Google Shape;3320;p5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1" name="Google Shape;3321;p5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512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6" name="Google Shape;3326;p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27" name="Google Shape;3327;p5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8" name="Google Shape;3328;p5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513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4" name="Google Shape;3334;p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35" name="Google Shape;3335;p5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6" name="Google Shape;3336;p5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514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1" name="Google Shape;3341;p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42" name="Google Shape;3342;p5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3" name="Google Shape;3343;p5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515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9" name="Google Shape;3349;p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50" name="Google Shape;3350;p5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1" name="Google Shape;3351;p5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516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6" name="Google Shape;3356;p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57" name="Google Shape;3357;p5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8" name="Google Shape;3358;p5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517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3" name="Google Shape;3363;p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64" name="Google Shape;3364;p5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5" name="Google Shape;3365;p5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518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0" name="Google Shape;3370;p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71" name="Google Shape;3371;p5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2" name="Google Shape;3372;p5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519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7" name="Google Shape;3377;p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78" name="Google Shape;3378;p5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9" name="Google Shape;3379;p5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520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4" name="Google Shape;3384;p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85" name="Google Shape;3385;p5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6" name="Google Shape;3386;p5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521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1" name="Google Shape;3391;p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92" name="Google Shape;3392;p5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3" name="Google Shape;3393;p5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522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8" name="Google Shape;3398;p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99" name="Google Shape;3399;p5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0" name="Google Shape;3400;p5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523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6" name="Google Shape;3406;p5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07" name="Google Shape;3407;p5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8" name="Google Shape;3408;p5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524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3" name="Google Shape;3413;p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14" name="Google Shape;3414;p5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5" name="Google Shape;3415;p5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525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" name="Google Shape;3420;p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21" name="Google Shape;3421;p5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2" name="Google Shape;3422;p5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526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7" name="Google Shape;3427;p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28" name="Google Shape;3428;p5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9" name="Google Shape;3429;p5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527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4" name="Google Shape;3434;p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35" name="Google Shape;3435;p5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6" name="Google Shape;3436;p5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528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p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42" name="Google Shape;3442;p5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3" name="Google Shape;3443;p5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529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p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50" name="Google Shape;3450;p5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1" name="Google Shape;3451;p5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530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6" name="Google Shape;3456;p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57" name="Google Shape;3457;p5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8" name="Google Shape;3458;p5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531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3" name="Google Shape;3463;p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64" name="Google Shape;3464;p5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5" name="Google Shape;3465;p5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532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0" name="Google Shape;3470;p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71" name="Google Shape;3471;p5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2" name="Google Shape;3472;p5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533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7" name="Google Shape;3477;p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78" name="Google Shape;3478;p5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9" name="Google Shape;3479;p5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534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4" name="Google Shape;3484;p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85" name="Google Shape;3485;p5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6" name="Google Shape;3486;p5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535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" name="Google Shape;3491;p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92" name="Google Shape;3492;p5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3" name="Google Shape;3493;p5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536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p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499" name="Google Shape;3499;p5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0" name="Google Shape;3500;p5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537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6" name="Google Shape;3506;p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07" name="Google Shape;3507;p5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8" name="Google Shape;3508;p5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538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3" name="Google Shape;3513;p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14" name="Google Shape;3514;p5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5" name="Google Shape;3515;p5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539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0" name="Google Shape;3520;p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21" name="Google Shape;3521;p5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2" name="Google Shape;3522;p5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540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7" name="Google Shape;3527;p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28" name="Google Shape;3528;p5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9" name="Google Shape;3529;p5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541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4" name="Google Shape;3534;p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35" name="Google Shape;3535;p5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5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542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2" name="Google Shape;3542;p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43" name="Google Shape;3543;p5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5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543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9" name="Google Shape;3549;p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50" name="Google Shape;3550;p5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5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544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6" name="Google Shape;3556;p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57" name="Google Shape;3557;p5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8" name="Google Shape;3558;p5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545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3" name="Google Shape;3563;p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64" name="Google Shape;3564;p5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5" name="Google Shape;3565;p5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546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0" name="Google Shape;3570;p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71" name="Google Shape;3571;p5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2" name="Google Shape;3572;p5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547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7" name="Google Shape;3577;p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78" name="Google Shape;3578;p5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9" name="Google Shape;3579;p5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548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" name="Google Shape;3584;p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85" name="Google Shape;3585;p5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6" name="Google Shape;3586;p5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549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1" name="Google Shape;3591;p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92" name="Google Shape;3592;p5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3" name="Google Shape;3593;p5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550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8" name="Google Shape;3598;p5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99" name="Google Shape;3599;p5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0" name="Google Shape;3600;p5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551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6" name="Google Shape;3606;p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07" name="Google Shape;3607;p5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8" name="Google Shape;3608;p5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552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3" name="Google Shape;3613;p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14" name="Google Shape;3614;p5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5" name="Google Shape;3615;p5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553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0" name="Google Shape;3620;p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21" name="Google Shape;3621;p5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2" name="Google Shape;3622;p5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554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8" name="Google Shape;3628;p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29" name="Google Shape;3629;p5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0" name="Google Shape;3630;p5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555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5" name="Google Shape;3635;p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36" name="Google Shape;3636;p5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7" name="Google Shape;3637;p5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556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3" name="Google Shape;3643;p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44" name="Google Shape;3644;p5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5" name="Google Shape;3645;p5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557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Google Shape;3650;p5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51" name="Google Shape;3651;p5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2" name="Google Shape;3652;p5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558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7" name="Google Shape;3657;p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58" name="Google Shape;3658;p5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9" name="Google Shape;3659;p5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559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5" name="Google Shape;3665;p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66" name="Google Shape;3666;p5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7" name="Google Shape;3667;p5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560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2" name="Google Shape;3672;p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73" name="Google Shape;3673;p5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4" name="Google Shape;3674;p5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561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9" name="Google Shape;3679;p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80" name="Google Shape;3680;p5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1" name="Google Shape;3681;p5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562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" name="Google Shape;3686;p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87" name="Google Shape;3687;p5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8" name="Google Shape;3688;p5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563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3" name="Google Shape;3693;p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694" name="Google Shape;3694;p5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5" name="Google Shape;3695;p5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564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0" name="Google Shape;3700;p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01" name="Google Shape;3701;p5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2" name="Google Shape;3702;p5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565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7" name="Google Shape;3707;p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08" name="Google Shape;3708;p5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9" name="Google Shape;3709;p5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566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4" name="Google Shape;3714;p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15" name="Google Shape;3715;p5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6" name="Google Shape;3716;p5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567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2" name="Google Shape;3722;p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23" name="Google Shape;3723;p5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4" name="Google Shape;3724;p5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568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9" name="Google Shape;3729;p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30" name="Google Shape;3730;p5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1" name="Google Shape;3731;p5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569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6" name="Google Shape;3736;p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37" name="Google Shape;3737;p5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8" name="Google Shape;3738;p5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570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3" name="Google Shape;3743;p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44" name="Google Shape;3744;p5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5" name="Google Shape;3745;p5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571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1" name="Google Shape;3751;p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52" name="Google Shape;3752;p5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3" name="Google Shape;3753;p5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572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" name="Google Shape;3758;p5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59" name="Google Shape;3759;p5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0" name="Google Shape;3760;p5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573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5" name="Google Shape;3765;p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66" name="Google Shape;3766;p5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7" name="Google Shape;3767;p5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574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3" name="Google Shape;3773;p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74" name="Google Shape;3774;p5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5" name="Google Shape;3775;p5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575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0" name="Google Shape;3780;p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81" name="Google Shape;3781;p5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2" name="Google Shape;3782;p5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576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" name="Google Shape;3788;p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89" name="Google Shape;3789;p5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0" name="Google Shape;3790;p5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577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Google Shape;3795;p5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796" name="Google Shape;3796;p5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7" name="Google Shape;3797;p5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578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2" name="Google Shape;3802;p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03" name="Google Shape;3803;p5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4" name="Google Shape;3804;p5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579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p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10" name="Google Shape;3810;p5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1" name="Google Shape;3811;p5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580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6" name="Google Shape;3816;p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17" name="Google Shape;3817;p5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8" name="Google Shape;3818;p5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581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3" name="Google Shape;3823;p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24" name="Google Shape;3824;p5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5" name="Google Shape;3825;p5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582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0" name="Google Shape;3830;p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31" name="Google Shape;3831;p5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2" name="Google Shape;3832;p5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583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7" name="Google Shape;3837;p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38" name="Google Shape;3838;p5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9" name="Google Shape;3839;p5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584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5" name="Google Shape;3845;p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46" name="Google Shape;3846;p5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7" name="Google Shape;3847;p5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585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2" name="Google Shape;3852;p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53" name="Google Shape;3853;p5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4" name="Google Shape;3854;p5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586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" name="Google Shape;3860;p5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61" name="Google Shape;3861;p5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2" name="Google Shape;3862;p5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587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p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68" name="Google Shape;3868;p5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9" name="Google Shape;3869;p5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588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Google Shape;3874;p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75" name="Google Shape;3875;p5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6" name="Google Shape;3876;p5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589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1" name="Google Shape;3881;p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82" name="Google Shape;3882;p5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3" name="Google Shape;3883;p5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590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9" name="Google Shape;3889;p5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90" name="Google Shape;3890;p5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" name="Google Shape;3891;p5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591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6" name="Google Shape;3896;p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897" name="Google Shape;3897;p5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8" name="Google Shape;3898;p5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592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3" name="Google Shape;3903;p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04" name="Google Shape;3904;p5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5" name="Google Shape;3905;p5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593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0" name="Google Shape;3910;p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11" name="Google Shape;3911;p5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2" name="Google Shape;3912;p5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594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7" name="Google Shape;3917;p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18" name="Google Shape;3918;p5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9" name="Google Shape;3919;p5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595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p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25" name="Google Shape;3925;p5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6" name="Google Shape;3926;p5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596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2" name="Google Shape;3932;p5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33" name="Google Shape;3933;p5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4" name="Google Shape;3934;p5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597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9" name="Google Shape;3939;p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40" name="Google Shape;3940;p5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1" name="Google Shape;3941;p5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598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6" name="Google Shape;3946;p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47" name="Google Shape;3947;p5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8" name="Google Shape;3948;p5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599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3" name="Google Shape;3953;p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54" name="Google Shape;3954;p5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5" name="Google Shape;3955;p5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600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0" name="Google Shape;3960;p5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61" name="Google Shape;3961;p5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2" name="Google Shape;3962;p5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601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7" name="Google Shape;3967;p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68" name="Google Shape;3968;p5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9" name="Google Shape;3969;p5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602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" name="Google Shape;3975;p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76" name="Google Shape;3976;p5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7" name="Google Shape;3977;p5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603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2" name="Google Shape;3982;p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83" name="Google Shape;3983;p5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4" name="Google Shape;3984;p5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604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0" name="Google Shape;3990;p5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91" name="Google Shape;3991;p5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2" name="Google Shape;3992;p5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605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7" name="Google Shape;3997;p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998" name="Google Shape;3998;p6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9" name="Google Shape;3999;p6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606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4" name="Google Shape;4004;p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05" name="Google Shape;4005;p6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6" name="Google Shape;4006;p6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607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1" name="Google Shape;4011;p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12" name="Google Shape;4012;p6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3" name="Google Shape;4013;p6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608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8" name="Google Shape;4018;p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19" name="Google Shape;4019;p6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0" name="Google Shape;4020;p6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609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5" name="Google Shape;4025;p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26" name="Google Shape;4026;p6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7" name="Google Shape;4027;p6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610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2" name="Google Shape;4032;p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33" name="Google Shape;4033;p6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4" name="Google Shape;4034;p6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9" name="Google Shape;4039;p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40" name="Google Shape;4040;p6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1" name="Google Shape;4041;p6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612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7" name="Google Shape;4047;p6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48" name="Google Shape;4048;p6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9" name="Google Shape;4049;p6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613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4" name="Google Shape;4054;p6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55" name="Google Shape;4055;p6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6" name="Google Shape;4056;p6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614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2" name="Google Shape;4062;p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63" name="Google Shape;4063;p6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4" name="Google Shape;4064;p6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615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9" name="Google Shape;4069;p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70" name="Google Shape;4070;p6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1" name="Google Shape;4071;p6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616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7" name="Google Shape;4077;p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78" name="Google Shape;4078;p6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9" name="Google Shape;4079;p6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617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" name="Google Shape;4085;p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86" name="Google Shape;4086;p6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7" name="Google Shape;4087;p6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618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2" name="Google Shape;4092;p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093" name="Google Shape;4093;p6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4" name="Google Shape;4094;p6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619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Google Shape;4099;p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00" name="Google Shape;4100;p6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1" name="Google Shape;4101;p6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620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7" name="Google Shape;4107;p6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08" name="Google Shape;4108;p6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9" name="Google Shape;4109;p6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621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4" name="Google Shape;4114;p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15" name="Google Shape;4115;p6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6" name="Google Shape;4116;p6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622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2" name="Google Shape;4122;p6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23" name="Google Shape;4123;p6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4" name="Google Shape;4124;p6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623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9" name="Google Shape;4129;p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30" name="Google Shape;4130;p6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1" name="Google Shape;4131;p6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624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7" name="Google Shape;4137;p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38" name="Google Shape;4138;p6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9" name="Google Shape;4139;p6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625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4" name="Google Shape;4144;p6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45" name="Google Shape;4145;p6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6" name="Google Shape;4146;p6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626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1" name="Google Shape;4151;p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52" name="Google Shape;4152;p6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3" name="Google Shape;4153;p6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627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8" name="Google Shape;4158;p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59" name="Google Shape;4159;p6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0" name="Google Shape;4160;p6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628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5" name="Google Shape;4165;p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66" name="Google Shape;4166;p6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7" name="Google Shape;4167;p6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629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3" name="Google Shape;4173;p6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74" name="Google Shape;4174;p6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5" name="Google Shape;4175;p6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630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0" name="Google Shape;4180;p6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81" name="Google Shape;4181;p6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2" name="Google Shape;4182;p6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631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7" name="Google Shape;4187;p6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88" name="Google Shape;4188;p6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9" name="Google Shape;4189;p6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632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4" name="Google Shape;4194;p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195" name="Google Shape;4195;p6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6" name="Google Shape;4196;p6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633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1" name="Google Shape;4201;p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02" name="Google Shape;4202;p6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3" name="Google Shape;4203;p6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634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8" name="Google Shape;4208;p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09" name="Google Shape;4209;p6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0" name="Google Shape;4210;p6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635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5" name="Google Shape;4215;p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16" name="Google Shape;4216;p6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7" name="Google Shape;4217;p6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636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3" name="Google Shape;4223;p6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24" name="Google Shape;4224;p6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5" name="Google Shape;4225;p6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637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0" name="Google Shape;4230;p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31" name="Google Shape;4231;p6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2" name="Google Shape;4232;p6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638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8" name="Google Shape;4238;p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39" name="Google Shape;4239;p6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0" name="Google Shape;4240;p6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639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5" name="Google Shape;4245;p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46" name="Google Shape;4246;p6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7" name="Google Shape;4247;p6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640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2" name="Google Shape;4252;p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53" name="Google Shape;4253;p6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4" name="Google Shape;4254;p6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641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" name="Google Shape;4259;p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60" name="Google Shape;4260;p6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1" name="Google Shape;4261;p6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642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6" name="Google Shape;4266;p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67" name="Google Shape;4267;p6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8" name="Google Shape;4268;p6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643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3" name="Google Shape;4273;p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74" name="Google Shape;4274;p6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5" name="Google Shape;4275;p6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644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0" name="Google Shape;4280;p6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81" name="Google Shape;4281;p6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2" name="Google Shape;4282;p6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645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7" name="Google Shape;4287;p6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88" name="Google Shape;4288;p6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9" name="Google Shape;4289;p6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646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5" name="Google Shape;4295;p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296" name="Google Shape;4296;p6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7" name="Google Shape;4297;p6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647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2" name="Google Shape;4302;p6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03" name="Google Shape;4303;p6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4" name="Google Shape;4304;p6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648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0" name="Google Shape;4310;p6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11" name="Google Shape;4311;p6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2" name="Google Shape;4312;p6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649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7" name="Google Shape;4317;p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18" name="Google Shape;4318;p6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9" name="Google Shape;4319;p6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650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Google Shape;4324;p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25" name="Google Shape;4325;p6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6" name="Google Shape;4326;p6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651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2" name="Google Shape;4332;p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33" name="Google Shape;4333;p6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4" name="Google Shape;4334;p6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652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0" name="Google Shape;4340;p6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41" name="Google Shape;4341;p6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2" name="Google Shape;4342;p6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653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7" name="Google Shape;4347;p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48" name="Google Shape;4348;p6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9" name="Google Shape;4349;p6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654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4" name="Google Shape;4354;p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55" name="Google Shape;4355;p6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6" name="Google Shape;4356;p6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655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1" name="Google Shape;4361;p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62" name="Google Shape;4362;p6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3" name="Google Shape;4363;p6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656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9" name="Google Shape;4369;p6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70" name="Google Shape;4370;p6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1" name="Google Shape;4371;p6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657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6" name="Google Shape;4376;p6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77" name="Google Shape;4377;p6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8" name="Google Shape;4378;p6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658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4" name="Google Shape;4384;p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85" name="Google Shape;4385;p6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6" name="Google Shape;4386;p6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659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1" name="Google Shape;4391;p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92" name="Google Shape;4392;p6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3" name="Google Shape;4393;p6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660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8" name="Google Shape;4398;p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399" name="Google Shape;4399;p6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0" name="Google Shape;4400;p6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661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5" name="Google Shape;4405;p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06" name="Google Shape;4406;p6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7" name="Google Shape;4407;p6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662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2" name="Google Shape;4412;p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13" name="Google Shape;4413;p6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4" name="Google Shape;4414;p6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663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9" name="Google Shape;4419;p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20" name="Google Shape;4420;p6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1" name="Google Shape;4421;p6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664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6" name="Google Shape;4426;p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27" name="Google Shape;4427;p6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8" name="Google Shape;4428;p6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665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3" name="Google Shape;4433;p6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34" name="Google Shape;4434;p6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5" name="Google Shape;4435;p6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666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0" name="Google Shape;4440;p6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41" name="Google Shape;4441;p6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2" name="Google Shape;4442;p6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667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7" name="Google Shape;4447;p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48" name="Google Shape;4448;p6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9" name="Google Shape;4449;p6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668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4" name="Google Shape;4454;p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55" name="Google Shape;4455;p6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6" name="Google Shape;4456;p6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669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1" name="Google Shape;4461;p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62" name="Google Shape;4462;p6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3" name="Google Shape;4463;p6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670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9" name="Google Shape;4469;p6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70" name="Google Shape;4470;p6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1" name="Google Shape;4471;p6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671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6" name="Google Shape;4476;p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77" name="Google Shape;4477;p6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8" name="Google Shape;4478;p6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672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3" name="Google Shape;4483;p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84" name="Google Shape;4484;p6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5" name="Google Shape;4485;p6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673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0" name="Google Shape;4490;p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91" name="Google Shape;4491;p6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2" name="Google Shape;4492;p6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674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8" name="Google Shape;4498;p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499" name="Google Shape;4499;p6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0" name="Google Shape;4500;p6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675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" name="Google Shape;4505;p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06" name="Google Shape;4506;p6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7" name="Google Shape;4507;p6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676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3" name="Google Shape;4513;p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14" name="Google Shape;4514;p6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5" name="Google Shape;4515;p6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677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0" name="Google Shape;4520;p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21" name="Google Shape;4521;p6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2" name="Google Shape;4522;p6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678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7" name="Google Shape;4527;p6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28" name="Google Shape;4528;p6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9" name="Google Shape;4529;p6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679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5" name="Google Shape;4535;p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36" name="Google Shape;4536;p6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7" name="Google Shape;4537;p6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680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2" name="Google Shape;4542;p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43" name="Google Shape;4543;p6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4" name="Google Shape;4544;p6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681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9" name="Google Shape;4549;p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50" name="Google Shape;4550;p6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1" name="Google Shape;4551;p6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682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6" name="Google Shape;4556;p6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57" name="Google Shape;4557;p6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8" name="Google Shape;4558;p6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683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p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64" name="Google Shape;4564;p6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5" name="Google Shape;4565;p6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684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0" name="Google Shape;4570;p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71" name="Google Shape;4571;p6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2" name="Google Shape;4572;p6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685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" name="Google Shape;4577;p6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78" name="Google Shape;4578;p6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9" name="Google Shape;4579;p6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686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4" name="Google Shape;4584;p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85" name="Google Shape;4585;p6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6" name="Google Shape;4586;p6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687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2" name="Google Shape;4592;p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593" name="Google Shape;4593;p6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4" name="Google Shape;4594;p6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688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9" name="Google Shape;4599;p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00" name="Google Shape;4600;p6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1" name="Google Shape;4601;p6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689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6" name="Google Shape;4606;p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07" name="Google Shape;4607;p6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8" name="Google Shape;4608;p6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690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3" name="Google Shape;4613;p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14" name="Google Shape;4614;p6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5" name="Google Shape;4615;p6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691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0" name="Google Shape;4620;p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21" name="Google Shape;4621;p6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2" name="Google Shape;4622;p6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692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7" name="Google Shape;4627;p6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28" name="Google Shape;4628;p6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9" name="Google Shape;4629;p6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693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4" name="Google Shape;4634;p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35" name="Google Shape;4635;p6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6" name="Google Shape;4636;p6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694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1" name="Google Shape;4641;p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42" name="Google Shape;4642;p6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3" name="Google Shape;4643;p6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695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" name="Google Shape;4649;p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50" name="Google Shape;4650;p6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1" name="Google Shape;4651;p6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696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6" name="Google Shape;4656;p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57" name="Google Shape;4657;p6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8" name="Google Shape;4658;p6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697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3" name="Google Shape;4663;p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64" name="Google Shape;4664;p6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5" name="Google Shape;4665;p6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698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0" name="Google Shape;4670;p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71" name="Google Shape;4671;p6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2" name="Google Shape;4672;p6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699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7" name="Google Shape;4677;p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78" name="Google Shape;4678;p6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9" name="Google Shape;4679;p6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700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4" name="Google Shape;4684;p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85" name="Google Shape;4685;p6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6" name="Google Shape;4686;p6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701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1" name="Google Shape;4691;p6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92" name="Google Shape;4692;p6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3" name="Google Shape;4693;p6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702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8" name="Google Shape;4698;p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699" name="Google Shape;4699;p6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0" name="Google Shape;4700;p6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703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5" name="Google Shape;4705;p6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06" name="Google Shape;4706;p6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7" name="Google Shape;4707;p6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704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2" name="Google Shape;4712;p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13" name="Google Shape;4713;p6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4" name="Google Shape;4714;p6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705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9" name="Google Shape;4719;p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20" name="Google Shape;4720;p7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1" name="Google Shape;4721;p7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706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6" name="Google Shape;4726;p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27" name="Google Shape;4727;p7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8" name="Google Shape;4728;p7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707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4" name="Google Shape;4734;p7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35" name="Google Shape;4735;p7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6" name="Google Shape;4736;p7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708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" name="Google Shape;4741;p7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42" name="Google Shape;4742;p7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3" name="Google Shape;4743;p7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709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8" name="Google Shape;4748;p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49" name="Google Shape;4749;p7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0" name="Google Shape;4750;p7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710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5" name="Google Shape;4755;p7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56" name="Google Shape;4756;p7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7" name="Google Shape;4757;p7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3" name="Google Shape;4763;p7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64" name="Google Shape;4764;p7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5" name="Google Shape;4765;p7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712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0" name="Google Shape;4770;p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71" name="Google Shape;4771;p7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2" name="Google Shape;4772;p7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713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7" name="Google Shape;4777;p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78" name="Google Shape;4778;p7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9" name="Google Shape;4779;p7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714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4" name="Google Shape;4784;p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85" name="Google Shape;4785;p7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6" name="Google Shape;4786;p7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715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2" name="Google Shape;4792;p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93" name="Google Shape;4793;p7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4" name="Google Shape;4794;p7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716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9" name="Google Shape;4799;p7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00" name="Google Shape;4800;p7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1" name="Google Shape;4801;p7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717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6" name="Google Shape;4806;p7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07" name="Google Shape;4807;p7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8" name="Google Shape;4808;p7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718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" name="Google Shape;4813;p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14" name="Google Shape;4814;p7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5" name="Google Shape;4815;p7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719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0" name="Google Shape;4820;p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21" name="Google Shape;4821;p7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2" name="Google Shape;4822;p7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720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7" name="Google Shape;4827;p7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28" name="Google Shape;4828;p7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9" name="Google Shape;4829;p7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721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4" name="Google Shape;4834;p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35" name="Google Shape;4835;p7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6" name="Google Shape;4836;p7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722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1" name="Google Shape;4841;p7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42" name="Google Shape;4842;p7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3" name="Google Shape;4843;p7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723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9" name="Google Shape;4849;p7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50" name="Google Shape;4850;p7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1" name="Google Shape;4851;p7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724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6" name="Google Shape;4856;p7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57" name="Google Shape;4857;p7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8" name="Google Shape;4858;p7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725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" name="Google Shape;4864;p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65" name="Google Shape;4865;p7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6" name="Google Shape;4866;p7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726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1" name="Google Shape;4871;p7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72" name="Google Shape;4872;p7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3" name="Google Shape;4873;p7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727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9" name="Google Shape;4879;p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80" name="Google Shape;4880;p7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1" name="Google Shape;4881;p7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728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7" name="Google Shape;4887;p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88" name="Google Shape;4888;p7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9" name="Google Shape;4889;p7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729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5" name="Google Shape;4895;p7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96" name="Google Shape;4896;p7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7" name="Google Shape;4897;p7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730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2" name="Google Shape;4902;p7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03" name="Google Shape;4903;p7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4" name="Google Shape;4904;p7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731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9" name="Google Shape;4909;p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10" name="Google Shape;4910;p7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1" name="Google Shape;4911;p7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732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6" name="Google Shape;4916;p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17" name="Google Shape;4917;p7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8" name="Google Shape;4918;p7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733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3" name="Google Shape;4923;p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24" name="Google Shape;4924;p7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5" name="Google Shape;4925;p7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734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0" name="Google Shape;4930;p7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31" name="Google Shape;4931;p7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2" name="Google Shape;4932;p7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735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8" name="Google Shape;4938;p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39" name="Google Shape;4939;p7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0" name="Google Shape;4940;p7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736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" name="Google Shape;4945;p7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46" name="Google Shape;4946;p7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7" name="Google Shape;4947;p7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737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2" name="Google Shape;4952;p7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53" name="Google Shape;4953;p7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4" name="Google Shape;4954;p7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738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9" name="Google Shape;4959;p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60" name="Google Shape;4960;p7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1" name="Google Shape;4961;p7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739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6" name="Google Shape;4966;p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67" name="Google Shape;4967;p7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8" name="Google Shape;4968;p7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740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3" name="Google Shape;4973;p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74" name="Google Shape;4974;p7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5" name="Google Shape;4975;p7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741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0" name="Google Shape;4980;p7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81" name="Google Shape;4981;p7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2" name="Google Shape;4982;p7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742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7" name="Google Shape;4987;p7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88" name="Google Shape;4988;p7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9" name="Google Shape;4989;p7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743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5" name="Google Shape;4995;p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996" name="Google Shape;4996;p7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7" name="Google Shape;4997;p7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744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2" name="Google Shape;5002;p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03" name="Google Shape;5003;p7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4" name="Google Shape;5004;p7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745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9" name="Google Shape;5009;p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10" name="Google Shape;5010;p7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1" name="Google Shape;5011;p7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746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6" name="Google Shape;5016;p7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17" name="Google Shape;5017;p7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8" name="Google Shape;5018;p7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747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3" name="Google Shape;5023;p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24" name="Google Shape;5024;p7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5" name="Google Shape;5025;p7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748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0" name="Google Shape;5030;p7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31" name="Google Shape;5031;p7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2" name="Google Shape;5032;p7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749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7" name="Google Shape;5037;p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38" name="Google Shape;5038;p7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9" name="Google Shape;5039;p7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750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4" name="Google Shape;5044;p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45" name="Google Shape;5045;p7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6" name="Google Shape;5046;p7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751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2" name="Google Shape;5052;p7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53" name="Google Shape;5053;p7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4" name="Google Shape;5054;p7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752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9" name="Google Shape;5059;p7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60" name="Google Shape;5060;p7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1" name="Google Shape;5061;p7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753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6" name="Google Shape;5066;p7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67" name="Google Shape;5067;p7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8" name="Google Shape;5068;p7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754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3" name="Google Shape;5073;p7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74" name="Google Shape;5074;p7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5" name="Google Shape;5075;p7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755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0" name="Google Shape;5080;p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81" name="Google Shape;5081;p7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2" name="Google Shape;5082;p7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756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88" name="Google Shape;5088;p7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9" name="Google Shape;5089;p7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757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4" name="Google Shape;5094;p7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095" name="Google Shape;5095;p7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6" name="Google Shape;5096;p7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758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1" name="Google Shape;5101;p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02" name="Google Shape;5102;p7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3" name="Google Shape;5103;p7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759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8" name="Google Shape;5108;p7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09" name="Google Shape;5109;p7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0" name="Google Shape;5110;p7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760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6" name="Google Shape;5116;p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17" name="Google Shape;5117;p7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8" name="Google Shape;5118;p7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761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Google Shape;5123;p7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24" name="Google Shape;5124;p7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5" name="Google Shape;5125;p7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762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" name="Google Shape;5130;p7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31" name="Google Shape;5131;p7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2" name="Google Shape;5132;p7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763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8" name="Google Shape;5138;p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39" name="Google Shape;5139;p7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0" name="Google Shape;5140;p7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764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Google Shape;5145;p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46" name="Google Shape;5146;p7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7" name="Google Shape;5147;p7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765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2" name="Google Shape;5152;p7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53" name="Google Shape;5153;p7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4" name="Google Shape;5154;p7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766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Google Shape;5160;p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61" name="Google Shape;5161;p7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2" name="Google Shape;5162;p7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767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7" name="Google Shape;5167;p7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68" name="Google Shape;5168;p7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9" name="Google Shape;5169;p7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768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4" name="Google Shape;5174;p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75" name="Google Shape;5175;p7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6" name="Google Shape;5176;p7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769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1" name="Google Shape;5181;p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82" name="Google Shape;5182;p7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3" name="Google Shape;5183;p7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770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8" name="Google Shape;5188;p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89" name="Google Shape;5189;p7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0" name="Google Shape;5190;p7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771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5" name="Google Shape;5195;p7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196" name="Google Shape;5196;p7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7" name="Google Shape;5197;p7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772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2" name="Google Shape;5202;p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03" name="Google Shape;5203;p7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4" name="Google Shape;5204;p7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773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0" name="Google Shape;5210;p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11" name="Google Shape;5211;p7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2" name="Google Shape;5212;p7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774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7" name="Google Shape;5217;p7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18" name="Google Shape;5218;p7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9" name="Google Shape;5219;p7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775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4" name="Google Shape;5224;p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25" name="Google Shape;5225;p7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6" name="Google Shape;5226;p7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776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1" name="Google Shape;5231;p7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32" name="Google Shape;5232;p7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3" name="Google Shape;5233;p7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777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8" name="Google Shape;5238;p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39" name="Google Shape;5239;p7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0" name="Google Shape;5240;p7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778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5" name="Google Shape;5245;p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46" name="Google Shape;5246;p7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7" name="Google Shape;5247;p7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779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2" name="Google Shape;5252;p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53" name="Google Shape;5253;p7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4" name="Google Shape;5254;p7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780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9" name="Google Shape;5259;p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60" name="Google Shape;5260;p7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1" name="Google Shape;5261;p7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781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6" name="Google Shape;5266;p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67" name="Google Shape;5267;p7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8" name="Google Shape;5268;p7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782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3" name="Google Shape;5273;p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74" name="Google Shape;5274;p7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5" name="Google Shape;5275;p7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783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1" name="Google Shape;5281;p7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82" name="Google Shape;5282;p7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3" name="Google Shape;5283;p7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784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8" name="Google Shape;5288;p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89" name="Google Shape;5289;p7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0" name="Google Shape;5290;p7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785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5" name="Google Shape;5295;p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296" name="Google Shape;5296;p7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7" name="Google Shape;5297;p7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786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2" name="Google Shape;5302;p7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03" name="Google Shape;5303;p7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4" name="Google Shape;5304;p7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787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0" name="Google Shape;5310;p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11" name="Google Shape;5311;p7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2" name="Google Shape;5312;p7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788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7" name="Google Shape;5317;p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18" name="Google Shape;5318;p7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9" name="Google Shape;5319;p7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789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" name="Google Shape;5324;p7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25" name="Google Shape;5325;p7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6" name="Google Shape;5326;p7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790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1" name="Google Shape;5331;p7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32" name="Google Shape;5332;p7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3" name="Google Shape;5333;p7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791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8" name="Google Shape;5338;p7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39" name="Google Shape;5339;p7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0" name="Google Shape;5340;p7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792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5" name="Google Shape;5345;p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46" name="Google Shape;5346;p7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7" name="Google Shape;5347;p7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793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3" name="Google Shape;5353;p7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54" name="Google Shape;5354;p7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5" name="Google Shape;5355;p7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794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0" name="Google Shape;5360;p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61" name="Google Shape;5361;p7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2" name="Google Shape;5362;p7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795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7" name="Google Shape;5367;p7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68" name="Google Shape;5368;p7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9" name="Google Shape;5369;p7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796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4" name="Google Shape;5374;p7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75" name="Google Shape;5375;p7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6" name="Google Shape;5376;p7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797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1" name="Google Shape;5381;p7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82" name="Google Shape;5382;p7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3" name="Google Shape;5383;p7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798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9" name="Google Shape;5389;p7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90" name="Google Shape;5390;p7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1" name="Google Shape;5391;p7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799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6" name="Google Shape;5396;p7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397" name="Google Shape;5397;p7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8" name="Google Shape;5398;p7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800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3" name="Google Shape;5403;p7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04" name="Google Shape;5404;p7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5" name="Google Shape;5405;p7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801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0" name="Google Shape;5410;p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11" name="Google Shape;5411;p7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2" name="Google Shape;5412;p7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802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7" name="Google Shape;5417;p7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18" name="Google Shape;5418;p7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9" name="Google Shape;5419;p7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803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4" name="Google Shape;5424;p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25" name="Google Shape;5425;p7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6" name="Google Shape;5426;p7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804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1" name="Google Shape;5431;p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32" name="Google Shape;5432;p7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3" name="Google Shape;5433;p7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805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8" name="Google Shape;5438;p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39" name="Google Shape;5439;p8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0" name="Google Shape;5440;p8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806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5" name="Google Shape;5445;p8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46" name="Google Shape;5446;p8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7" name="Google Shape;5447;p8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807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3" name="Google Shape;5453;p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54" name="Google Shape;5454;p8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5" name="Google Shape;5455;p8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808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1" name="Google Shape;5461;p8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62" name="Google Shape;5462;p8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3" name="Google Shape;5463;p8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809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8" name="Google Shape;5468;p8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69" name="Google Shape;5469;p8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0" name="Google Shape;5470;p8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810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6" name="Google Shape;5476;p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77" name="Google Shape;5477;p8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8" name="Google Shape;5478;p8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3" name="Google Shape;5483;p8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84" name="Google Shape;5484;p8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5" name="Google Shape;5485;p8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812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Google Shape;5490;p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91" name="Google Shape;5491;p8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2" name="Google Shape;5492;p8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813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7" name="Google Shape;5497;p8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498" name="Google Shape;5498;p8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9" name="Google Shape;5499;p8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814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4" name="Google Shape;5504;p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05" name="Google Shape;5505;p8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6" name="Google Shape;5506;p8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815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2" name="Google Shape;5512;p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13" name="Google Shape;5513;p8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4" name="Google Shape;5514;p8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816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9" name="Google Shape;5519;p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20" name="Google Shape;5520;p8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1" name="Google Shape;5521;p8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817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7" name="Google Shape;5527;p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28" name="Google Shape;5528;p8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9" name="Google Shape;5529;p8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818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4" name="Google Shape;5534;p8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35" name="Google Shape;5535;p8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6" name="Google Shape;5536;p8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819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1" name="Google Shape;5541;p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42" name="Google Shape;5542;p8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3" name="Google Shape;5543;p8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820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8" name="Google Shape;5548;p8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49" name="Google Shape;5549;p8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0" name="Google Shape;5550;p8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821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6" name="Google Shape;5556;p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57" name="Google Shape;5557;p8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8" name="Google Shape;5558;p8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822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3" name="Google Shape;5563;p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64" name="Google Shape;5564;p8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5" name="Google Shape;5565;p8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823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1" name="Google Shape;5571;p8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72" name="Google Shape;5572;p8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3" name="Google Shape;5573;p8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824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8" name="Google Shape;5578;p8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79" name="Google Shape;5579;p8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0" name="Google Shape;5580;p8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825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6" name="Google Shape;5586;p8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87" name="Google Shape;5587;p8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8" name="Google Shape;5588;p8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826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4" name="Google Shape;5594;p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595" name="Google Shape;5595;p8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6" name="Google Shape;5596;p8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827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2" name="Google Shape;5602;p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03" name="Google Shape;5603;p8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4" name="Google Shape;5604;p8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828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9" name="Google Shape;5609;p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10" name="Google Shape;5610;p8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1" name="Google Shape;5611;p8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829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6" name="Google Shape;5616;p8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17" name="Google Shape;5617;p8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8" name="Google Shape;5618;p8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830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3" name="Google Shape;5623;p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24" name="Google Shape;5624;p8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5" name="Google Shape;5625;p8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831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0" name="Google Shape;5630;p8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31" name="Google Shape;5631;p8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2" name="Google Shape;5632;p8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832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7" name="Google Shape;5637;p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38" name="Google Shape;5638;p8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9" name="Google Shape;5639;p8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833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5" name="Google Shape;5645;p8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46" name="Google Shape;5646;p8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7" name="Google Shape;5647;p8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834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2" name="Google Shape;5652;p8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53" name="Google Shape;5653;p8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4" name="Google Shape;5654;p8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835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9" name="Google Shape;5659;p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60" name="Google Shape;5660;p8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1" name="Google Shape;5661;p8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836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6" name="Google Shape;5666;p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67" name="Google Shape;5667;p8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8" name="Google Shape;5668;p8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837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3" name="Google Shape;5673;p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74" name="Google Shape;5674;p8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5" name="Google Shape;5675;p8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838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0" name="Google Shape;5680;p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81" name="Google Shape;5681;p8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2" name="Google Shape;5682;p8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839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7" name="Google Shape;5687;p8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88" name="Google Shape;5688;p8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9" name="Google Shape;5689;p8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840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4" name="Google Shape;5694;p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695" name="Google Shape;5695;p8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6" name="Google Shape;5696;p8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841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1" name="Google Shape;5701;p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02" name="Google Shape;5702;p8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3" name="Google Shape;5703;p8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842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9" name="Google Shape;5709;p8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10" name="Google Shape;5710;p8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1" name="Google Shape;5711;p8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843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6" name="Google Shape;5716;p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17" name="Google Shape;5717;p8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8" name="Google Shape;5718;p8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844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3" name="Google Shape;5723;p8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24" name="Google Shape;5724;p8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5" name="Google Shape;5725;p8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845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0" name="Google Shape;5730;p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31" name="Google Shape;5731;p8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8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846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8" name="Google Shape;5738;p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39" name="Google Shape;5739;p8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0" name="Google Shape;5740;p8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847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5" name="Google Shape;5745;p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46" name="Google Shape;5746;p8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7" name="Google Shape;5747;p8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848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2" name="Google Shape;5752;p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53" name="Google Shape;5753;p8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4" name="Google Shape;5754;p8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849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9" name="Google Shape;5759;p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60" name="Google Shape;5760;p8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1" name="Google Shape;5761;p8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850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6" name="Google Shape;5766;p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67" name="Google Shape;5767;p8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8" name="Google Shape;5768;p8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851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4" name="Google Shape;5774;p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75" name="Google Shape;5775;p8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6" name="Google Shape;5776;p8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852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1" name="Google Shape;5781;p8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82" name="Google Shape;5782;p8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3" name="Google Shape;5783;p8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853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8" name="Google Shape;5788;p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89" name="Google Shape;5789;p8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0" name="Google Shape;5790;p8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854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5" name="Google Shape;5795;p8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96" name="Google Shape;5796;p8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7" name="Google Shape;5797;p8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855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2" name="Google Shape;5802;p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03" name="Google Shape;5803;p8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4" name="Google Shape;5804;p8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856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9" name="Google Shape;5809;p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10" name="Google Shape;5810;p8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1" name="Google Shape;5811;p8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857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6" name="Google Shape;5816;p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17" name="Google Shape;5817;p8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8" name="Google Shape;5818;p8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858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4" name="Google Shape;5824;p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25" name="Google Shape;5825;p8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6" name="Google Shape;5826;p8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859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1" name="Google Shape;5831;p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32" name="Google Shape;5832;p8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3" name="Google Shape;5833;p8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860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8" name="Google Shape;5838;p8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39" name="Google Shape;5839;p8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0" name="Google Shape;5840;p8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861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5" name="Google Shape;5845;p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46" name="Google Shape;5846;p8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7" name="Google Shape;5847;p8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862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2" name="Google Shape;5852;p8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53" name="Google Shape;5853;p8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4" name="Google Shape;5854;p8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863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9" name="Google Shape;5859;p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60" name="Google Shape;5860;p8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1" name="Google Shape;5861;p8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864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6" name="Google Shape;5866;p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67" name="Google Shape;5867;p8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8" name="Google Shape;5868;p8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865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3" name="Google Shape;5873;p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74" name="Google Shape;5874;p8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5" name="Google Shape;5875;p8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866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0" name="Google Shape;5880;p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81" name="Google Shape;5881;p8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2" name="Google Shape;5882;p8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867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7" name="Google Shape;5887;p8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88" name="Google Shape;5888;p8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9" name="Google Shape;5889;p8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868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4" name="Google Shape;5894;p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895" name="Google Shape;5895;p8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6" name="Google Shape;5896;p8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869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2" name="Google Shape;5902;p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03" name="Google Shape;5903;p8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4" name="Google Shape;5904;p8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870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9" name="Google Shape;5909;p8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10" name="Google Shape;5910;p8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1" name="Google Shape;5911;p8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871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6" name="Google Shape;5916;p8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7" name="Google Shape;5917;p8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2" name="Google Shape;5922;p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23" name="Google Shape;5923;p8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4" name="Google Shape;5924;p8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873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9" name="Google Shape;5929;p8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30" name="Google Shape;5930;p8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1" name="Google Shape;5931;p8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874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7" name="Google Shape;5937;p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38" name="Google Shape;5938;p8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9" name="Google Shape;5939;p8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875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4" name="Google Shape;5944;p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45" name="Google Shape;5945;p8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6" name="Google Shape;5946;p8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876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1" name="Google Shape;5951;p8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52" name="Google Shape;5952;p8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3" name="Google Shape;5953;p8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877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8" name="Google Shape;5958;p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59" name="Google Shape;5959;p8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0" name="Google Shape;5960;p8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878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5" name="Google Shape;5965;p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66" name="Google Shape;5966;p8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7" name="Google Shape;5967;p8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879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2" name="Google Shape;5972;p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73" name="Google Shape;5973;p8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4" name="Google Shape;5974;p8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880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9" name="Google Shape;5979;p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80" name="Google Shape;5980;p8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1" name="Google Shape;5981;p8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881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6" name="Google Shape;5986;p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87" name="Google Shape;5987;p8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8" name="Google Shape;5988;p8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882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3" name="Google Shape;5993;p8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994" name="Google Shape;5994;p8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5" name="Google Shape;5995;p8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883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1" name="Google Shape;6001;p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02" name="Google Shape;6002;p8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3" name="Google Shape;6003;p8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884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8" name="Google Shape;6008;p8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09" name="Google Shape;6009;p8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0" name="Google Shape;6010;p8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885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5" name="Google Shape;6015;p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16" name="Google Shape;6016;p8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7" name="Google Shape;6017;p8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886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2" name="Google Shape;6022;p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23" name="Google Shape;6023;p8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4" name="Google Shape;6024;p8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887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9" name="Google Shape;6029;p8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30" name="Google Shape;6030;p8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1" name="Google Shape;6031;p8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888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6" name="Google Shape;6036;p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37" name="Google Shape;6037;p8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8" name="Google Shape;6038;p8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889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3" name="Google Shape;6043;p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44" name="Google Shape;6044;p8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5" name="Google Shape;6045;p8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890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0" name="Google Shape;6050;p8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51" name="Google Shape;6051;p8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2" name="Google Shape;6052;p8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891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7" name="Google Shape;6057;p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58" name="Google Shape;6058;p8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9" name="Google Shape;6059;p8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892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4" name="Google Shape;6064;p8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65" name="Google Shape;6065;p8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6" name="Google Shape;6066;p8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893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1" name="Google Shape;6071;p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72" name="Google Shape;6072;p8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3" name="Google Shape;6073;p8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894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8" name="Google Shape;6078;p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79" name="Google Shape;6079;p8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0" name="Google Shape;6080;p8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895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6" name="Google Shape;6086;p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87" name="Google Shape;6087;p8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8" name="Google Shape;6088;p8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896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3" name="Google Shape;6093;p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094" name="Google Shape;6094;p8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5" name="Google Shape;6095;p8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897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0" name="Google Shape;6100;p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01" name="Google Shape;6101;p8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2" name="Google Shape;6102;p8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898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7" name="Google Shape;6107;p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08" name="Google Shape;6108;p8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9" name="Google Shape;6109;p8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899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4" name="Google Shape;6114;p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15" name="Google Shape;6115;p8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6" name="Google Shape;6116;p8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900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1" name="Google Shape;6121;p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22" name="Google Shape;6122;p8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3" name="Google Shape;6123;p8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901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24" name="Google Shape;6124;p89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0" name="Google Shape;6130;p8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1" name="Google Shape;6131;p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6" name="Google Shape;6136;p8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37" name="Google Shape;6137;p8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8" name="Google Shape;6138;p89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903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9" name="Google Shape;6139;p89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" name="Google Shape;6144;p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45" name="Google Shape;6145;p8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6" name="Google Shape;6146;p89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904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7" name="Google Shape;6147;p89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2" name="Google Shape;6152;p8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3" name="Google Shape;6153;p8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8" name="Google Shape;6158;p9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59" name="Google Shape;6159;p90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0" name="Google Shape;6160;p90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906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1" name="Google Shape;6161;p90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6" name="Google Shape;6166;p9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67" name="Google Shape;6167;p90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8" name="Google Shape;6168;p90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907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4" name="Google Shape;6174;p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75" name="Google Shape;6175;p9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6" name="Google Shape;6176;p9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908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1" name="Google Shape;6181;p9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82" name="Google Shape;6182;p9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3" name="Google Shape;6183;p9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909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8" name="Google Shape;6188;p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89" name="Google Shape;6189;p9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0" name="Google Shape;6190;p9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910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5" name="Google Shape;6195;p9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196" name="Google Shape;6196;p9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7" name="Google Shape;6197;p9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2" name="Google Shape;6202;p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03" name="Google Shape;6203;p9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4" name="Google Shape;6204;p9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912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9" name="Google Shape;6209;p9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10" name="Google Shape;6210;p9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1" name="Google Shape;6211;p9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913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6" name="Google Shape;6216;p9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17" name="Google Shape;6217;p90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8" name="Google Shape;6218;p90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914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3" name="Google Shape;6223;p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24" name="Google Shape;6224;p90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5" name="Google Shape;6225;p90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915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0" name="Google Shape;6230;p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31" name="Google Shape;6231;p9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2" name="Google Shape;6232;p9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916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7" name="Google Shape;6237;p9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38" name="Google Shape;6238;p9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9" name="Google Shape;6239;p9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917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4" name="Google Shape;6244;p9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45" name="Google Shape;6245;p9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6" name="Google Shape;6246;p9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918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1" name="Google Shape;6251;p9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52" name="Google Shape;6252;p9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3" name="Google Shape;6253;p9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919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8" name="Google Shape;6258;p9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59" name="Google Shape;6259;p9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0" name="Google Shape;6260;p9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920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5" name="Google Shape;6265;p9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66" name="Google Shape;6266;p9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7" name="Google Shape;6267;p9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921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2" name="Google Shape;6272;p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73" name="Google Shape;6273;p9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4" name="Google Shape;6274;p9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922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9" name="Google Shape;6279;p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80" name="Google Shape;6280;p9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1" name="Google Shape;6281;p9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923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6" name="Google Shape;6286;p9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87" name="Google Shape;6287;p9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8" name="Google Shape;6288;p9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924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3" name="Google Shape;6293;p9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294" name="Google Shape;6294;p9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5" name="Google Shape;6295;p9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925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0" name="Google Shape;6300;p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01" name="Google Shape;6301;p9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2" name="Google Shape;6302;p9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926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8" name="Google Shape;6308;p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09" name="Google Shape;6309;p9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0" name="Google Shape;6310;p9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927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5" name="Google Shape;6315;p9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16" name="Google Shape;6316;p9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7" name="Google Shape;6317;p9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928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2" name="Google Shape;6322;p9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23" name="Google Shape;6323;p9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4" name="Google Shape;6324;p9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929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9" name="Google Shape;6329;p9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30" name="Google Shape;6330;p9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1" name="Google Shape;6331;p92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6332" name="Google Shape;6332;p9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930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8" name="Google Shape;6338;p9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39" name="Google Shape;6339;p9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0" name="Google Shape;6340;p9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931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5" name="Google Shape;6345;p9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46" name="Google Shape;6346;p9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7" name="Google Shape;6347;p9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932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2" name="Google Shape;6352;p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53" name="Google Shape;6353;p9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4" name="Google Shape;6354;p9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933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9" name="Google Shape;6359;p9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60" name="Google Shape;6360;p9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1" name="Google Shape;6361;p9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934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6" name="Google Shape;6366;p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67" name="Google Shape;6367;p9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8" name="Google Shape;6368;p9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935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3" name="Google Shape;6373;p9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74" name="Google Shape;6374;p9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5" name="Google Shape;6375;p9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936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0" name="Google Shape;6380;p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81" name="Google Shape;6381;p9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2" name="Google Shape;6382;p9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937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7" name="Google Shape;6387;p9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88" name="Google Shape;6388;p9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9" name="Google Shape;6389;p9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938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4" name="Google Shape;6394;p9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395" name="Google Shape;6395;p9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6" name="Google Shape;6396;p9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939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1" name="Google Shape;6401;p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02" name="Google Shape;6402;p9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3" name="Google Shape;6403;p9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940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8" name="Google Shape;6408;p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09" name="Google Shape;6409;p9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0" name="Google Shape;6410;p9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941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5" name="Google Shape;6415;p9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16" name="Google Shape;6416;p9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7" name="Google Shape;6417;p9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942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2" name="Google Shape;6422;p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23" name="Google Shape;6423;p93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4" name="Google Shape;6424;p93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943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9" name="Google Shape;6429;p9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30" name="Google Shape;6430;p9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1" name="Google Shape;6431;p9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944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6" name="Google Shape;6436;p9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37" name="Google Shape;6437;p9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8" name="Google Shape;6438;p9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945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3" name="Google Shape;6443;p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44" name="Google Shape;6444;p9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5" name="Google Shape;6445;p9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946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" name="Google Shape;6451;p9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52" name="Google Shape;6452;p9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3" name="Google Shape;6453;p9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947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8" name="Google Shape;6458;p9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59" name="Google Shape;6459;p9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0" name="Google Shape;6460;p9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948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5" name="Google Shape;6465;p9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66" name="Google Shape;6466;p9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7" name="Google Shape;6467;p9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949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2" name="Google Shape;6472;p9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73" name="Google Shape;6473;p9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4" name="Google Shape;6474;p9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950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9" name="Google Shape;6479;p9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80" name="Google Shape;6480;p9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1" name="Google Shape;6481;p9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951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6" name="Google Shape;6486;p9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87" name="Google Shape;6487;p9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8" name="Google Shape;6488;p9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952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3" name="Google Shape;6493;p9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494" name="Google Shape;6494;p9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5" name="Google Shape;6495;p9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953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0" name="Google Shape;6500;p9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01" name="Google Shape;6501;p9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2" name="Google Shape;6502;p9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954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7" name="Google Shape;6507;p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08" name="Google Shape;6508;p9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9" name="Google Shape;6509;p9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955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4" name="Google Shape;6514;p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15" name="Google Shape;6515;p9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6" name="Google Shape;6516;p9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956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1" name="Google Shape;6521;p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22" name="Google Shape;6522;p9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3" name="Google Shape;6523;p9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957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8" name="Google Shape;6528;p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29" name="Google Shape;6529;p9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0" name="Google Shape;6530;p9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958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5" name="Google Shape;6535;p9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36" name="Google Shape;6536;p9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7" name="Google Shape;6537;p9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959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3" name="Google Shape;6543;p9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44" name="Google Shape;6544;p9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5" name="Google Shape;6545;p95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960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0" name="Google Shape;6550;p9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51" name="Google Shape;6551;p9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2" name="Google Shape;6552;p9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961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7" name="Google Shape;6557;p9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58" name="Google Shape;6558;p95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9" name="Google Shape;6559;p95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962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4" name="Google Shape;6564;p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65" name="Google Shape;6565;p9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6" name="Google Shape;6566;p9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963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1" name="Google Shape;6571;p9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72" name="Google Shape;6572;p9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3" name="Google Shape;6573;p9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964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8" name="Google Shape;6578;p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79" name="Google Shape;6579;p9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0" name="Google Shape;6580;p9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965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6" name="Google Shape;6586;p9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87" name="Google Shape;6587;p9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8" name="Google Shape;6588;p9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966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3" name="Google Shape;6593;p9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94" name="Google Shape;6594;p9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5" name="Google Shape;6595;p9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967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0" name="Google Shape;6600;p9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01" name="Google Shape;6601;p9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2" name="Google Shape;6602;p9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968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7" name="Google Shape;6607;p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08" name="Google Shape;6608;p9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9" name="Google Shape;6609;p9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969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0" name="Google Shape;6610;p963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9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6" name="Google Shape;6616;p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17" name="Google Shape;6617;p9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8" name="Google Shape;6618;p9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970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9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3" name="Google Shape;6623;p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24" name="Google Shape;6624;p9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5" name="Google Shape;6625;p9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971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0" name="Google Shape;6630;p9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31" name="Google Shape;6631;p9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2" name="Google Shape;6632;p9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972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7" name="Google Shape;6637;p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38" name="Google Shape;6638;p9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9" name="Google Shape;6639;p9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973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4" name="Google Shape;6644;p9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45" name="Google Shape;6645;p9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6" name="Google Shape;6646;p9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974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1" name="Google Shape;6651;p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52" name="Google Shape;6652;p9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3" name="Google Shape;6653;p9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975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9" name="Google Shape;6659;p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60" name="Google Shape;6660;p97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1" name="Google Shape;6661;p97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976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6" name="Google Shape;6666;p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67" name="Google Shape;6667;p9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8" name="Google Shape;6668;p9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977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3" name="Google Shape;6673;p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74" name="Google Shape;6674;p97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5" name="Google Shape;6675;p97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978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0" name="Google Shape;6680;p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81" name="Google Shape;6681;p9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2" name="Google Shape;6682;p9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979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7" name="Google Shape;6687;p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88" name="Google Shape;6688;p9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9" name="Google Shape;6689;p9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980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5" name="Google Shape;6695;p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96" name="Google Shape;6696;p9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7" name="Google Shape;6697;p9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981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2" name="Google Shape;6702;p9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03" name="Google Shape;6703;p9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4" name="Google Shape;6704;p97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982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9" name="Google Shape;6709;p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10" name="Google Shape;6710;p9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1" name="Google Shape;6711;p9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983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6" name="Google Shape;6716;p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17" name="Google Shape;6717;p9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8" name="Google Shape;6718;p9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984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3" name="Google Shape;6723;p9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24" name="Google Shape;6724;p9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5" name="Google Shape;6725;p9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985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1" name="Google Shape;6731;p9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32" name="Google Shape;6732;p9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3" name="Google Shape;6733;p9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986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8" name="Google Shape;6738;p9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39" name="Google Shape;6739;p9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0" name="Google Shape;6740;p9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987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6" name="Google Shape;6746;p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47" name="Google Shape;6747;p9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8" name="Google Shape;6748;p9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988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3" name="Google Shape;6753;p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54" name="Google Shape;6754;p9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5" name="Google Shape;6755;p9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989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1" name="Google Shape;6761;p9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62" name="Google Shape;6762;p9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3" name="Google Shape;6763;p9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990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8" name="Google Shape;6768;p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69" name="Google Shape;6769;p9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0" name="Google Shape;6770;p9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991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5" name="Google Shape;6775;p9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76" name="Google Shape;6776;p9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7" name="Google Shape;6777;p9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992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2" name="Google Shape;6782;p9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83" name="Google Shape;6783;p9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4" name="Google Shape;6784;p9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993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85" name="Google Shape;6785;p987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9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0" name="Google Shape;6790;p9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91" name="Google Shape;6791;p9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2" name="Google Shape;6792;p9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994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93" name="Google Shape;6793;p988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9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8" name="Google Shape;6798;p9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799" name="Google Shape;6799;p9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0" name="Google Shape;6800;p9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995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6" name="Google Shape;6806;p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07" name="Google Shape;6807;p9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8" name="Google Shape;6808;p99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996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09" name="Google Shape;6809;p990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9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4" name="Google Shape;6814;p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15" name="Google Shape;6815;p99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6" name="Google Shape;6816;p99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997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17" name="Google Shape;6817;p991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9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2" name="Google Shape;6822;p9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23" name="Google Shape;6823;p9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4" name="Google Shape;6824;p9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998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9" name="Google Shape;6829;p9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30" name="Google Shape;6830;p9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1" name="Google Shape;6831;p9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999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6" name="Google Shape;6836;p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837" name="Google Shape;6837;p9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8" name="Google Shape;6838;p9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39" name="Google Shape;6839;p99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42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487B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426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rgbClr val="09A9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426"/>
          <p:cNvSpPr txBox="1">
            <a:spLocks noGrp="1"/>
          </p:cNvSpPr>
          <p:nvPr>
            <p:ph type="ctrTitle"/>
          </p:nvPr>
        </p:nvSpPr>
        <p:spPr>
          <a:xfrm>
            <a:off x="1060335" y="777425"/>
            <a:ext cx="10058400" cy="2954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8000"/>
              <a:buFont typeface="Calibri"/>
              <a:buNone/>
              <a:defRPr sz="8000" b="1" u="sng">
                <a:solidFill>
                  <a:srgbClr val="2E663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426"/>
          <p:cNvSpPr txBox="1">
            <a:spLocks noGrp="1"/>
          </p:cNvSpPr>
          <p:nvPr>
            <p:ph type="subTitle" idx="1"/>
          </p:nvPr>
        </p:nvSpPr>
        <p:spPr>
          <a:xfrm>
            <a:off x="1053869" y="3749965"/>
            <a:ext cx="10058400" cy="2014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5000"/>
              <a:buNone/>
              <a:defRPr sz="5000" b="1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5" name="Google Shape;25;p2426"/>
          <p:cNvSpPr txBox="1">
            <a:spLocks noGrp="1"/>
          </p:cNvSpPr>
          <p:nvPr>
            <p:ph type="dt" idx="10"/>
          </p:nvPr>
        </p:nvSpPr>
        <p:spPr>
          <a:xfrm>
            <a:off x="1097281" y="6459786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4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426"/>
          <p:cNvSpPr txBox="1">
            <a:spLocks noGrp="1"/>
          </p:cNvSpPr>
          <p:nvPr>
            <p:ph type="sldNum" idx="12"/>
          </p:nvPr>
        </p:nvSpPr>
        <p:spPr>
          <a:xfrm>
            <a:off x="9900459" y="6459786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8" name="Google Shape;28;p2426"/>
          <p:cNvCxnSpPr/>
          <p:nvPr/>
        </p:nvCxnSpPr>
        <p:spPr>
          <a:xfrm>
            <a:off x="1244603" y="3752272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9" name="Google Shape;29;p24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94694" y="844407"/>
            <a:ext cx="3188484" cy="123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427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  <a:defRPr sz="5399" b="1" u="sng">
                <a:solidFill>
                  <a:schemeClr val="accent5">
                    <a:lumMod val="75000"/>
                  </a:schemeClr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2" name="Google Shape;32;p242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57143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99"/>
              <a:buChar char=" "/>
              <a:defRPr sz="5399" b="1">
                <a:solidFill>
                  <a:schemeClr val="dk1"/>
                </a:solidFill>
              </a:defRPr>
            </a:lvl1pPr>
            <a:lvl2pPr marL="914400" lvl="1" indent="-571436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399"/>
              <a:buChar char="◦"/>
              <a:defRPr sz="5399" b="1">
                <a:solidFill>
                  <a:schemeClr val="dk1"/>
                </a:solidFill>
              </a:defRPr>
            </a:lvl2pPr>
            <a:lvl3pPr marL="1371600" lvl="2" indent="-57143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 b="1">
                <a:solidFill>
                  <a:schemeClr val="dk1"/>
                </a:solidFill>
              </a:defRPr>
            </a:lvl3pPr>
            <a:lvl4pPr marL="1828800" lvl="3" indent="-57143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 b="1">
                <a:solidFill>
                  <a:schemeClr val="dk1"/>
                </a:solidFill>
              </a:defRPr>
            </a:lvl4pPr>
            <a:lvl5pPr marL="2286000" lvl="4" indent="-57143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 b="1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 dirty="0"/>
          </a:p>
        </p:txBody>
      </p:sp>
      <p:sp>
        <p:nvSpPr>
          <p:cNvPr id="33" name="Google Shape;33;p2427"/>
          <p:cNvSpPr txBox="1">
            <a:spLocks noGrp="1"/>
          </p:cNvSpPr>
          <p:nvPr>
            <p:ph type="dt" idx="10"/>
          </p:nvPr>
        </p:nvSpPr>
        <p:spPr>
          <a:xfrm>
            <a:off x="1097281" y="6459786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4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427"/>
          <p:cNvSpPr txBox="1">
            <a:spLocks noGrp="1"/>
          </p:cNvSpPr>
          <p:nvPr>
            <p:ph type="sldNum" idx="12"/>
          </p:nvPr>
        </p:nvSpPr>
        <p:spPr>
          <a:xfrm>
            <a:off x="9900459" y="6459786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42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399"/>
              <a:buFont typeface="Calibri"/>
              <a:buNone/>
              <a:defRPr sz="5399" b="1">
                <a:solidFill>
                  <a:schemeClr val="accent5">
                    <a:lumMod val="75000"/>
                  </a:schemeClr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8" name="Google Shape;38;p2428"/>
          <p:cNvSpPr txBox="1">
            <a:spLocks noGrp="1"/>
          </p:cNvSpPr>
          <p:nvPr>
            <p:ph type="dt" idx="10"/>
          </p:nvPr>
        </p:nvSpPr>
        <p:spPr>
          <a:xfrm>
            <a:off x="1097281" y="6459786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4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428"/>
          <p:cNvSpPr txBox="1">
            <a:spLocks noGrp="1"/>
          </p:cNvSpPr>
          <p:nvPr>
            <p:ph type="sldNum" idx="12"/>
          </p:nvPr>
        </p:nvSpPr>
        <p:spPr>
          <a:xfrm>
            <a:off x="9900459" y="6459786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userDrawn="1">
  <p:cSld name="BLANK">
    <p:bg>
      <p:bgPr>
        <a:solidFill>
          <a:schemeClr val="lt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;p2425">
            <a:extLst>
              <a:ext uri="{FF2B5EF4-FFF2-40B4-BE49-F238E27FC236}">
                <a16:creationId xmlns:a16="http://schemas.microsoft.com/office/drawing/2014/main" id="{12D6FF3A-F267-4D7E-AD51-01A64C8CAE6F}"/>
              </a:ext>
            </a:extLst>
          </p:cNvPr>
          <p:cNvSpPr/>
          <p:nvPr userDrawn="1"/>
        </p:nvSpPr>
        <p:spPr>
          <a:xfrm>
            <a:off x="3175" y="6425514"/>
            <a:ext cx="12188825" cy="457200"/>
          </a:xfrm>
          <a:prstGeom prst="rect">
            <a:avLst/>
          </a:prstGeom>
          <a:solidFill>
            <a:srgbClr val="487B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1;p2425">
            <a:extLst>
              <a:ext uri="{FF2B5EF4-FFF2-40B4-BE49-F238E27FC236}">
                <a16:creationId xmlns:a16="http://schemas.microsoft.com/office/drawing/2014/main" id="{530620B4-7464-4CB5-A4EB-6EDF6EE01DC7}"/>
              </a:ext>
            </a:extLst>
          </p:cNvPr>
          <p:cNvSpPr/>
          <p:nvPr userDrawn="1"/>
        </p:nvSpPr>
        <p:spPr>
          <a:xfrm>
            <a:off x="1" y="6336792"/>
            <a:ext cx="12188825" cy="64008"/>
          </a:xfrm>
          <a:prstGeom prst="rect">
            <a:avLst/>
          </a:prstGeom>
          <a:solidFill>
            <a:srgbClr val="09A9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;p2425">
            <a:extLst>
              <a:ext uri="{FF2B5EF4-FFF2-40B4-BE49-F238E27FC236}">
                <a16:creationId xmlns:a16="http://schemas.microsoft.com/office/drawing/2014/main" id="{654544A9-0984-4321-BA80-6DAF4605CA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5400" b="1" i="0" u="none" strike="noStrike" cap="none">
                <a:solidFill>
                  <a:schemeClr val="accent5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0" name="Google Shape;13;p2425">
            <a:extLst>
              <a:ext uri="{FF2B5EF4-FFF2-40B4-BE49-F238E27FC236}">
                <a16:creationId xmlns:a16="http://schemas.microsoft.com/office/drawing/2014/main" id="{1C74E7EB-A39D-47D4-A875-5D83CBB32A3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97280" y="1524000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457200" algn="ctr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Char char=" "/>
              <a:defRPr sz="5400" b="1" i="0" u="none" strike="noStrike" cap="none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 dirty="0"/>
          </a:p>
        </p:txBody>
      </p:sp>
      <p:sp>
        <p:nvSpPr>
          <p:cNvPr id="11" name="Google Shape;14;p2425">
            <a:extLst>
              <a:ext uri="{FF2B5EF4-FFF2-40B4-BE49-F238E27FC236}">
                <a16:creationId xmlns:a16="http://schemas.microsoft.com/office/drawing/2014/main" id="{16CE9E5A-1A78-4572-8551-2A39AA347EE6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097281" y="6459786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5;p2425">
            <a:extLst>
              <a:ext uri="{FF2B5EF4-FFF2-40B4-BE49-F238E27FC236}">
                <a16:creationId xmlns:a16="http://schemas.microsoft.com/office/drawing/2014/main" id="{C70FDDD9-1BA2-4451-BAAD-330577F18251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6;p2425">
            <a:extLst>
              <a:ext uri="{FF2B5EF4-FFF2-40B4-BE49-F238E27FC236}">
                <a16:creationId xmlns:a16="http://schemas.microsoft.com/office/drawing/2014/main" id="{A8AD4052-8A0D-46B4-B516-3720FDACAB0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9900459" y="6459786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4" name="Google Shape;17;p2425">
            <a:extLst>
              <a:ext uri="{FF2B5EF4-FFF2-40B4-BE49-F238E27FC236}">
                <a16:creationId xmlns:a16="http://schemas.microsoft.com/office/drawing/2014/main" id="{400BA360-06F1-481A-A8F7-CB2DF099BD8D}"/>
              </a:ext>
            </a:extLst>
          </p:cNvPr>
          <p:cNvCxnSpPr/>
          <p:nvPr userDrawn="1"/>
        </p:nvCxnSpPr>
        <p:spPr>
          <a:xfrm>
            <a:off x="1202768" y="1506936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" name="Google Shape;18;p2425">
            <a:extLst>
              <a:ext uri="{FF2B5EF4-FFF2-40B4-BE49-F238E27FC236}">
                <a16:creationId xmlns:a16="http://schemas.microsoft.com/office/drawing/2014/main" id="{72047BB0-A853-4BAB-B71E-DACDBC33CC31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57124" y="5216397"/>
            <a:ext cx="12077752" cy="10902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9;p2425">
            <a:extLst>
              <a:ext uri="{FF2B5EF4-FFF2-40B4-BE49-F238E27FC236}">
                <a16:creationId xmlns:a16="http://schemas.microsoft.com/office/drawing/2014/main" id="{78809D1C-78F7-4641-BDF0-F234872CF49F}"/>
              </a:ext>
            </a:extLst>
          </p:cNvPr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1712636" y="5803756"/>
            <a:ext cx="422240" cy="472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43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487B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430"/>
          <p:cNvSpPr/>
          <p:nvPr/>
        </p:nvSpPr>
        <p:spPr>
          <a:xfrm>
            <a:off x="16" y="6334316"/>
            <a:ext cx="12188825" cy="64008"/>
          </a:xfrm>
          <a:prstGeom prst="rect">
            <a:avLst/>
          </a:prstGeom>
          <a:solidFill>
            <a:srgbClr val="09A9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430"/>
          <p:cNvSpPr txBox="1">
            <a:spLocks noGrp="1"/>
          </p:cNvSpPr>
          <p:nvPr>
            <p:ph type="title"/>
          </p:nvPr>
        </p:nvSpPr>
        <p:spPr>
          <a:xfrm>
            <a:off x="1097280" y="758953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399"/>
              <a:buFont typeface="Calibri"/>
              <a:buNone/>
              <a:defRPr sz="5399" b="1">
                <a:solidFill>
                  <a:schemeClr val="accent5">
                    <a:lumMod val="75000"/>
                  </a:schemeClr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1" name="Google Shape;51;p2430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99"/>
              <a:buNone/>
              <a:defRPr sz="5399" b="1" cap="none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  <p:sp>
        <p:nvSpPr>
          <p:cNvPr id="52" name="Google Shape;52;p2430"/>
          <p:cNvSpPr txBox="1">
            <a:spLocks noGrp="1"/>
          </p:cNvSpPr>
          <p:nvPr>
            <p:ph type="dt" idx="10"/>
          </p:nvPr>
        </p:nvSpPr>
        <p:spPr>
          <a:xfrm>
            <a:off x="1097281" y="6459786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430"/>
          <p:cNvSpPr txBox="1">
            <a:spLocks noGrp="1"/>
          </p:cNvSpPr>
          <p:nvPr>
            <p:ph type="sldNum" idx="12"/>
          </p:nvPr>
        </p:nvSpPr>
        <p:spPr>
          <a:xfrm>
            <a:off x="9900459" y="6459786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5" name="Google Shape;55;p2430"/>
          <p:cNvCxnSpPr/>
          <p:nvPr/>
        </p:nvCxnSpPr>
        <p:spPr>
          <a:xfrm>
            <a:off x="1207659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6" name="Google Shape;56;p24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94694" y="756476"/>
            <a:ext cx="3188484" cy="123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43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399"/>
              <a:buFont typeface="Calibri"/>
              <a:buNone/>
              <a:defRPr sz="5399" b="1">
                <a:solidFill>
                  <a:schemeClr val="accent5">
                    <a:lumMod val="75000"/>
                  </a:schemeClr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9" name="Google Shape;59;p2431"/>
          <p:cNvSpPr txBox="1">
            <a:spLocks noGrp="1"/>
          </p:cNvSpPr>
          <p:nvPr>
            <p:ph type="body" idx="1"/>
          </p:nvPr>
        </p:nvSpPr>
        <p:spPr>
          <a:xfrm>
            <a:off x="1097280" y="1845735"/>
            <a:ext cx="4937760" cy="4023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57143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99"/>
              <a:buChar char=" "/>
              <a:defRPr sz="5399" b="1"/>
            </a:lvl1pPr>
            <a:lvl2pPr marL="914400" lvl="1" indent="-571436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399"/>
              <a:buChar char="◦"/>
              <a:defRPr sz="5399"/>
            </a:lvl2pPr>
            <a:lvl3pPr marL="1371600" lvl="2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3pPr>
            <a:lvl4pPr marL="1828800" lvl="3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4pPr>
            <a:lvl5pPr marL="2286000" lvl="4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 dirty="0"/>
          </a:p>
        </p:txBody>
      </p:sp>
      <p:sp>
        <p:nvSpPr>
          <p:cNvPr id="60" name="Google Shape;60;p2431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57143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99"/>
              <a:buChar char=" "/>
              <a:defRPr sz="5399" b="1">
                <a:solidFill>
                  <a:schemeClr val="tx1"/>
                </a:solidFill>
              </a:defRPr>
            </a:lvl1pPr>
            <a:lvl2pPr marL="914400" lvl="1" indent="-571436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399"/>
              <a:buChar char="◦"/>
              <a:defRPr sz="5399"/>
            </a:lvl2pPr>
            <a:lvl3pPr marL="1371600" lvl="2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3pPr>
            <a:lvl4pPr marL="1828800" lvl="3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4pPr>
            <a:lvl5pPr marL="2286000" lvl="4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 dirty="0"/>
          </a:p>
        </p:txBody>
      </p:sp>
      <p:sp>
        <p:nvSpPr>
          <p:cNvPr id="61" name="Google Shape;61;p2431"/>
          <p:cNvSpPr txBox="1">
            <a:spLocks noGrp="1"/>
          </p:cNvSpPr>
          <p:nvPr>
            <p:ph type="dt" idx="10"/>
          </p:nvPr>
        </p:nvSpPr>
        <p:spPr>
          <a:xfrm>
            <a:off x="1097281" y="6459786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4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31"/>
          <p:cNvSpPr txBox="1">
            <a:spLocks noGrp="1"/>
          </p:cNvSpPr>
          <p:nvPr>
            <p:ph type="sldNum" idx="12"/>
          </p:nvPr>
        </p:nvSpPr>
        <p:spPr>
          <a:xfrm>
            <a:off x="9900459" y="6459786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43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399"/>
              <a:buFont typeface="Calibri"/>
              <a:buNone/>
              <a:defRPr sz="5399" b="1">
                <a:solidFill>
                  <a:schemeClr val="accent5">
                    <a:lumMod val="75000"/>
                  </a:schemeClr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6" name="Google Shape;66;p2432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99"/>
              <a:buNone/>
              <a:defRPr sz="5399" b="1" cap="none">
                <a:solidFill>
                  <a:schemeClr val="accent5">
                    <a:lumMod val="75000"/>
                  </a:schemeClr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 dirty="0"/>
          </a:p>
        </p:txBody>
      </p:sp>
      <p:sp>
        <p:nvSpPr>
          <p:cNvPr id="67" name="Google Shape;67;p2432"/>
          <p:cNvSpPr txBox="1">
            <a:spLocks noGrp="1"/>
          </p:cNvSpPr>
          <p:nvPr>
            <p:ph type="body" idx="2"/>
          </p:nvPr>
        </p:nvSpPr>
        <p:spPr>
          <a:xfrm>
            <a:off x="1097280" y="2582336"/>
            <a:ext cx="4937760" cy="328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57143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99"/>
              <a:buChar char=" "/>
              <a:defRPr sz="5399" b="1">
                <a:solidFill>
                  <a:schemeClr val="tx1"/>
                </a:solidFill>
              </a:defRPr>
            </a:lvl1pPr>
            <a:lvl2pPr marL="914400" lvl="1" indent="-571436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399"/>
              <a:buChar char="◦"/>
              <a:defRPr sz="5399"/>
            </a:lvl2pPr>
            <a:lvl3pPr marL="1371600" lvl="2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3pPr>
            <a:lvl4pPr marL="1828800" lvl="3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4pPr>
            <a:lvl5pPr marL="2286000" lvl="4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 dirty="0"/>
          </a:p>
        </p:txBody>
      </p:sp>
      <p:sp>
        <p:nvSpPr>
          <p:cNvPr id="68" name="Google Shape;68;p2432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99"/>
              <a:buNone/>
              <a:defRPr sz="5399" b="1" cap="none">
                <a:solidFill>
                  <a:schemeClr val="accent5">
                    <a:lumMod val="75000"/>
                  </a:schemeClr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 dirty="0"/>
          </a:p>
        </p:txBody>
      </p:sp>
      <p:sp>
        <p:nvSpPr>
          <p:cNvPr id="69" name="Google Shape;69;p2432"/>
          <p:cNvSpPr txBox="1">
            <a:spLocks noGrp="1"/>
          </p:cNvSpPr>
          <p:nvPr>
            <p:ph type="body" idx="4"/>
          </p:nvPr>
        </p:nvSpPr>
        <p:spPr>
          <a:xfrm>
            <a:off x="6217920" y="2582335"/>
            <a:ext cx="4937760" cy="328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57143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99"/>
              <a:buChar char=" "/>
              <a:defRPr sz="5399" b="1">
                <a:solidFill>
                  <a:schemeClr val="tx1"/>
                </a:solidFill>
              </a:defRPr>
            </a:lvl1pPr>
            <a:lvl2pPr marL="914400" lvl="1" indent="-571436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399"/>
              <a:buChar char="◦"/>
              <a:defRPr sz="5399"/>
            </a:lvl2pPr>
            <a:lvl3pPr marL="1371600" lvl="2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3pPr>
            <a:lvl4pPr marL="1828800" lvl="3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4pPr>
            <a:lvl5pPr marL="2286000" lvl="4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 dirty="0"/>
          </a:p>
        </p:txBody>
      </p:sp>
      <p:sp>
        <p:nvSpPr>
          <p:cNvPr id="70" name="Google Shape;70;p2432"/>
          <p:cNvSpPr txBox="1">
            <a:spLocks noGrp="1"/>
          </p:cNvSpPr>
          <p:nvPr>
            <p:ph type="dt" idx="10"/>
          </p:nvPr>
        </p:nvSpPr>
        <p:spPr>
          <a:xfrm>
            <a:off x="1097281" y="6459786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4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32"/>
          <p:cNvSpPr txBox="1">
            <a:spLocks noGrp="1"/>
          </p:cNvSpPr>
          <p:nvPr>
            <p:ph type="sldNum" idx="12"/>
          </p:nvPr>
        </p:nvSpPr>
        <p:spPr>
          <a:xfrm>
            <a:off x="9900459" y="6459786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33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399"/>
              <a:buFont typeface="Calibri"/>
              <a:buNone/>
              <a:defRPr sz="5399" b="1">
                <a:solidFill>
                  <a:schemeClr val="accent5">
                    <a:lumMod val="75000"/>
                  </a:schemeClr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5" name="Google Shape;75;p2433"/>
          <p:cNvSpPr txBox="1">
            <a:spLocks noGrp="1"/>
          </p:cNvSpPr>
          <p:nvPr>
            <p:ph type="body" idx="1"/>
          </p:nvPr>
        </p:nvSpPr>
        <p:spPr>
          <a:xfrm rot="5400000">
            <a:off x="3953933" y="-1332653"/>
            <a:ext cx="4345094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571436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99"/>
              <a:buChar char=" "/>
              <a:defRPr sz="5399" b="1">
                <a:solidFill>
                  <a:schemeClr val="tx1"/>
                </a:solidFill>
              </a:defRPr>
            </a:lvl1pPr>
            <a:lvl2pPr marL="914400" lvl="1" indent="-571436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399"/>
              <a:buChar char="◦"/>
              <a:defRPr sz="5399"/>
            </a:lvl2pPr>
            <a:lvl3pPr marL="1371600" lvl="2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3pPr>
            <a:lvl4pPr marL="1828800" lvl="3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4pPr>
            <a:lvl5pPr marL="2286000" lvl="4" indent="-571436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5399"/>
              <a:buChar char="◦"/>
              <a:defRPr sz="5399"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 dirty="0"/>
          </a:p>
        </p:txBody>
      </p:sp>
      <p:sp>
        <p:nvSpPr>
          <p:cNvPr id="76" name="Google Shape;76;p2433"/>
          <p:cNvSpPr txBox="1">
            <a:spLocks noGrp="1"/>
          </p:cNvSpPr>
          <p:nvPr>
            <p:ph type="dt" idx="10"/>
          </p:nvPr>
        </p:nvSpPr>
        <p:spPr>
          <a:xfrm>
            <a:off x="1097281" y="6459786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4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33"/>
          <p:cNvSpPr txBox="1">
            <a:spLocks noGrp="1"/>
          </p:cNvSpPr>
          <p:nvPr>
            <p:ph type="sldNum" idx="12"/>
          </p:nvPr>
        </p:nvSpPr>
        <p:spPr>
          <a:xfrm>
            <a:off x="9900459" y="6459786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B6374-FF65-4BAE-8B24-510BE507F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5400" b="1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F71163-126D-4AA6-8F2C-3D074B49073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DDDA55-7037-47F8-B4A5-4B454F59234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B25194-64B3-48F5-A5AA-8A98B1EE9A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7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425"/>
          <p:cNvSpPr/>
          <p:nvPr/>
        </p:nvSpPr>
        <p:spPr>
          <a:xfrm>
            <a:off x="3175" y="6425514"/>
            <a:ext cx="12188825" cy="457200"/>
          </a:xfrm>
          <a:prstGeom prst="rect">
            <a:avLst/>
          </a:prstGeom>
          <a:solidFill>
            <a:srgbClr val="487B7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425"/>
          <p:cNvSpPr/>
          <p:nvPr/>
        </p:nvSpPr>
        <p:spPr>
          <a:xfrm>
            <a:off x="1" y="6336792"/>
            <a:ext cx="12188825" cy="64008"/>
          </a:xfrm>
          <a:prstGeom prst="rect">
            <a:avLst/>
          </a:prstGeom>
          <a:solidFill>
            <a:srgbClr val="09A9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42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3" name="Google Shape;13;p2425"/>
          <p:cNvSpPr txBox="1">
            <a:spLocks noGrp="1"/>
          </p:cNvSpPr>
          <p:nvPr>
            <p:ph type="body" idx="1"/>
          </p:nvPr>
        </p:nvSpPr>
        <p:spPr>
          <a:xfrm>
            <a:off x="1097280" y="1524000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4572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Calibri"/>
              <a:buChar char=" "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2425"/>
          <p:cNvSpPr txBox="1">
            <a:spLocks noGrp="1"/>
          </p:cNvSpPr>
          <p:nvPr>
            <p:ph type="dt" idx="10"/>
          </p:nvPr>
        </p:nvSpPr>
        <p:spPr>
          <a:xfrm>
            <a:off x="1097281" y="6459786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4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6" name="Google Shape;16;p2425"/>
          <p:cNvSpPr txBox="1">
            <a:spLocks noGrp="1"/>
          </p:cNvSpPr>
          <p:nvPr>
            <p:ph type="sldNum" idx="12"/>
          </p:nvPr>
        </p:nvSpPr>
        <p:spPr>
          <a:xfrm>
            <a:off x="9900459" y="6459786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" name="Google Shape;17;p2425"/>
          <p:cNvCxnSpPr/>
          <p:nvPr/>
        </p:nvCxnSpPr>
        <p:spPr>
          <a:xfrm>
            <a:off x="1202768" y="1506936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8" name="Google Shape;18;p2425"/>
          <p:cNvPicPr preferRelativeResize="0"/>
          <p:nvPr/>
        </p:nvPicPr>
        <p:blipFill>
          <a:blip r:embed="rId11"/>
          <a:srcRect/>
          <a:stretch/>
        </p:blipFill>
        <p:spPr>
          <a:xfrm>
            <a:off x="0" y="3126983"/>
            <a:ext cx="11814464" cy="3197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425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1712636" y="5803756"/>
            <a:ext cx="422240" cy="47276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5400" b="0" i="0" u="none" strike="noStrike" cap="none">
          <a:solidFill>
            <a:schemeClr val="accent5">
              <a:lumMod val="75000"/>
            </a:schemeClr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ctr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5400" b="1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0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9.xml"/><Relationship Id="rId1" Type="http://schemas.openxmlformats.org/officeDocument/2006/relationships/slideLayout" Target="../slideLayouts/slideLayout2.xml"/></Relationships>
</file>

<file path=ppt/slides/_rels/slide10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0.xml"/><Relationship Id="rId1" Type="http://schemas.openxmlformats.org/officeDocument/2006/relationships/slideLayout" Target="../slideLayouts/slideLayout2.xml"/></Relationships>
</file>

<file path=ppt/slides/_rels/slide10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1.xml"/><Relationship Id="rId1" Type="http://schemas.openxmlformats.org/officeDocument/2006/relationships/slideLayout" Target="../slideLayouts/slideLayout2.xml"/></Relationships>
</file>

<file path=ppt/slides/_rels/slide10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2.xml"/><Relationship Id="rId1" Type="http://schemas.openxmlformats.org/officeDocument/2006/relationships/slideLayout" Target="../slideLayouts/slideLayout2.xml"/></Relationships>
</file>

<file path=ppt/slides/_rels/slide10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3.xml"/><Relationship Id="rId1" Type="http://schemas.openxmlformats.org/officeDocument/2006/relationships/slideLayout" Target="../slideLayouts/slideLayout2.xml"/></Relationships>
</file>

<file path=ppt/slides/_rels/slide10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4.xml"/><Relationship Id="rId1" Type="http://schemas.openxmlformats.org/officeDocument/2006/relationships/slideLayout" Target="../slideLayouts/slideLayout2.xml"/></Relationships>
</file>

<file path=ppt/slides/_rels/slide10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5.xml"/><Relationship Id="rId1" Type="http://schemas.openxmlformats.org/officeDocument/2006/relationships/slideLayout" Target="../slideLayouts/slideLayout2.xml"/></Relationships>
</file>

<file path=ppt/slides/_rels/slide10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6.xml"/><Relationship Id="rId1" Type="http://schemas.openxmlformats.org/officeDocument/2006/relationships/slideLayout" Target="../slideLayouts/slideLayout2.xml"/></Relationships>
</file>

<file path=ppt/slides/_rels/slide10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7.xml"/><Relationship Id="rId1" Type="http://schemas.openxmlformats.org/officeDocument/2006/relationships/slideLayout" Target="../slideLayouts/slideLayout2.xml"/></Relationships>
</file>

<file path=ppt/slides/_rels/slide10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8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0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9.xml"/><Relationship Id="rId1" Type="http://schemas.openxmlformats.org/officeDocument/2006/relationships/slideLayout" Target="../slideLayouts/slideLayout2.xml"/></Relationships>
</file>

<file path=ppt/slides/_rels/slide10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0.xml"/><Relationship Id="rId1" Type="http://schemas.openxmlformats.org/officeDocument/2006/relationships/slideLayout" Target="../slideLayouts/slideLayout2.xml"/></Relationships>
</file>

<file path=ppt/slides/_rels/slide10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1.xml"/><Relationship Id="rId1" Type="http://schemas.openxmlformats.org/officeDocument/2006/relationships/slideLayout" Target="../slideLayouts/slideLayout2.xml"/></Relationships>
</file>

<file path=ppt/slides/_rels/slide10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2.xml"/><Relationship Id="rId1" Type="http://schemas.openxmlformats.org/officeDocument/2006/relationships/slideLayout" Target="../slideLayouts/slideLayout2.xml"/></Relationships>
</file>

<file path=ppt/slides/_rels/slide10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3.xml"/><Relationship Id="rId1" Type="http://schemas.openxmlformats.org/officeDocument/2006/relationships/slideLayout" Target="../slideLayouts/slideLayout2.xml"/></Relationships>
</file>

<file path=ppt/slides/_rels/slide10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4.xml"/><Relationship Id="rId1" Type="http://schemas.openxmlformats.org/officeDocument/2006/relationships/slideLayout" Target="../slideLayouts/slideLayout2.xml"/></Relationships>
</file>

<file path=ppt/slides/_rels/slide10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5.xml"/><Relationship Id="rId1" Type="http://schemas.openxmlformats.org/officeDocument/2006/relationships/slideLayout" Target="../slideLayouts/slideLayout2.xml"/></Relationships>
</file>

<file path=ppt/slides/_rels/slide10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6.xml"/><Relationship Id="rId1" Type="http://schemas.openxmlformats.org/officeDocument/2006/relationships/slideLayout" Target="../slideLayouts/slideLayout2.xml"/></Relationships>
</file>

<file path=ppt/slides/_rels/slide10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7.xml"/><Relationship Id="rId1" Type="http://schemas.openxmlformats.org/officeDocument/2006/relationships/slideLayout" Target="../slideLayouts/slideLayout2.xml"/></Relationships>
</file>

<file path=ppt/slides/_rels/slide10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8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9.xml"/><Relationship Id="rId1" Type="http://schemas.openxmlformats.org/officeDocument/2006/relationships/slideLayout" Target="../slideLayouts/slideLayout2.xml"/></Relationships>
</file>

<file path=ppt/slides/_rels/slide10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0.xml"/><Relationship Id="rId1" Type="http://schemas.openxmlformats.org/officeDocument/2006/relationships/slideLayout" Target="../slideLayouts/slideLayout2.xml"/></Relationships>
</file>

<file path=ppt/slides/_rels/slide10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1.xml"/><Relationship Id="rId1" Type="http://schemas.openxmlformats.org/officeDocument/2006/relationships/slideLayout" Target="../slideLayouts/slideLayout3.xml"/></Relationships>
</file>

<file path=ppt/slides/_rels/slide10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2.xml"/><Relationship Id="rId1" Type="http://schemas.openxmlformats.org/officeDocument/2006/relationships/slideLayout" Target="../slideLayouts/slideLayout2.xml"/></Relationships>
</file>

<file path=ppt/slides/_rels/slide10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3.xml"/><Relationship Id="rId1" Type="http://schemas.openxmlformats.org/officeDocument/2006/relationships/slideLayout" Target="../slideLayouts/slideLayout2.xml"/></Relationships>
</file>

<file path=ppt/slides/_rels/slide10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4.xml"/><Relationship Id="rId1" Type="http://schemas.openxmlformats.org/officeDocument/2006/relationships/slideLayout" Target="../slideLayouts/slideLayout2.xml"/></Relationships>
</file>

<file path=ppt/slides/_rels/slide10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5.xml"/><Relationship Id="rId1" Type="http://schemas.openxmlformats.org/officeDocument/2006/relationships/slideLayout" Target="../slideLayouts/slideLayout2.xml"/></Relationships>
</file>

<file path=ppt/slides/_rels/slide10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6.xml"/><Relationship Id="rId1" Type="http://schemas.openxmlformats.org/officeDocument/2006/relationships/slideLayout" Target="../slideLayouts/slideLayout2.xml"/></Relationships>
</file>

<file path=ppt/slides/_rels/slide10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7.xml"/><Relationship Id="rId1" Type="http://schemas.openxmlformats.org/officeDocument/2006/relationships/slideLayout" Target="../slideLayouts/slideLayout2.xml"/></Relationships>
</file>

<file path=ppt/slides/_rels/slide10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8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9.xml"/><Relationship Id="rId1" Type="http://schemas.openxmlformats.org/officeDocument/2006/relationships/slideLayout" Target="../slideLayouts/slideLayout2.xml"/></Relationships>
</file>

<file path=ppt/slides/_rels/slide10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0.xml"/><Relationship Id="rId1" Type="http://schemas.openxmlformats.org/officeDocument/2006/relationships/slideLayout" Target="../slideLayouts/slideLayout2.xml"/></Relationships>
</file>

<file path=ppt/slides/_rels/slide10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1.xml"/><Relationship Id="rId1" Type="http://schemas.openxmlformats.org/officeDocument/2006/relationships/slideLayout" Target="../slideLayouts/slideLayout2.xml"/></Relationships>
</file>

<file path=ppt/slides/_rels/slide10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2.xml"/><Relationship Id="rId1" Type="http://schemas.openxmlformats.org/officeDocument/2006/relationships/slideLayout" Target="../slideLayouts/slideLayout2.xml"/></Relationships>
</file>

<file path=ppt/slides/_rels/slide10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3.xml"/><Relationship Id="rId1" Type="http://schemas.openxmlformats.org/officeDocument/2006/relationships/slideLayout" Target="../slideLayouts/slideLayout2.xml"/></Relationships>
</file>

<file path=ppt/slides/_rels/slide10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4.xml"/><Relationship Id="rId1" Type="http://schemas.openxmlformats.org/officeDocument/2006/relationships/slideLayout" Target="../slideLayouts/slideLayout2.xml"/></Relationships>
</file>

<file path=ppt/slides/_rels/slide10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5.xml"/><Relationship Id="rId1" Type="http://schemas.openxmlformats.org/officeDocument/2006/relationships/slideLayout" Target="../slideLayouts/slideLayout2.xml"/></Relationships>
</file>

<file path=ppt/slides/_rels/slide10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6.xml"/><Relationship Id="rId1" Type="http://schemas.openxmlformats.org/officeDocument/2006/relationships/slideLayout" Target="../slideLayouts/slideLayout2.xml"/></Relationships>
</file>

<file path=ppt/slides/_rels/slide10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7.xml"/><Relationship Id="rId1" Type="http://schemas.openxmlformats.org/officeDocument/2006/relationships/slideLayout" Target="../slideLayouts/slideLayout2.xml"/></Relationships>
</file>

<file path=ppt/slides/_rels/slide10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8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9.xml"/><Relationship Id="rId1" Type="http://schemas.openxmlformats.org/officeDocument/2006/relationships/slideLayout" Target="../slideLayouts/slideLayout2.xml"/></Relationships>
</file>

<file path=ppt/slides/_rels/slide10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0.xml"/><Relationship Id="rId1" Type="http://schemas.openxmlformats.org/officeDocument/2006/relationships/slideLayout" Target="../slideLayouts/slideLayout2.xml"/></Relationships>
</file>

<file path=ppt/slides/_rels/slide10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1.xml"/><Relationship Id="rId1" Type="http://schemas.openxmlformats.org/officeDocument/2006/relationships/slideLayout" Target="../slideLayouts/slideLayout2.xml"/></Relationships>
</file>

<file path=ppt/slides/_rels/slide10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2.xml"/><Relationship Id="rId1" Type="http://schemas.openxmlformats.org/officeDocument/2006/relationships/slideLayout" Target="../slideLayouts/slideLayout2.xml"/></Relationships>
</file>

<file path=ppt/slides/_rels/slide10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3.xml"/><Relationship Id="rId1" Type="http://schemas.openxmlformats.org/officeDocument/2006/relationships/slideLayout" Target="../slideLayouts/slideLayout2.xml"/></Relationships>
</file>

<file path=ppt/slides/_rels/slide10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4.xml"/><Relationship Id="rId1" Type="http://schemas.openxmlformats.org/officeDocument/2006/relationships/slideLayout" Target="../slideLayouts/slideLayout2.xml"/></Relationships>
</file>

<file path=ppt/slides/_rels/slide10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5.xml"/><Relationship Id="rId1" Type="http://schemas.openxmlformats.org/officeDocument/2006/relationships/slideLayout" Target="../slideLayouts/slideLayout2.xml"/></Relationships>
</file>

<file path=ppt/slides/_rels/slide10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6.xml"/><Relationship Id="rId1" Type="http://schemas.openxmlformats.org/officeDocument/2006/relationships/slideLayout" Target="../slideLayouts/slideLayout2.xml"/></Relationships>
</file>

<file path=ppt/slides/_rels/slide10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7.xml"/><Relationship Id="rId1" Type="http://schemas.openxmlformats.org/officeDocument/2006/relationships/slideLayout" Target="../slideLayouts/slideLayout2.xml"/></Relationships>
</file>

<file path=ppt/slides/_rels/slide10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8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0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9.xml"/><Relationship Id="rId1" Type="http://schemas.openxmlformats.org/officeDocument/2006/relationships/slideLayout" Target="../slideLayouts/slideLayout2.xml"/></Relationships>
</file>

<file path=ppt/slides/_rels/slide10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0.xml"/><Relationship Id="rId1" Type="http://schemas.openxmlformats.org/officeDocument/2006/relationships/slideLayout" Target="../slideLayouts/slideLayout3.xml"/></Relationships>
</file>

<file path=ppt/slides/_rels/slide10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1.xml"/><Relationship Id="rId1" Type="http://schemas.openxmlformats.org/officeDocument/2006/relationships/slideLayout" Target="../slideLayouts/slideLayout2.xml"/></Relationships>
</file>

<file path=ppt/slides/_rels/slide10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2.xml"/><Relationship Id="rId1" Type="http://schemas.openxmlformats.org/officeDocument/2006/relationships/slideLayout" Target="../slideLayouts/slideLayout2.xml"/></Relationships>
</file>

<file path=ppt/slides/_rels/slide10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3.xml"/><Relationship Id="rId1" Type="http://schemas.openxmlformats.org/officeDocument/2006/relationships/slideLayout" Target="../slideLayouts/slideLayout2.xml"/></Relationships>
</file>

<file path=ppt/slides/_rels/slide10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4.xml"/><Relationship Id="rId1" Type="http://schemas.openxmlformats.org/officeDocument/2006/relationships/slideLayout" Target="../slideLayouts/slideLayout2.xml"/></Relationships>
</file>

<file path=ppt/slides/_rels/slide10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5.xml"/><Relationship Id="rId1" Type="http://schemas.openxmlformats.org/officeDocument/2006/relationships/slideLayout" Target="../slideLayouts/slideLayout2.xml"/></Relationships>
</file>

<file path=ppt/slides/_rels/slide10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6.xml"/><Relationship Id="rId1" Type="http://schemas.openxmlformats.org/officeDocument/2006/relationships/slideLayout" Target="../slideLayouts/slideLayout2.xml"/></Relationships>
</file>

<file path=ppt/slides/_rels/slide10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7.xml"/><Relationship Id="rId1" Type="http://schemas.openxmlformats.org/officeDocument/2006/relationships/slideLayout" Target="../slideLayouts/slideLayout2.xml"/></Relationships>
</file>

<file path=ppt/slides/_rels/slide10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8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0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9.xml"/><Relationship Id="rId1" Type="http://schemas.openxmlformats.org/officeDocument/2006/relationships/slideLayout" Target="../slideLayouts/slideLayout2.xml"/></Relationships>
</file>

<file path=ppt/slides/_rels/slide10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0.xml"/><Relationship Id="rId1" Type="http://schemas.openxmlformats.org/officeDocument/2006/relationships/slideLayout" Target="../slideLayouts/slideLayout2.xml"/></Relationships>
</file>

<file path=ppt/slides/_rels/slide10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1.xml"/><Relationship Id="rId1" Type="http://schemas.openxmlformats.org/officeDocument/2006/relationships/slideLayout" Target="../slideLayouts/slideLayout2.xml"/></Relationships>
</file>

<file path=ppt/slides/_rels/slide10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2.xml"/><Relationship Id="rId1" Type="http://schemas.openxmlformats.org/officeDocument/2006/relationships/slideLayout" Target="../slideLayouts/slideLayout2.xml"/></Relationships>
</file>

<file path=ppt/slides/_rels/slide10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3.xml"/><Relationship Id="rId1" Type="http://schemas.openxmlformats.org/officeDocument/2006/relationships/slideLayout" Target="../slideLayouts/slideLayout2.xml"/></Relationships>
</file>

<file path=ppt/slides/_rels/slide10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4.xml"/><Relationship Id="rId1" Type="http://schemas.openxmlformats.org/officeDocument/2006/relationships/slideLayout" Target="../slideLayouts/slideLayout2.xml"/></Relationships>
</file>

<file path=ppt/slides/_rels/slide10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5.xml"/><Relationship Id="rId1" Type="http://schemas.openxmlformats.org/officeDocument/2006/relationships/slideLayout" Target="../slideLayouts/slideLayout2.xml"/></Relationships>
</file>

<file path=ppt/slides/_rels/slide10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6.xml"/><Relationship Id="rId1" Type="http://schemas.openxmlformats.org/officeDocument/2006/relationships/slideLayout" Target="../slideLayouts/slideLayout2.xml"/></Relationships>
</file>

<file path=ppt/slides/_rels/slide10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7.xml"/><Relationship Id="rId1" Type="http://schemas.openxmlformats.org/officeDocument/2006/relationships/slideLayout" Target="../slideLayouts/slideLayout2.xml"/></Relationships>
</file>

<file path=ppt/slides/_rels/slide10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8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0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9.xml"/><Relationship Id="rId1" Type="http://schemas.openxmlformats.org/officeDocument/2006/relationships/slideLayout" Target="../slideLayouts/slideLayout2.xml"/></Relationships>
</file>

<file path=ppt/slides/_rels/slide10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0.xml"/><Relationship Id="rId1" Type="http://schemas.openxmlformats.org/officeDocument/2006/relationships/slideLayout" Target="../slideLayouts/slideLayout2.xml"/></Relationships>
</file>

<file path=ppt/slides/_rels/slide10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1.xml"/><Relationship Id="rId1" Type="http://schemas.openxmlformats.org/officeDocument/2006/relationships/slideLayout" Target="../slideLayouts/slideLayout2.xml"/></Relationships>
</file>

<file path=ppt/slides/_rels/slide10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2.xml"/><Relationship Id="rId1" Type="http://schemas.openxmlformats.org/officeDocument/2006/relationships/slideLayout" Target="../slideLayouts/slideLayout2.xml"/></Relationships>
</file>

<file path=ppt/slides/_rels/slide10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3.xml"/><Relationship Id="rId1" Type="http://schemas.openxmlformats.org/officeDocument/2006/relationships/slideLayout" Target="../slideLayouts/slideLayout2.xml"/></Relationships>
</file>

<file path=ppt/slides/_rels/slide10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4.xml"/><Relationship Id="rId1" Type="http://schemas.openxmlformats.org/officeDocument/2006/relationships/slideLayout" Target="../slideLayouts/slideLayout2.xml"/></Relationships>
</file>

<file path=ppt/slides/_rels/slide10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5.xml"/><Relationship Id="rId1" Type="http://schemas.openxmlformats.org/officeDocument/2006/relationships/slideLayout" Target="../slideLayouts/slideLayout2.xml"/></Relationships>
</file>

<file path=ppt/slides/_rels/slide10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6.xml"/><Relationship Id="rId1" Type="http://schemas.openxmlformats.org/officeDocument/2006/relationships/slideLayout" Target="../slideLayouts/slideLayout2.xml"/></Relationships>
</file>

<file path=ppt/slides/_rels/slide10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7.xml"/><Relationship Id="rId1" Type="http://schemas.openxmlformats.org/officeDocument/2006/relationships/slideLayout" Target="../slideLayouts/slideLayout2.xml"/></Relationships>
</file>

<file path=ppt/slides/_rels/slide10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8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0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9.xml"/><Relationship Id="rId1" Type="http://schemas.openxmlformats.org/officeDocument/2006/relationships/slideLayout" Target="../slideLayouts/slideLayout2.xml"/></Relationships>
</file>

<file path=ppt/slides/_rels/slide10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0.xml"/><Relationship Id="rId1" Type="http://schemas.openxmlformats.org/officeDocument/2006/relationships/slideLayout" Target="../slideLayouts/slideLayout2.xml"/></Relationships>
</file>

<file path=ppt/slides/_rels/slide10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1.xml"/><Relationship Id="rId1" Type="http://schemas.openxmlformats.org/officeDocument/2006/relationships/slideLayout" Target="../slideLayouts/slideLayout2.xml"/></Relationships>
</file>

<file path=ppt/slides/_rels/slide10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2.xml"/><Relationship Id="rId1" Type="http://schemas.openxmlformats.org/officeDocument/2006/relationships/slideLayout" Target="../slideLayouts/slideLayout2.xml"/></Relationships>
</file>

<file path=ppt/slides/_rels/slide10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3.xml"/><Relationship Id="rId1" Type="http://schemas.openxmlformats.org/officeDocument/2006/relationships/slideLayout" Target="../slideLayouts/slideLayout2.xml"/></Relationships>
</file>

<file path=ppt/slides/_rels/slide10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4.xml"/><Relationship Id="rId1" Type="http://schemas.openxmlformats.org/officeDocument/2006/relationships/slideLayout" Target="../slideLayouts/slideLayout2.xml"/></Relationships>
</file>

<file path=ppt/slides/_rels/slide10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5.xml"/><Relationship Id="rId1" Type="http://schemas.openxmlformats.org/officeDocument/2006/relationships/slideLayout" Target="../slideLayouts/slideLayout2.xml"/></Relationships>
</file>

<file path=ppt/slides/_rels/slide10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6.xml"/><Relationship Id="rId1" Type="http://schemas.openxmlformats.org/officeDocument/2006/relationships/slideLayout" Target="../slideLayouts/slideLayout2.xml"/></Relationships>
</file>

<file path=ppt/slides/_rels/slide10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7.xml"/><Relationship Id="rId1" Type="http://schemas.openxmlformats.org/officeDocument/2006/relationships/slideLayout" Target="../slideLayouts/slideLayout2.xml"/></Relationships>
</file>

<file path=ppt/slides/_rels/slide10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8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0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9.xml"/><Relationship Id="rId1" Type="http://schemas.openxmlformats.org/officeDocument/2006/relationships/slideLayout" Target="../slideLayouts/slideLayout2.xml"/></Relationships>
</file>

<file path=ppt/slides/_rels/slide10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0.xml"/><Relationship Id="rId1" Type="http://schemas.openxmlformats.org/officeDocument/2006/relationships/slideLayout" Target="../slideLayouts/slideLayout2.xml"/></Relationships>
</file>

<file path=ppt/slides/_rels/slide10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1.xml"/><Relationship Id="rId1" Type="http://schemas.openxmlformats.org/officeDocument/2006/relationships/slideLayout" Target="../slideLayouts/slideLayout2.xml"/></Relationships>
</file>

<file path=ppt/slides/_rels/slide10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2.xml"/><Relationship Id="rId1" Type="http://schemas.openxmlformats.org/officeDocument/2006/relationships/slideLayout" Target="../slideLayouts/slideLayout2.xml"/></Relationships>
</file>

<file path=ppt/slides/_rels/slide10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3.xml"/><Relationship Id="rId1" Type="http://schemas.openxmlformats.org/officeDocument/2006/relationships/slideLayout" Target="../slideLayouts/slideLayout2.xml"/></Relationships>
</file>

<file path=ppt/slides/_rels/slide10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4.xml"/><Relationship Id="rId1" Type="http://schemas.openxmlformats.org/officeDocument/2006/relationships/slideLayout" Target="../slideLayouts/slideLayout2.xml"/></Relationships>
</file>

<file path=ppt/slides/_rels/slide10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5.xml"/><Relationship Id="rId1" Type="http://schemas.openxmlformats.org/officeDocument/2006/relationships/slideLayout" Target="../slideLayouts/slideLayout2.xml"/></Relationships>
</file>

<file path=ppt/slides/_rels/slide10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6.xml"/><Relationship Id="rId1" Type="http://schemas.openxmlformats.org/officeDocument/2006/relationships/slideLayout" Target="../slideLayouts/slideLayout2.xml"/></Relationships>
</file>

<file path=ppt/slides/_rels/slide10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7.xml"/><Relationship Id="rId1" Type="http://schemas.openxmlformats.org/officeDocument/2006/relationships/slideLayout" Target="../slideLayouts/slideLayout2.xml"/></Relationships>
</file>

<file path=ppt/slides/_rels/slide10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9.xml"/><Relationship Id="rId1" Type="http://schemas.openxmlformats.org/officeDocument/2006/relationships/slideLayout" Target="../slideLayouts/slideLayout2.xml"/></Relationships>
</file>

<file path=ppt/slides/_rels/slide1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0.xml"/><Relationship Id="rId1" Type="http://schemas.openxmlformats.org/officeDocument/2006/relationships/slideLayout" Target="../slideLayouts/slideLayout2.xml"/></Relationships>
</file>

<file path=ppt/slides/_rels/slide1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1.xml"/><Relationship Id="rId1" Type="http://schemas.openxmlformats.org/officeDocument/2006/relationships/slideLayout" Target="../slideLayouts/slideLayout2.xml"/></Relationships>
</file>

<file path=ppt/slides/_rels/slide1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2.xml"/><Relationship Id="rId1" Type="http://schemas.openxmlformats.org/officeDocument/2006/relationships/slideLayout" Target="../slideLayouts/slideLayout2.xml"/></Relationships>
</file>

<file path=ppt/slides/_rels/slide1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3.xml"/><Relationship Id="rId1" Type="http://schemas.openxmlformats.org/officeDocument/2006/relationships/slideLayout" Target="../slideLayouts/slideLayout2.xml"/></Relationships>
</file>

<file path=ppt/slides/_rels/slide1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4.xml"/><Relationship Id="rId1" Type="http://schemas.openxmlformats.org/officeDocument/2006/relationships/slideLayout" Target="../slideLayouts/slideLayout2.xml"/></Relationships>
</file>

<file path=ppt/slides/_rels/slide1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5.xml"/><Relationship Id="rId1" Type="http://schemas.openxmlformats.org/officeDocument/2006/relationships/slideLayout" Target="../slideLayouts/slideLayout2.xml"/></Relationships>
</file>

<file path=ppt/slides/_rels/slide1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6.xml"/><Relationship Id="rId1" Type="http://schemas.openxmlformats.org/officeDocument/2006/relationships/slideLayout" Target="../slideLayouts/slideLayout2.xml"/></Relationships>
</file>

<file path=ppt/slides/_rels/slide1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7.xml"/><Relationship Id="rId1" Type="http://schemas.openxmlformats.org/officeDocument/2006/relationships/slideLayout" Target="../slideLayouts/slideLayout2.xml"/></Relationships>
</file>

<file path=ppt/slides/_rels/slide1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8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9.xml"/><Relationship Id="rId1" Type="http://schemas.openxmlformats.org/officeDocument/2006/relationships/slideLayout" Target="../slideLayouts/slideLayout2.xml"/></Relationships>
</file>

<file path=ppt/slides/_rels/slide1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0.xml"/><Relationship Id="rId1" Type="http://schemas.openxmlformats.org/officeDocument/2006/relationships/slideLayout" Target="../slideLayouts/slideLayout2.xml"/></Relationships>
</file>

<file path=ppt/slides/_rels/slide1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1.xml"/><Relationship Id="rId1" Type="http://schemas.openxmlformats.org/officeDocument/2006/relationships/slideLayout" Target="../slideLayouts/slideLayout2.xml"/></Relationships>
</file>

<file path=ppt/slides/_rels/slide1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2.xml"/><Relationship Id="rId1" Type="http://schemas.openxmlformats.org/officeDocument/2006/relationships/slideLayout" Target="../slideLayouts/slideLayout2.xml"/></Relationships>
</file>

<file path=ppt/slides/_rels/slide1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3.xml"/><Relationship Id="rId1" Type="http://schemas.openxmlformats.org/officeDocument/2006/relationships/slideLayout" Target="../slideLayouts/slideLayout2.xml"/></Relationships>
</file>

<file path=ppt/slides/_rels/slide1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4.xml"/><Relationship Id="rId1" Type="http://schemas.openxmlformats.org/officeDocument/2006/relationships/slideLayout" Target="../slideLayouts/slideLayout2.xml"/></Relationships>
</file>

<file path=ppt/slides/_rels/slide1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5.xml"/><Relationship Id="rId1" Type="http://schemas.openxmlformats.org/officeDocument/2006/relationships/slideLayout" Target="../slideLayouts/slideLayout2.xml"/></Relationships>
</file>

<file path=ppt/slides/_rels/slide1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6.xml"/><Relationship Id="rId1" Type="http://schemas.openxmlformats.org/officeDocument/2006/relationships/slideLayout" Target="../slideLayouts/slideLayout3.xml"/></Relationships>
</file>

<file path=ppt/slides/_rels/slide1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7.xml"/><Relationship Id="rId1" Type="http://schemas.openxmlformats.org/officeDocument/2006/relationships/slideLayout" Target="../slideLayouts/slideLayout2.xml"/></Relationships>
</file>

<file path=ppt/slides/_rels/slide1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8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/Relationships>
</file>

<file path=ppt/slides/_rels/slide1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9.xml"/><Relationship Id="rId1" Type="http://schemas.openxmlformats.org/officeDocument/2006/relationships/slideLayout" Target="../slideLayouts/slideLayout2.xml"/></Relationships>
</file>

<file path=ppt/slides/_rels/slide1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0.xml"/><Relationship Id="rId1" Type="http://schemas.openxmlformats.org/officeDocument/2006/relationships/slideLayout" Target="../slideLayouts/slideLayout2.xml"/></Relationships>
</file>

<file path=ppt/slides/_rels/slide1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1.xml"/><Relationship Id="rId1" Type="http://schemas.openxmlformats.org/officeDocument/2006/relationships/slideLayout" Target="../slideLayouts/slideLayout2.xml"/></Relationships>
</file>

<file path=ppt/slides/_rels/slide1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2.xml"/><Relationship Id="rId1" Type="http://schemas.openxmlformats.org/officeDocument/2006/relationships/slideLayout" Target="../slideLayouts/slideLayout2.xml"/></Relationships>
</file>

<file path=ppt/slides/_rels/slide1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3.xml"/><Relationship Id="rId1" Type="http://schemas.openxmlformats.org/officeDocument/2006/relationships/slideLayout" Target="../slideLayouts/slideLayout2.xml"/></Relationships>
</file>

<file path=ppt/slides/_rels/slide1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4.xml"/><Relationship Id="rId1" Type="http://schemas.openxmlformats.org/officeDocument/2006/relationships/slideLayout" Target="../slideLayouts/slideLayout2.xml"/></Relationships>
</file>

<file path=ppt/slides/_rels/slide1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5.xml"/><Relationship Id="rId1" Type="http://schemas.openxmlformats.org/officeDocument/2006/relationships/slideLayout" Target="../slideLayouts/slideLayout2.xml"/></Relationships>
</file>

<file path=ppt/slides/_rels/slide1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6.xml"/><Relationship Id="rId1" Type="http://schemas.openxmlformats.org/officeDocument/2006/relationships/slideLayout" Target="../slideLayouts/slideLayout2.xml"/></Relationships>
</file>

<file path=ppt/slides/_rels/slide1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7.xml"/><Relationship Id="rId1" Type="http://schemas.openxmlformats.org/officeDocument/2006/relationships/slideLayout" Target="../slideLayouts/slideLayout2.xml"/></Relationships>
</file>

<file path=ppt/slides/_rels/slide1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8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/Relationships>
</file>

<file path=ppt/slides/_rels/slide1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9.xml"/><Relationship Id="rId1" Type="http://schemas.openxmlformats.org/officeDocument/2006/relationships/slideLayout" Target="../slideLayouts/slideLayout2.xml"/></Relationships>
</file>

<file path=ppt/slides/_rels/slide1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0.xml"/><Relationship Id="rId1" Type="http://schemas.openxmlformats.org/officeDocument/2006/relationships/slideLayout" Target="../slideLayouts/slideLayout2.xml"/></Relationships>
</file>

<file path=ppt/slides/_rels/slide1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1.xml"/><Relationship Id="rId1" Type="http://schemas.openxmlformats.org/officeDocument/2006/relationships/slideLayout" Target="../slideLayouts/slideLayout2.xml"/></Relationships>
</file>

<file path=ppt/slides/_rels/slide1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2.xml"/><Relationship Id="rId1" Type="http://schemas.openxmlformats.org/officeDocument/2006/relationships/slideLayout" Target="../slideLayouts/slideLayout2.xml"/></Relationships>
</file>

<file path=ppt/slides/_rels/slide1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3.xml"/><Relationship Id="rId1" Type="http://schemas.openxmlformats.org/officeDocument/2006/relationships/slideLayout" Target="../slideLayouts/slideLayout2.xml"/></Relationships>
</file>

<file path=ppt/slides/_rels/slide1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4.xml"/><Relationship Id="rId1" Type="http://schemas.openxmlformats.org/officeDocument/2006/relationships/slideLayout" Target="../slideLayouts/slideLayout2.xml"/></Relationships>
</file>

<file path=ppt/slides/_rels/slide1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5.xml"/><Relationship Id="rId1" Type="http://schemas.openxmlformats.org/officeDocument/2006/relationships/slideLayout" Target="../slideLayouts/slideLayout2.xml"/></Relationships>
</file>

<file path=ppt/slides/_rels/slide1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6.xml"/><Relationship Id="rId1" Type="http://schemas.openxmlformats.org/officeDocument/2006/relationships/slideLayout" Target="../slideLayouts/slideLayout2.xml"/></Relationships>
</file>

<file path=ppt/slides/_rels/slide1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7.xml"/><Relationship Id="rId1" Type="http://schemas.openxmlformats.org/officeDocument/2006/relationships/slideLayout" Target="../slideLayouts/slideLayout2.xml"/></Relationships>
</file>

<file path=ppt/slides/_rels/slide1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8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/Relationships>
</file>

<file path=ppt/slides/_rels/slide1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9.xml"/><Relationship Id="rId1" Type="http://schemas.openxmlformats.org/officeDocument/2006/relationships/slideLayout" Target="../slideLayouts/slideLayout2.xml"/></Relationships>
</file>

<file path=ppt/slides/_rels/slide1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0.xml"/><Relationship Id="rId1" Type="http://schemas.openxmlformats.org/officeDocument/2006/relationships/slideLayout" Target="../slideLayouts/slideLayout2.xml"/></Relationships>
</file>

<file path=ppt/slides/_rels/slide1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1.xml"/><Relationship Id="rId1" Type="http://schemas.openxmlformats.org/officeDocument/2006/relationships/slideLayout" Target="../slideLayouts/slideLayout2.xml"/></Relationships>
</file>

<file path=ppt/slides/_rels/slide1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2.xml"/><Relationship Id="rId1" Type="http://schemas.openxmlformats.org/officeDocument/2006/relationships/slideLayout" Target="../slideLayouts/slideLayout2.xml"/></Relationships>
</file>

<file path=ppt/slides/_rels/slide1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3.xml"/><Relationship Id="rId1" Type="http://schemas.openxmlformats.org/officeDocument/2006/relationships/slideLayout" Target="../slideLayouts/slideLayout2.xml"/></Relationships>
</file>

<file path=ppt/slides/_rels/slide1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4.xml"/><Relationship Id="rId1" Type="http://schemas.openxmlformats.org/officeDocument/2006/relationships/slideLayout" Target="../slideLayouts/slideLayout2.xml"/></Relationships>
</file>

<file path=ppt/slides/_rels/slide1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5.xml"/><Relationship Id="rId1" Type="http://schemas.openxmlformats.org/officeDocument/2006/relationships/slideLayout" Target="../slideLayouts/slideLayout2.xml"/></Relationships>
</file>

<file path=ppt/slides/_rels/slide1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6.xml"/><Relationship Id="rId1" Type="http://schemas.openxmlformats.org/officeDocument/2006/relationships/slideLayout" Target="../slideLayouts/slideLayout2.xml"/></Relationships>
</file>

<file path=ppt/slides/_rels/slide1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7.xml"/><Relationship Id="rId1" Type="http://schemas.openxmlformats.org/officeDocument/2006/relationships/slideLayout" Target="../slideLayouts/slideLayout2.xml"/></Relationships>
</file>

<file path=ppt/slides/_rels/slide1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8.xml"/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/Relationships>
</file>

<file path=ppt/slides/_rels/slide1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9.xml"/><Relationship Id="rId1" Type="http://schemas.openxmlformats.org/officeDocument/2006/relationships/slideLayout" Target="../slideLayouts/slideLayout3.xml"/></Relationships>
</file>

<file path=ppt/slides/_rels/slide1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0.xml"/><Relationship Id="rId1" Type="http://schemas.openxmlformats.org/officeDocument/2006/relationships/slideLayout" Target="../slideLayouts/slideLayout3.xml"/></Relationships>
</file>

<file path=ppt/slides/_rels/slide1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1.xml"/><Relationship Id="rId1" Type="http://schemas.openxmlformats.org/officeDocument/2006/relationships/slideLayout" Target="../slideLayouts/slideLayout2.xml"/></Relationships>
</file>

<file path=ppt/slides/_rels/slide1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2.xml"/><Relationship Id="rId1" Type="http://schemas.openxmlformats.org/officeDocument/2006/relationships/slideLayout" Target="../slideLayouts/slideLayout2.xml"/></Relationships>
</file>

<file path=ppt/slides/_rels/slide1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3.xml"/><Relationship Id="rId1" Type="http://schemas.openxmlformats.org/officeDocument/2006/relationships/slideLayout" Target="../slideLayouts/slideLayout2.xml"/></Relationships>
</file>

<file path=ppt/slides/_rels/slide1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4.xml"/><Relationship Id="rId1" Type="http://schemas.openxmlformats.org/officeDocument/2006/relationships/slideLayout" Target="../slideLayouts/slideLayout2.xml"/></Relationships>
</file>

<file path=ppt/slides/_rels/slide1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5.xml"/><Relationship Id="rId1" Type="http://schemas.openxmlformats.org/officeDocument/2006/relationships/slideLayout" Target="../slideLayouts/slideLayout2.xml"/></Relationships>
</file>

<file path=ppt/slides/_rels/slide1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6.xml"/><Relationship Id="rId1" Type="http://schemas.openxmlformats.org/officeDocument/2006/relationships/slideLayout" Target="../slideLayouts/slideLayout2.xml"/></Relationships>
</file>

<file path=ppt/slides/_rels/slide1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7.xml"/><Relationship Id="rId1" Type="http://schemas.openxmlformats.org/officeDocument/2006/relationships/slideLayout" Target="../slideLayouts/slideLayout3.xml"/></Relationships>
</file>

<file path=ppt/slides/_rels/slide1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8.xml"/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9.xml"/><Relationship Id="rId1" Type="http://schemas.openxmlformats.org/officeDocument/2006/relationships/slideLayout" Target="../slideLayouts/slideLayout3.xml"/></Relationships>
</file>

<file path=ppt/slides/_rels/slide1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0.xml"/><Relationship Id="rId1" Type="http://schemas.openxmlformats.org/officeDocument/2006/relationships/slideLayout" Target="../slideLayouts/slideLayout3.xml"/></Relationships>
</file>

<file path=ppt/slides/_rels/slide1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1.xml"/><Relationship Id="rId1" Type="http://schemas.openxmlformats.org/officeDocument/2006/relationships/slideLayout" Target="../slideLayouts/slideLayout2.xml"/></Relationships>
</file>

<file path=ppt/slides/_rels/slide1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2.xml"/><Relationship Id="rId1" Type="http://schemas.openxmlformats.org/officeDocument/2006/relationships/slideLayout" Target="../slideLayouts/slideLayout2.xml"/></Relationships>
</file>

<file path=ppt/slides/_rels/slide1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3.xml"/><Relationship Id="rId1" Type="http://schemas.openxmlformats.org/officeDocument/2006/relationships/slideLayout" Target="../slideLayouts/slideLayout2.xml"/></Relationships>
</file>

<file path=ppt/slides/_rels/slide1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4.xml"/><Relationship Id="rId1" Type="http://schemas.openxmlformats.org/officeDocument/2006/relationships/slideLayout" Target="../slideLayouts/slideLayout2.xml"/></Relationships>
</file>

<file path=ppt/slides/_rels/slide1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5.xml"/><Relationship Id="rId1" Type="http://schemas.openxmlformats.org/officeDocument/2006/relationships/slideLayout" Target="../slideLayouts/slideLayout2.xml"/></Relationships>
</file>

<file path=ppt/slides/_rels/slide1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6.xml"/><Relationship Id="rId1" Type="http://schemas.openxmlformats.org/officeDocument/2006/relationships/slideLayout" Target="../slideLayouts/slideLayout2.xml"/></Relationships>
</file>

<file path=ppt/slides/_rels/slide1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7.xml"/><Relationship Id="rId1" Type="http://schemas.openxmlformats.org/officeDocument/2006/relationships/slideLayout" Target="../slideLayouts/slideLayout2.xml"/></Relationships>
</file>

<file path=ppt/slides/_rels/slide1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8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9.xml"/><Relationship Id="rId1" Type="http://schemas.openxmlformats.org/officeDocument/2006/relationships/slideLayout" Target="../slideLayouts/slideLayout2.xml"/></Relationships>
</file>

<file path=ppt/slides/_rels/slide1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0.xml"/><Relationship Id="rId1" Type="http://schemas.openxmlformats.org/officeDocument/2006/relationships/slideLayout" Target="../slideLayouts/slideLayout2.xml"/></Relationships>
</file>

<file path=ppt/slides/_rels/slide1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1.xml"/><Relationship Id="rId1" Type="http://schemas.openxmlformats.org/officeDocument/2006/relationships/slideLayout" Target="../slideLayouts/slideLayout2.xml"/></Relationships>
</file>

<file path=ppt/slides/_rels/slide1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2.xml"/><Relationship Id="rId1" Type="http://schemas.openxmlformats.org/officeDocument/2006/relationships/slideLayout" Target="../slideLayouts/slideLayout2.xml"/></Relationships>
</file>

<file path=ppt/slides/_rels/slide1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3.xml"/><Relationship Id="rId1" Type="http://schemas.openxmlformats.org/officeDocument/2006/relationships/slideLayout" Target="../slideLayouts/slideLayout2.xml"/></Relationships>
</file>

<file path=ppt/slides/_rels/slide1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4.xml"/><Relationship Id="rId1" Type="http://schemas.openxmlformats.org/officeDocument/2006/relationships/slideLayout" Target="../slideLayouts/slideLayout2.xml"/></Relationships>
</file>

<file path=ppt/slides/_rels/slide1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5.xml"/><Relationship Id="rId1" Type="http://schemas.openxmlformats.org/officeDocument/2006/relationships/slideLayout" Target="../slideLayouts/slideLayout2.xml"/></Relationships>
</file>

<file path=ppt/slides/_rels/slide1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6.xml"/><Relationship Id="rId1" Type="http://schemas.openxmlformats.org/officeDocument/2006/relationships/slideLayout" Target="../slideLayouts/slideLayout2.xml"/></Relationships>
</file>

<file path=ppt/slides/_rels/slide1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7.xml"/><Relationship Id="rId1" Type="http://schemas.openxmlformats.org/officeDocument/2006/relationships/slideLayout" Target="../slideLayouts/slideLayout2.xml"/></Relationships>
</file>

<file path=ppt/slides/_rels/slide1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8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9.xml"/><Relationship Id="rId1" Type="http://schemas.openxmlformats.org/officeDocument/2006/relationships/slideLayout" Target="../slideLayouts/slideLayout2.xml"/></Relationships>
</file>

<file path=ppt/slides/_rels/slide1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0.xml"/><Relationship Id="rId1" Type="http://schemas.openxmlformats.org/officeDocument/2006/relationships/slideLayout" Target="../slideLayouts/slideLayout2.xml"/></Relationships>
</file>

<file path=ppt/slides/_rels/slide1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1.xml"/><Relationship Id="rId1" Type="http://schemas.openxmlformats.org/officeDocument/2006/relationships/slideLayout" Target="../slideLayouts/slideLayout2.xml"/></Relationships>
</file>

<file path=ppt/slides/_rels/slide1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2.xml"/><Relationship Id="rId1" Type="http://schemas.openxmlformats.org/officeDocument/2006/relationships/slideLayout" Target="../slideLayouts/slideLayout2.xml"/></Relationships>
</file>

<file path=ppt/slides/_rels/slide1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3.xml"/><Relationship Id="rId1" Type="http://schemas.openxmlformats.org/officeDocument/2006/relationships/slideLayout" Target="../slideLayouts/slideLayout2.xml"/></Relationships>
</file>

<file path=ppt/slides/_rels/slide1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4.xml"/><Relationship Id="rId1" Type="http://schemas.openxmlformats.org/officeDocument/2006/relationships/slideLayout" Target="../slideLayouts/slideLayout2.xml"/></Relationships>
</file>

<file path=ppt/slides/_rels/slide1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5.xml"/><Relationship Id="rId1" Type="http://schemas.openxmlformats.org/officeDocument/2006/relationships/slideLayout" Target="../slideLayouts/slideLayout2.xml"/></Relationships>
</file>

<file path=ppt/slides/_rels/slide1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6.xml"/><Relationship Id="rId1" Type="http://schemas.openxmlformats.org/officeDocument/2006/relationships/slideLayout" Target="../slideLayouts/slideLayout2.xml"/></Relationships>
</file>

<file path=ppt/slides/_rels/slide1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7.xml"/><Relationship Id="rId1" Type="http://schemas.openxmlformats.org/officeDocument/2006/relationships/slideLayout" Target="../slideLayouts/slideLayout2.xml"/></Relationships>
</file>

<file path=ppt/slides/_rels/slide1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8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/Relationships>
</file>

<file path=ppt/slides/_rels/slide11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9.xml"/><Relationship Id="rId1" Type="http://schemas.openxmlformats.org/officeDocument/2006/relationships/slideLayout" Target="../slideLayouts/slideLayout2.xml"/></Relationships>
</file>

<file path=ppt/slides/_rels/slide1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0.xml"/><Relationship Id="rId1" Type="http://schemas.openxmlformats.org/officeDocument/2006/relationships/slideLayout" Target="../slideLayouts/slideLayout2.xml"/></Relationships>
</file>

<file path=ppt/slides/_rels/slide1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1.xml"/><Relationship Id="rId1" Type="http://schemas.openxmlformats.org/officeDocument/2006/relationships/slideLayout" Target="../slideLayouts/slideLayout3.xml"/></Relationships>
</file>

<file path=ppt/slides/_rels/slide1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2.xml"/><Relationship Id="rId1" Type="http://schemas.openxmlformats.org/officeDocument/2006/relationships/slideLayout" Target="../slideLayouts/slideLayout2.xml"/></Relationships>
</file>

<file path=ppt/slides/_rels/slide1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3.xml"/><Relationship Id="rId1" Type="http://schemas.openxmlformats.org/officeDocument/2006/relationships/slideLayout" Target="../slideLayouts/slideLayout2.xml"/></Relationships>
</file>

<file path=ppt/slides/_rels/slide1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4.xml"/><Relationship Id="rId1" Type="http://schemas.openxmlformats.org/officeDocument/2006/relationships/slideLayout" Target="../slideLayouts/slideLayout2.xml"/></Relationships>
</file>

<file path=ppt/slides/_rels/slide11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5.xml"/><Relationship Id="rId1" Type="http://schemas.openxmlformats.org/officeDocument/2006/relationships/slideLayout" Target="../slideLayouts/slideLayout2.xml"/></Relationships>
</file>

<file path=ppt/slides/_rels/slide1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6.xml"/><Relationship Id="rId1" Type="http://schemas.openxmlformats.org/officeDocument/2006/relationships/slideLayout" Target="../slideLayouts/slideLayout2.xml"/></Relationships>
</file>

<file path=ppt/slides/_rels/slide1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7.xml"/><Relationship Id="rId1" Type="http://schemas.openxmlformats.org/officeDocument/2006/relationships/slideLayout" Target="../slideLayouts/slideLayout2.xml"/></Relationships>
</file>

<file path=ppt/slides/_rels/slide1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/Relationships>
</file>

<file path=ppt/slides/_rels/slide12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9.xml"/><Relationship Id="rId1" Type="http://schemas.openxmlformats.org/officeDocument/2006/relationships/slideLayout" Target="../slideLayouts/slideLayout2.xml"/></Relationships>
</file>

<file path=ppt/slides/_rels/slide1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0.xml"/><Relationship Id="rId1" Type="http://schemas.openxmlformats.org/officeDocument/2006/relationships/slideLayout" Target="../slideLayouts/slideLayout2.xml"/></Relationships>
</file>

<file path=ppt/slides/_rels/slide12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1.xml"/><Relationship Id="rId1" Type="http://schemas.openxmlformats.org/officeDocument/2006/relationships/slideLayout" Target="../slideLayouts/slideLayout2.xml"/></Relationships>
</file>

<file path=ppt/slides/_rels/slide12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2.xml"/><Relationship Id="rId1" Type="http://schemas.openxmlformats.org/officeDocument/2006/relationships/slideLayout" Target="../slideLayouts/slideLayout2.xml"/></Relationships>
</file>

<file path=ppt/slides/_rels/slide1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3.xml"/><Relationship Id="rId1" Type="http://schemas.openxmlformats.org/officeDocument/2006/relationships/slideLayout" Target="../slideLayouts/slideLayout2.xml"/></Relationships>
</file>

<file path=ppt/slides/_rels/slide1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4.xml"/><Relationship Id="rId1" Type="http://schemas.openxmlformats.org/officeDocument/2006/relationships/slideLayout" Target="../slideLayouts/slideLayout2.xml"/></Relationships>
</file>

<file path=ppt/slides/_rels/slide1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5.xml"/><Relationship Id="rId1" Type="http://schemas.openxmlformats.org/officeDocument/2006/relationships/slideLayout" Target="../slideLayouts/slideLayout2.xml"/></Relationships>
</file>

<file path=ppt/slides/_rels/slide12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6.xml"/><Relationship Id="rId1" Type="http://schemas.openxmlformats.org/officeDocument/2006/relationships/slideLayout" Target="../slideLayouts/slideLayout2.xml"/></Relationships>
</file>

<file path=ppt/slides/_rels/slide1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7.xml"/><Relationship Id="rId1" Type="http://schemas.openxmlformats.org/officeDocument/2006/relationships/slideLayout" Target="../slideLayouts/slideLayout2.xml"/></Relationships>
</file>

<file path=ppt/slides/_rels/slide1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8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/Relationships>
</file>

<file path=ppt/slides/_rels/slide12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9.xml"/><Relationship Id="rId1" Type="http://schemas.openxmlformats.org/officeDocument/2006/relationships/slideLayout" Target="../slideLayouts/slideLayout2.xml"/></Relationships>
</file>

<file path=ppt/slides/_rels/slide12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0.xml"/><Relationship Id="rId1" Type="http://schemas.openxmlformats.org/officeDocument/2006/relationships/slideLayout" Target="../slideLayouts/slideLayout2.xml"/></Relationships>
</file>

<file path=ppt/slides/_rels/slide12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1.xml"/><Relationship Id="rId1" Type="http://schemas.openxmlformats.org/officeDocument/2006/relationships/slideLayout" Target="../slideLayouts/slideLayout2.xml"/></Relationships>
</file>

<file path=ppt/slides/_rels/slide12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2.xml"/><Relationship Id="rId1" Type="http://schemas.openxmlformats.org/officeDocument/2006/relationships/slideLayout" Target="../slideLayouts/slideLayout2.xml"/></Relationships>
</file>

<file path=ppt/slides/_rels/slide12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3.xml"/><Relationship Id="rId1" Type="http://schemas.openxmlformats.org/officeDocument/2006/relationships/slideLayout" Target="../slideLayouts/slideLayout2.xml"/></Relationships>
</file>

<file path=ppt/slides/_rels/slide12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4.xml"/><Relationship Id="rId1" Type="http://schemas.openxmlformats.org/officeDocument/2006/relationships/slideLayout" Target="../slideLayouts/slideLayout2.xml"/></Relationships>
</file>

<file path=ppt/slides/_rels/slide12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5.xml"/><Relationship Id="rId1" Type="http://schemas.openxmlformats.org/officeDocument/2006/relationships/slideLayout" Target="../slideLayouts/slideLayout2.xml"/></Relationships>
</file>

<file path=ppt/slides/_rels/slide12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6.xml"/><Relationship Id="rId1" Type="http://schemas.openxmlformats.org/officeDocument/2006/relationships/slideLayout" Target="../slideLayouts/slideLayout2.xml"/></Relationships>
</file>

<file path=ppt/slides/_rels/slide12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7.xml"/><Relationship Id="rId1" Type="http://schemas.openxmlformats.org/officeDocument/2006/relationships/slideLayout" Target="../slideLayouts/slideLayout2.xml"/></Relationships>
</file>

<file path=ppt/slides/_rels/slide12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8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/Relationships>
</file>

<file path=ppt/slides/_rels/slide12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9.xml"/><Relationship Id="rId1" Type="http://schemas.openxmlformats.org/officeDocument/2006/relationships/slideLayout" Target="../slideLayouts/slideLayout2.xml"/></Relationships>
</file>

<file path=ppt/slides/_rels/slide12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0.xml"/><Relationship Id="rId1" Type="http://schemas.openxmlformats.org/officeDocument/2006/relationships/slideLayout" Target="../slideLayouts/slideLayout2.xml"/></Relationships>
</file>

<file path=ppt/slides/_rels/slide12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1.xml"/><Relationship Id="rId1" Type="http://schemas.openxmlformats.org/officeDocument/2006/relationships/slideLayout" Target="../slideLayouts/slideLayout2.xml"/></Relationships>
</file>

<file path=ppt/slides/_rels/slide12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2.xml"/><Relationship Id="rId1" Type="http://schemas.openxmlformats.org/officeDocument/2006/relationships/slideLayout" Target="../slideLayouts/slideLayout2.xml"/></Relationships>
</file>

<file path=ppt/slides/_rels/slide12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3.xml"/><Relationship Id="rId1" Type="http://schemas.openxmlformats.org/officeDocument/2006/relationships/slideLayout" Target="../slideLayouts/slideLayout2.xml"/></Relationships>
</file>

<file path=ppt/slides/_rels/slide12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4.xml"/><Relationship Id="rId1" Type="http://schemas.openxmlformats.org/officeDocument/2006/relationships/slideLayout" Target="../slideLayouts/slideLayout2.xml"/></Relationships>
</file>

<file path=ppt/slides/_rels/slide12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5.xml"/><Relationship Id="rId1" Type="http://schemas.openxmlformats.org/officeDocument/2006/relationships/slideLayout" Target="../slideLayouts/slideLayout2.xml"/></Relationships>
</file>

<file path=ppt/slides/_rels/slide12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6.xml"/><Relationship Id="rId1" Type="http://schemas.openxmlformats.org/officeDocument/2006/relationships/slideLayout" Target="../slideLayouts/slideLayout2.xml"/></Relationships>
</file>

<file path=ppt/slides/_rels/slide1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7.xml"/><Relationship Id="rId1" Type="http://schemas.openxmlformats.org/officeDocument/2006/relationships/slideLayout" Target="../slideLayouts/slideLayout2.xml"/></Relationships>
</file>

<file path=ppt/slides/_rels/slide1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8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2.xml"/></Relationships>
</file>

<file path=ppt/slides/_rels/slide1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9.xml"/><Relationship Id="rId1" Type="http://schemas.openxmlformats.org/officeDocument/2006/relationships/slideLayout" Target="../slideLayouts/slideLayout2.xml"/></Relationships>
</file>

<file path=ppt/slides/_rels/slide1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0.xml"/><Relationship Id="rId1" Type="http://schemas.openxmlformats.org/officeDocument/2006/relationships/slideLayout" Target="../slideLayouts/slideLayout2.xml"/></Relationships>
</file>

<file path=ppt/slides/_rels/slide12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1.xml"/><Relationship Id="rId1" Type="http://schemas.openxmlformats.org/officeDocument/2006/relationships/slideLayout" Target="../slideLayouts/slideLayout2.xml"/></Relationships>
</file>

<file path=ppt/slides/_rels/slide12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2.xml"/><Relationship Id="rId1" Type="http://schemas.openxmlformats.org/officeDocument/2006/relationships/slideLayout" Target="../slideLayouts/slideLayout2.xml"/></Relationships>
</file>

<file path=ppt/slides/_rels/slide12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3.xml"/><Relationship Id="rId1" Type="http://schemas.openxmlformats.org/officeDocument/2006/relationships/slideLayout" Target="../slideLayouts/slideLayout2.xml"/></Relationships>
</file>

<file path=ppt/slides/_rels/slide12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4.xml"/><Relationship Id="rId1" Type="http://schemas.openxmlformats.org/officeDocument/2006/relationships/slideLayout" Target="../slideLayouts/slideLayout2.xml"/></Relationships>
</file>

<file path=ppt/slides/_rels/slide1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5.xml"/><Relationship Id="rId1" Type="http://schemas.openxmlformats.org/officeDocument/2006/relationships/slideLayout" Target="../slideLayouts/slideLayout2.xml"/></Relationships>
</file>

<file path=ppt/slides/_rels/slide1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6.xml"/><Relationship Id="rId1" Type="http://schemas.openxmlformats.org/officeDocument/2006/relationships/slideLayout" Target="../slideLayouts/slideLayout2.xml"/></Relationships>
</file>

<file path=ppt/slides/_rels/slide12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7.xml"/><Relationship Id="rId1" Type="http://schemas.openxmlformats.org/officeDocument/2006/relationships/slideLayout" Target="../slideLayouts/slideLayout2.xml"/></Relationships>
</file>

<file path=ppt/slides/_rels/slide12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8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2.xml"/></Relationships>
</file>

<file path=ppt/slides/_rels/slide12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9.xml"/><Relationship Id="rId1" Type="http://schemas.openxmlformats.org/officeDocument/2006/relationships/slideLayout" Target="../slideLayouts/slideLayout2.xml"/></Relationships>
</file>

<file path=ppt/slides/_rels/slide12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0.xml"/><Relationship Id="rId1" Type="http://schemas.openxmlformats.org/officeDocument/2006/relationships/slideLayout" Target="../slideLayouts/slideLayout2.xml"/></Relationships>
</file>

<file path=ppt/slides/_rels/slide12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1.xml"/><Relationship Id="rId1" Type="http://schemas.openxmlformats.org/officeDocument/2006/relationships/slideLayout" Target="../slideLayouts/slideLayout2.xml"/></Relationships>
</file>

<file path=ppt/slides/_rels/slide12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2.xml"/><Relationship Id="rId1" Type="http://schemas.openxmlformats.org/officeDocument/2006/relationships/slideLayout" Target="../slideLayouts/slideLayout2.xml"/></Relationships>
</file>

<file path=ppt/slides/_rels/slide12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3.xml"/><Relationship Id="rId1" Type="http://schemas.openxmlformats.org/officeDocument/2006/relationships/slideLayout" Target="../slideLayouts/slideLayout2.xml"/></Relationships>
</file>

<file path=ppt/slides/_rels/slide12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4.xml"/><Relationship Id="rId1" Type="http://schemas.openxmlformats.org/officeDocument/2006/relationships/slideLayout" Target="../slideLayouts/slideLayout2.xml"/></Relationships>
</file>

<file path=ppt/slides/_rels/slide12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5.xml"/><Relationship Id="rId1" Type="http://schemas.openxmlformats.org/officeDocument/2006/relationships/slideLayout" Target="../slideLayouts/slideLayout2.xml"/></Relationships>
</file>

<file path=ppt/slides/_rels/slide12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6.xml"/><Relationship Id="rId1" Type="http://schemas.openxmlformats.org/officeDocument/2006/relationships/slideLayout" Target="../slideLayouts/slideLayout2.xml"/></Relationships>
</file>

<file path=ppt/slides/_rels/slide12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7.xml"/><Relationship Id="rId1" Type="http://schemas.openxmlformats.org/officeDocument/2006/relationships/slideLayout" Target="../slideLayouts/slideLayout2.xml"/></Relationships>
</file>

<file path=ppt/slides/_rels/slide12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8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2.xml"/></Relationships>
</file>

<file path=ppt/slides/_rels/slide12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9.xml"/><Relationship Id="rId1" Type="http://schemas.openxmlformats.org/officeDocument/2006/relationships/slideLayout" Target="../slideLayouts/slideLayout2.xml"/></Relationships>
</file>

<file path=ppt/slides/_rels/slide12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0.xml"/><Relationship Id="rId1" Type="http://schemas.openxmlformats.org/officeDocument/2006/relationships/slideLayout" Target="../slideLayouts/slideLayout2.xml"/></Relationships>
</file>

<file path=ppt/slides/_rels/slide12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1.xml"/><Relationship Id="rId1" Type="http://schemas.openxmlformats.org/officeDocument/2006/relationships/slideLayout" Target="../slideLayouts/slideLayout2.xml"/></Relationships>
</file>

<file path=ppt/slides/_rels/slide12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2.xml"/><Relationship Id="rId1" Type="http://schemas.openxmlformats.org/officeDocument/2006/relationships/slideLayout" Target="../slideLayouts/slideLayout2.xml"/></Relationships>
</file>

<file path=ppt/slides/_rels/slide12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3.xml"/><Relationship Id="rId1" Type="http://schemas.openxmlformats.org/officeDocument/2006/relationships/slideLayout" Target="../slideLayouts/slideLayout2.xml"/></Relationships>
</file>

<file path=ppt/slides/_rels/slide12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4.xml"/><Relationship Id="rId1" Type="http://schemas.openxmlformats.org/officeDocument/2006/relationships/slideLayout" Target="../slideLayouts/slideLayout2.xml"/></Relationships>
</file>

<file path=ppt/slides/_rels/slide12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5.xml"/><Relationship Id="rId1" Type="http://schemas.openxmlformats.org/officeDocument/2006/relationships/slideLayout" Target="../slideLayouts/slideLayout2.xml"/></Relationships>
</file>

<file path=ppt/slides/_rels/slide12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6.xml"/><Relationship Id="rId1" Type="http://schemas.openxmlformats.org/officeDocument/2006/relationships/slideLayout" Target="../slideLayouts/slideLayout2.xml"/></Relationships>
</file>

<file path=ppt/slides/_rels/slide12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7.xml"/><Relationship Id="rId1" Type="http://schemas.openxmlformats.org/officeDocument/2006/relationships/slideLayout" Target="../slideLayouts/slideLayout2.xml"/></Relationships>
</file>

<file path=ppt/slides/_rels/slide12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8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/Relationships>
</file>

<file path=ppt/slides/_rels/slide12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9.xml"/><Relationship Id="rId1" Type="http://schemas.openxmlformats.org/officeDocument/2006/relationships/slideLayout" Target="../slideLayouts/slideLayout2.xml"/></Relationships>
</file>

<file path=ppt/slides/_rels/slide12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0.xml"/><Relationship Id="rId1" Type="http://schemas.openxmlformats.org/officeDocument/2006/relationships/slideLayout" Target="../slideLayouts/slideLayout2.xml"/></Relationships>
</file>

<file path=ppt/slides/_rels/slide12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1.xml"/><Relationship Id="rId1" Type="http://schemas.openxmlformats.org/officeDocument/2006/relationships/slideLayout" Target="../slideLayouts/slideLayout2.xml"/></Relationships>
</file>

<file path=ppt/slides/_rels/slide12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2.xml"/><Relationship Id="rId1" Type="http://schemas.openxmlformats.org/officeDocument/2006/relationships/slideLayout" Target="../slideLayouts/slideLayout2.xml"/></Relationships>
</file>

<file path=ppt/slides/_rels/slide12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3.xml"/><Relationship Id="rId1" Type="http://schemas.openxmlformats.org/officeDocument/2006/relationships/slideLayout" Target="../slideLayouts/slideLayout2.xml"/></Relationships>
</file>

<file path=ppt/slides/_rels/slide12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4.xml"/><Relationship Id="rId1" Type="http://schemas.openxmlformats.org/officeDocument/2006/relationships/slideLayout" Target="../slideLayouts/slideLayout2.xml"/></Relationships>
</file>

<file path=ppt/slides/_rels/slide12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5.xml"/><Relationship Id="rId1" Type="http://schemas.openxmlformats.org/officeDocument/2006/relationships/slideLayout" Target="../slideLayouts/slideLayout2.xml"/></Relationships>
</file>

<file path=ppt/slides/_rels/slide12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6.xml"/><Relationship Id="rId1" Type="http://schemas.openxmlformats.org/officeDocument/2006/relationships/slideLayout" Target="../slideLayouts/slideLayout2.xml"/></Relationships>
</file>

<file path=ppt/slides/_rels/slide12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7.xml"/><Relationship Id="rId1" Type="http://schemas.openxmlformats.org/officeDocument/2006/relationships/slideLayout" Target="../slideLayouts/slideLayout2.xml"/></Relationships>
</file>

<file path=ppt/slides/_rels/slide12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8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/Relationships>
</file>

<file path=ppt/slides/_rels/slide12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9.xml"/><Relationship Id="rId1" Type="http://schemas.openxmlformats.org/officeDocument/2006/relationships/slideLayout" Target="../slideLayouts/slideLayout2.xml"/></Relationships>
</file>

<file path=ppt/slides/_rels/slide12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0.xml"/><Relationship Id="rId1" Type="http://schemas.openxmlformats.org/officeDocument/2006/relationships/slideLayout" Target="../slideLayouts/slideLayout2.xml"/></Relationships>
</file>

<file path=ppt/slides/_rels/slide12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1.xml"/><Relationship Id="rId1" Type="http://schemas.openxmlformats.org/officeDocument/2006/relationships/slideLayout" Target="../slideLayouts/slideLayout2.xml"/></Relationships>
</file>

<file path=ppt/slides/_rels/slide12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2.xml"/><Relationship Id="rId1" Type="http://schemas.openxmlformats.org/officeDocument/2006/relationships/slideLayout" Target="../slideLayouts/slideLayout2.xml"/></Relationships>
</file>

<file path=ppt/slides/_rels/slide12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3.xml"/><Relationship Id="rId1" Type="http://schemas.openxmlformats.org/officeDocument/2006/relationships/slideLayout" Target="../slideLayouts/slideLayout2.xml"/></Relationships>
</file>

<file path=ppt/slides/_rels/slide12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4.xml"/><Relationship Id="rId1" Type="http://schemas.openxmlformats.org/officeDocument/2006/relationships/slideLayout" Target="../slideLayouts/slideLayout2.xml"/></Relationships>
</file>

<file path=ppt/slides/_rels/slide12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5.xml"/><Relationship Id="rId1" Type="http://schemas.openxmlformats.org/officeDocument/2006/relationships/slideLayout" Target="../slideLayouts/slideLayout2.xml"/></Relationships>
</file>

<file path=ppt/slides/_rels/slide12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6.xml"/><Relationship Id="rId1" Type="http://schemas.openxmlformats.org/officeDocument/2006/relationships/slideLayout" Target="../slideLayouts/slideLayout2.xml"/></Relationships>
</file>

<file path=ppt/slides/_rels/slide12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7.xml"/><Relationship Id="rId1" Type="http://schemas.openxmlformats.org/officeDocument/2006/relationships/slideLayout" Target="../slideLayouts/slideLayout2.xml"/></Relationships>
</file>

<file path=ppt/slides/_rels/slide12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8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2.xml"/></Relationships>
</file>

<file path=ppt/slides/_rels/slide12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9.xml"/><Relationship Id="rId1" Type="http://schemas.openxmlformats.org/officeDocument/2006/relationships/slideLayout" Target="../slideLayouts/slideLayout2.xml"/></Relationships>
</file>

<file path=ppt/slides/_rels/slide12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0.xml"/><Relationship Id="rId1" Type="http://schemas.openxmlformats.org/officeDocument/2006/relationships/slideLayout" Target="../slideLayouts/slideLayout2.xml"/></Relationships>
</file>

<file path=ppt/slides/_rels/slide12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1.xml"/><Relationship Id="rId1" Type="http://schemas.openxmlformats.org/officeDocument/2006/relationships/slideLayout" Target="../slideLayouts/slideLayout2.xml"/></Relationships>
</file>

<file path=ppt/slides/_rels/slide12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2.xml"/><Relationship Id="rId1" Type="http://schemas.openxmlformats.org/officeDocument/2006/relationships/slideLayout" Target="../slideLayouts/slideLayout2.xml"/></Relationships>
</file>

<file path=ppt/slides/_rels/slide12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3.xml"/><Relationship Id="rId1" Type="http://schemas.openxmlformats.org/officeDocument/2006/relationships/slideLayout" Target="../slideLayouts/slideLayout2.xml"/></Relationships>
</file>

<file path=ppt/slides/_rels/slide12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4.xml"/><Relationship Id="rId1" Type="http://schemas.openxmlformats.org/officeDocument/2006/relationships/slideLayout" Target="../slideLayouts/slideLayout2.xml"/></Relationships>
</file>

<file path=ppt/slides/_rels/slide12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5.xml"/><Relationship Id="rId1" Type="http://schemas.openxmlformats.org/officeDocument/2006/relationships/slideLayout" Target="../slideLayouts/slideLayout2.xml"/></Relationships>
</file>

<file path=ppt/slides/_rels/slide12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6.xml"/><Relationship Id="rId1" Type="http://schemas.openxmlformats.org/officeDocument/2006/relationships/slideLayout" Target="../slideLayouts/slideLayout2.xml"/></Relationships>
</file>

<file path=ppt/slides/_rels/slide12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7.xml"/><Relationship Id="rId1" Type="http://schemas.openxmlformats.org/officeDocument/2006/relationships/slideLayout" Target="../slideLayouts/slideLayout2.xml"/></Relationships>
</file>

<file path=ppt/slides/_rels/slide12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8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2.xml"/></Relationships>
</file>

<file path=ppt/slides/_rels/slide12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9.xml"/><Relationship Id="rId1" Type="http://schemas.openxmlformats.org/officeDocument/2006/relationships/slideLayout" Target="../slideLayouts/slideLayout2.xml"/></Relationships>
</file>

<file path=ppt/slides/_rels/slide12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0.xml"/><Relationship Id="rId1" Type="http://schemas.openxmlformats.org/officeDocument/2006/relationships/slideLayout" Target="../slideLayouts/slideLayout2.xml"/></Relationships>
</file>

<file path=ppt/slides/_rels/slide12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1.xml"/><Relationship Id="rId1" Type="http://schemas.openxmlformats.org/officeDocument/2006/relationships/slideLayout" Target="../slideLayouts/slideLayout2.xml"/></Relationships>
</file>

<file path=ppt/slides/_rels/slide12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2.xml"/><Relationship Id="rId1" Type="http://schemas.openxmlformats.org/officeDocument/2006/relationships/slideLayout" Target="../slideLayouts/slideLayout2.xml"/></Relationships>
</file>

<file path=ppt/slides/_rels/slide12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3.xml"/><Relationship Id="rId1" Type="http://schemas.openxmlformats.org/officeDocument/2006/relationships/slideLayout" Target="../slideLayouts/slideLayout2.xml"/></Relationships>
</file>

<file path=ppt/slides/_rels/slide12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4.xml"/><Relationship Id="rId1" Type="http://schemas.openxmlformats.org/officeDocument/2006/relationships/slideLayout" Target="../slideLayouts/slideLayout2.xml"/></Relationships>
</file>

<file path=ppt/slides/_rels/slide12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5.xml"/><Relationship Id="rId1" Type="http://schemas.openxmlformats.org/officeDocument/2006/relationships/slideLayout" Target="../slideLayouts/slideLayout2.xml"/></Relationships>
</file>

<file path=ppt/slides/_rels/slide12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6.xml"/><Relationship Id="rId1" Type="http://schemas.openxmlformats.org/officeDocument/2006/relationships/slideLayout" Target="../slideLayouts/slideLayout2.xml"/></Relationships>
</file>

<file path=ppt/slides/_rels/slide12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7.xml"/><Relationship Id="rId1" Type="http://schemas.openxmlformats.org/officeDocument/2006/relationships/slideLayout" Target="../slideLayouts/slideLayout2.xml"/></Relationships>
</file>

<file path=ppt/slides/_rels/slide12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2.xml"/></Relationships>
</file>

<file path=ppt/slides/_rels/slide13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9.xml"/><Relationship Id="rId1" Type="http://schemas.openxmlformats.org/officeDocument/2006/relationships/slideLayout" Target="../slideLayouts/slideLayout2.xml"/></Relationships>
</file>

<file path=ppt/slides/_rels/slide13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0.xml"/><Relationship Id="rId1" Type="http://schemas.openxmlformats.org/officeDocument/2006/relationships/slideLayout" Target="../slideLayouts/slideLayout2.xml"/></Relationships>
</file>

<file path=ppt/slides/_rels/slide13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1.xml"/><Relationship Id="rId1" Type="http://schemas.openxmlformats.org/officeDocument/2006/relationships/slideLayout" Target="../slideLayouts/slideLayout2.xml"/></Relationships>
</file>

<file path=ppt/slides/_rels/slide13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2.xml"/><Relationship Id="rId1" Type="http://schemas.openxmlformats.org/officeDocument/2006/relationships/slideLayout" Target="../slideLayouts/slideLayout2.xml"/></Relationships>
</file>

<file path=ppt/slides/_rels/slide13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3.xml"/><Relationship Id="rId1" Type="http://schemas.openxmlformats.org/officeDocument/2006/relationships/slideLayout" Target="../slideLayouts/slideLayout2.xml"/></Relationships>
</file>

<file path=ppt/slides/_rels/slide13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4.xml"/><Relationship Id="rId1" Type="http://schemas.openxmlformats.org/officeDocument/2006/relationships/slideLayout" Target="../slideLayouts/slideLayout2.xml"/></Relationships>
</file>

<file path=ppt/slides/_rels/slide13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5.xml"/><Relationship Id="rId1" Type="http://schemas.openxmlformats.org/officeDocument/2006/relationships/slideLayout" Target="../slideLayouts/slideLayout2.xml"/></Relationships>
</file>

<file path=ppt/slides/_rels/slide13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6.xml"/><Relationship Id="rId1" Type="http://schemas.openxmlformats.org/officeDocument/2006/relationships/slideLayout" Target="../slideLayouts/slideLayout2.xml"/></Relationships>
</file>

<file path=ppt/slides/_rels/slide13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7.xml"/><Relationship Id="rId1" Type="http://schemas.openxmlformats.org/officeDocument/2006/relationships/slideLayout" Target="../slideLayouts/slideLayout2.xml"/></Relationships>
</file>

<file path=ppt/slides/_rels/slide13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8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/Relationships>
</file>

<file path=ppt/slides/_rels/slide13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9.xml"/><Relationship Id="rId1" Type="http://schemas.openxmlformats.org/officeDocument/2006/relationships/slideLayout" Target="../slideLayouts/slideLayout2.xml"/></Relationships>
</file>

<file path=ppt/slides/_rels/slide13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0.xml"/><Relationship Id="rId1" Type="http://schemas.openxmlformats.org/officeDocument/2006/relationships/slideLayout" Target="../slideLayouts/slideLayout2.xml"/></Relationships>
</file>

<file path=ppt/slides/_rels/slide13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1.xml"/><Relationship Id="rId1" Type="http://schemas.openxmlformats.org/officeDocument/2006/relationships/slideLayout" Target="../slideLayouts/slideLayout2.xml"/></Relationships>
</file>

<file path=ppt/slides/_rels/slide13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2.xml"/><Relationship Id="rId1" Type="http://schemas.openxmlformats.org/officeDocument/2006/relationships/slideLayout" Target="../slideLayouts/slideLayout2.xml"/></Relationships>
</file>

<file path=ppt/slides/_rels/slide13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3.xml"/><Relationship Id="rId1" Type="http://schemas.openxmlformats.org/officeDocument/2006/relationships/slideLayout" Target="../slideLayouts/slideLayout2.xml"/></Relationships>
</file>

<file path=ppt/slides/_rels/slide13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4.xml"/><Relationship Id="rId1" Type="http://schemas.openxmlformats.org/officeDocument/2006/relationships/slideLayout" Target="../slideLayouts/slideLayout2.xml"/></Relationships>
</file>

<file path=ppt/slides/_rels/slide13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5.xml"/><Relationship Id="rId1" Type="http://schemas.openxmlformats.org/officeDocument/2006/relationships/slideLayout" Target="../slideLayouts/slideLayout2.xml"/></Relationships>
</file>

<file path=ppt/slides/_rels/slide13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6.xml"/><Relationship Id="rId1" Type="http://schemas.openxmlformats.org/officeDocument/2006/relationships/slideLayout" Target="../slideLayouts/slideLayout2.xml"/></Relationships>
</file>

<file path=ppt/slides/_rels/slide13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7.xml"/><Relationship Id="rId1" Type="http://schemas.openxmlformats.org/officeDocument/2006/relationships/slideLayout" Target="../slideLayouts/slideLayout2.xml"/></Relationships>
</file>

<file path=ppt/slides/_rels/slide13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8.xm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/Relationships>
</file>

<file path=ppt/slides/_rels/slide13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9.xml"/><Relationship Id="rId1" Type="http://schemas.openxmlformats.org/officeDocument/2006/relationships/slideLayout" Target="../slideLayouts/slideLayout2.xml"/></Relationships>
</file>

<file path=ppt/slides/_rels/slide13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0.xml"/><Relationship Id="rId1" Type="http://schemas.openxmlformats.org/officeDocument/2006/relationships/slideLayout" Target="../slideLayouts/slideLayout2.xml"/></Relationships>
</file>

<file path=ppt/slides/_rels/slide13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1.xml"/><Relationship Id="rId1" Type="http://schemas.openxmlformats.org/officeDocument/2006/relationships/slideLayout" Target="../slideLayouts/slideLayout2.xml"/></Relationships>
</file>

<file path=ppt/slides/_rels/slide13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2.xml"/><Relationship Id="rId1" Type="http://schemas.openxmlformats.org/officeDocument/2006/relationships/slideLayout" Target="../slideLayouts/slideLayout2.xml"/></Relationships>
</file>

<file path=ppt/slides/_rels/slide13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3.xml"/><Relationship Id="rId1" Type="http://schemas.openxmlformats.org/officeDocument/2006/relationships/slideLayout" Target="../slideLayouts/slideLayout2.xml"/></Relationships>
</file>

<file path=ppt/slides/_rels/slide13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4.xml"/><Relationship Id="rId1" Type="http://schemas.openxmlformats.org/officeDocument/2006/relationships/slideLayout" Target="../slideLayouts/slideLayout2.xml"/></Relationships>
</file>

<file path=ppt/slides/_rels/slide13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5.xml"/><Relationship Id="rId1" Type="http://schemas.openxmlformats.org/officeDocument/2006/relationships/slideLayout" Target="../slideLayouts/slideLayout2.xml"/></Relationships>
</file>

<file path=ppt/slides/_rels/slide13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6.xml"/><Relationship Id="rId1" Type="http://schemas.openxmlformats.org/officeDocument/2006/relationships/slideLayout" Target="../slideLayouts/slideLayout2.xml"/></Relationships>
</file>

<file path=ppt/slides/_rels/slide13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7.xml"/><Relationship Id="rId1" Type="http://schemas.openxmlformats.org/officeDocument/2006/relationships/slideLayout" Target="../slideLayouts/slideLayout2.xml"/></Relationships>
</file>

<file path=ppt/slides/_rels/slide13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8.xml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2.xml"/></Relationships>
</file>

<file path=ppt/slides/_rels/slide13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9.xml"/><Relationship Id="rId1" Type="http://schemas.openxmlformats.org/officeDocument/2006/relationships/slideLayout" Target="../slideLayouts/slideLayout2.xml"/></Relationships>
</file>

<file path=ppt/slides/_rels/slide13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0.xml"/><Relationship Id="rId1" Type="http://schemas.openxmlformats.org/officeDocument/2006/relationships/slideLayout" Target="../slideLayouts/slideLayout2.xml"/></Relationships>
</file>

<file path=ppt/slides/_rels/slide13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1.xml"/><Relationship Id="rId1" Type="http://schemas.openxmlformats.org/officeDocument/2006/relationships/slideLayout" Target="../slideLayouts/slideLayout2.xml"/></Relationships>
</file>

<file path=ppt/slides/_rels/slide13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2.xml"/><Relationship Id="rId1" Type="http://schemas.openxmlformats.org/officeDocument/2006/relationships/slideLayout" Target="../slideLayouts/slideLayout2.xml"/></Relationships>
</file>

<file path=ppt/slides/_rels/slide13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3.xml"/><Relationship Id="rId1" Type="http://schemas.openxmlformats.org/officeDocument/2006/relationships/slideLayout" Target="../slideLayouts/slideLayout2.xml"/></Relationships>
</file>

<file path=ppt/slides/_rels/slide13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4.xml"/><Relationship Id="rId1" Type="http://schemas.openxmlformats.org/officeDocument/2006/relationships/slideLayout" Target="../slideLayouts/slideLayout2.xml"/></Relationships>
</file>

<file path=ppt/slides/_rels/slide13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5.xml"/><Relationship Id="rId1" Type="http://schemas.openxmlformats.org/officeDocument/2006/relationships/slideLayout" Target="../slideLayouts/slideLayout2.xml"/></Relationships>
</file>

<file path=ppt/slides/_rels/slide13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6.xml"/><Relationship Id="rId1" Type="http://schemas.openxmlformats.org/officeDocument/2006/relationships/slideLayout" Target="../slideLayouts/slideLayout2.xml"/></Relationships>
</file>

<file path=ppt/slides/_rels/slide13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7.xml"/><Relationship Id="rId1" Type="http://schemas.openxmlformats.org/officeDocument/2006/relationships/slideLayout" Target="../slideLayouts/slideLayout2.xml"/></Relationships>
</file>

<file path=ppt/slides/_rels/slide13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8.xml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2.xml"/></Relationships>
</file>

<file path=ppt/slides/_rels/slide13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9.xml"/><Relationship Id="rId1" Type="http://schemas.openxmlformats.org/officeDocument/2006/relationships/slideLayout" Target="../slideLayouts/slideLayout2.xml"/></Relationships>
</file>

<file path=ppt/slides/_rels/slide13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0.xml"/><Relationship Id="rId1" Type="http://schemas.openxmlformats.org/officeDocument/2006/relationships/slideLayout" Target="../slideLayouts/slideLayout2.xml"/></Relationships>
</file>

<file path=ppt/slides/_rels/slide13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1.xml"/><Relationship Id="rId1" Type="http://schemas.openxmlformats.org/officeDocument/2006/relationships/slideLayout" Target="../slideLayouts/slideLayout2.xml"/></Relationships>
</file>

<file path=ppt/slides/_rels/slide13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2.xml"/><Relationship Id="rId1" Type="http://schemas.openxmlformats.org/officeDocument/2006/relationships/slideLayout" Target="../slideLayouts/slideLayout2.xml"/></Relationships>
</file>

<file path=ppt/slides/_rels/slide13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3.xml"/><Relationship Id="rId1" Type="http://schemas.openxmlformats.org/officeDocument/2006/relationships/slideLayout" Target="../slideLayouts/slideLayout2.xml"/></Relationships>
</file>

<file path=ppt/slides/_rels/slide13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4.xml"/><Relationship Id="rId1" Type="http://schemas.openxmlformats.org/officeDocument/2006/relationships/slideLayout" Target="../slideLayouts/slideLayout2.xml"/></Relationships>
</file>

<file path=ppt/slides/_rels/slide13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5.xml"/><Relationship Id="rId1" Type="http://schemas.openxmlformats.org/officeDocument/2006/relationships/slideLayout" Target="../slideLayouts/slideLayout2.xml"/></Relationships>
</file>

<file path=ppt/slides/_rels/slide13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6.xml"/><Relationship Id="rId1" Type="http://schemas.openxmlformats.org/officeDocument/2006/relationships/slideLayout" Target="../slideLayouts/slideLayout2.xml"/></Relationships>
</file>

<file path=ppt/slides/_rels/slide13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7.xml"/><Relationship Id="rId1" Type="http://schemas.openxmlformats.org/officeDocument/2006/relationships/slideLayout" Target="../slideLayouts/slideLayout2.xml"/></Relationships>
</file>

<file path=ppt/slides/_rels/slide13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8.xm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2.xml"/></Relationships>
</file>

<file path=ppt/slides/_rels/slide13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9.xml"/><Relationship Id="rId1" Type="http://schemas.openxmlformats.org/officeDocument/2006/relationships/slideLayout" Target="../slideLayouts/slideLayout2.xml"/></Relationships>
</file>

<file path=ppt/slides/_rels/slide13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0.xml"/><Relationship Id="rId1" Type="http://schemas.openxmlformats.org/officeDocument/2006/relationships/slideLayout" Target="../slideLayouts/slideLayout2.xml"/></Relationships>
</file>

<file path=ppt/slides/_rels/slide13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1.xml"/><Relationship Id="rId1" Type="http://schemas.openxmlformats.org/officeDocument/2006/relationships/slideLayout" Target="../slideLayouts/slideLayout2.xml"/></Relationships>
</file>

<file path=ppt/slides/_rels/slide13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2.xml"/><Relationship Id="rId1" Type="http://schemas.openxmlformats.org/officeDocument/2006/relationships/slideLayout" Target="../slideLayouts/slideLayout2.xml"/></Relationships>
</file>

<file path=ppt/slides/_rels/slide13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3.xml"/><Relationship Id="rId1" Type="http://schemas.openxmlformats.org/officeDocument/2006/relationships/slideLayout" Target="../slideLayouts/slideLayout2.xml"/></Relationships>
</file>

<file path=ppt/slides/_rels/slide13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4.xml"/><Relationship Id="rId1" Type="http://schemas.openxmlformats.org/officeDocument/2006/relationships/slideLayout" Target="../slideLayouts/slideLayout2.xml"/></Relationships>
</file>

<file path=ppt/slides/_rels/slide13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5.xml"/><Relationship Id="rId1" Type="http://schemas.openxmlformats.org/officeDocument/2006/relationships/slideLayout" Target="../slideLayouts/slideLayout2.xml"/></Relationships>
</file>

<file path=ppt/slides/_rels/slide13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6.xml"/><Relationship Id="rId1" Type="http://schemas.openxmlformats.org/officeDocument/2006/relationships/slideLayout" Target="../slideLayouts/slideLayout2.xml"/></Relationships>
</file>

<file path=ppt/slides/_rels/slide13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7.xml"/><Relationship Id="rId1" Type="http://schemas.openxmlformats.org/officeDocument/2006/relationships/slideLayout" Target="../slideLayouts/slideLayout2.xml"/></Relationships>
</file>

<file path=ppt/slides/_rels/slide13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8.xm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2.xml"/></Relationships>
</file>

<file path=ppt/slides/_rels/slide13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9.xml"/><Relationship Id="rId1" Type="http://schemas.openxmlformats.org/officeDocument/2006/relationships/slideLayout" Target="../slideLayouts/slideLayout2.xml"/></Relationships>
</file>

<file path=ppt/slides/_rels/slide13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0.xml"/><Relationship Id="rId1" Type="http://schemas.openxmlformats.org/officeDocument/2006/relationships/slideLayout" Target="../slideLayouts/slideLayout2.xml"/></Relationships>
</file>

<file path=ppt/slides/_rels/slide13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1.xml"/><Relationship Id="rId1" Type="http://schemas.openxmlformats.org/officeDocument/2006/relationships/slideLayout" Target="../slideLayouts/slideLayout2.xml"/></Relationships>
</file>

<file path=ppt/slides/_rels/slide13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2.xml"/><Relationship Id="rId1" Type="http://schemas.openxmlformats.org/officeDocument/2006/relationships/slideLayout" Target="../slideLayouts/slideLayout2.xml"/></Relationships>
</file>

<file path=ppt/slides/_rels/slide13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3.xml"/><Relationship Id="rId1" Type="http://schemas.openxmlformats.org/officeDocument/2006/relationships/slideLayout" Target="../slideLayouts/slideLayout2.xml"/></Relationships>
</file>

<file path=ppt/slides/_rels/slide13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4.xml"/><Relationship Id="rId1" Type="http://schemas.openxmlformats.org/officeDocument/2006/relationships/slideLayout" Target="../slideLayouts/slideLayout2.xml"/></Relationships>
</file>

<file path=ppt/slides/_rels/slide13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5.xml"/><Relationship Id="rId1" Type="http://schemas.openxmlformats.org/officeDocument/2006/relationships/slideLayout" Target="../slideLayouts/slideLayout2.xml"/></Relationships>
</file>

<file path=ppt/slides/_rels/slide13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6.xml"/><Relationship Id="rId1" Type="http://schemas.openxmlformats.org/officeDocument/2006/relationships/slideLayout" Target="../slideLayouts/slideLayout2.xml"/></Relationships>
</file>

<file path=ppt/slides/_rels/slide13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7.xml"/><Relationship Id="rId1" Type="http://schemas.openxmlformats.org/officeDocument/2006/relationships/slideLayout" Target="../slideLayouts/slideLayout2.xml"/></Relationships>
</file>

<file path=ppt/slides/_rels/slide13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8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2.xml"/></Relationships>
</file>

<file path=ppt/slides/_rels/slide13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9.xml"/><Relationship Id="rId1" Type="http://schemas.openxmlformats.org/officeDocument/2006/relationships/slideLayout" Target="../slideLayouts/slideLayout2.xml"/></Relationships>
</file>

<file path=ppt/slides/_rels/slide13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0.xml"/><Relationship Id="rId1" Type="http://schemas.openxmlformats.org/officeDocument/2006/relationships/slideLayout" Target="../slideLayouts/slideLayout2.xml"/></Relationships>
</file>

<file path=ppt/slides/_rels/slide13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1.xml"/><Relationship Id="rId1" Type="http://schemas.openxmlformats.org/officeDocument/2006/relationships/slideLayout" Target="../slideLayouts/slideLayout2.xml"/></Relationships>
</file>

<file path=ppt/slides/_rels/slide13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2.xml"/><Relationship Id="rId1" Type="http://schemas.openxmlformats.org/officeDocument/2006/relationships/slideLayout" Target="../slideLayouts/slideLayout2.xml"/></Relationships>
</file>

<file path=ppt/slides/_rels/slide13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3.xml"/><Relationship Id="rId1" Type="http://schemas.openxmlformats.org/officeDocument/2006/relationships/slideLayout" Target="../slideLayouts/slideLayout2.xml"/></Relationships>
</file>

<file path=ppt/slides/_rels/slide13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4.xml"/><Relationship Id="rId1" Type="http://schemas.openxmlformats.org/officeDocument/2006/relationships/slideLayout" Target="../slideLayouts/slideLayout2.xml"/></Relationships>
</file>

<file path=ppt/slides/_rels/slide13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5.xml"/><Relationship Id="rId1" Type="http://schemas.openxmlformats.org/officeDocument/2006/relationships/slideLayout" Target="../slideLayouts/slideLayout2.xml"/></Relationships>
</file>

<file path=ppt/slides/_rels/slide13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6.xml"/><Relationship Id="rId1" Type="http://schemas.openxmlformats.org/officeDocument/2006/relationships/slideLayout" Target="../slideLayouts/slideLayout2.xml"/></Relationships>
</file>

<file path=ppt/slides/_rels/slide13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7.xml"/><Relationship Id="rId1" Type="http://schemas.openxmlformats.org/officeDocument/2006/relationships/slideLayout" Target="../slideLayouts/slideLayout2.xml"/></Relationships>
</file>

<file path=ppt/slides/_rels/slide13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8.xml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2.xml"/></Relationships>
</file>

<file path=ppt/slides/_rels/slide13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9.xml"/><Relationship Id="rId1" Type="http://schemas.openxmlformats.org/officeDocument/2006/relationships/slideLayout" Target="../slideLayouts/slideLayout2.xml"/></Relationships>
</file>

<file path=ppt/slides/_rels/slide13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0.xml"/><Relationship Id="rId1" Type="http://schemas.openxmlformats.org/officeDocument/2006/relationships/slideLayout" Target="../slideLayouts/slideLayout2.xml"/></Relationships>
</file>

<file path=ppt/slides/_rels/slide13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1.xml"/><Relationship Id="rId1" Type="http://schemas.openxmlformats.org/officeDocument/2006/relationships/slideLayout" Target="../slideLayouts/slideLayout2.xml"/></Relationships>
</file>

<file path=ppt/slides/_rels/slide13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2.xml"/><Relationship Id="rId1" Type="http://schemas.openxmlformats.org/officeDocument/2006/relationships/slideLayout" Target="../slideLayouts/slideLayout2.xml"/></Relationships>
</file>

<file path=ppt/slides/_rels/slide13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3.xml"/><Relationship Id="rId1" Type="http://schemas.openxmlformats.org/officeDocument/2006/relationships/slideLayout" Target="../slideLayouts/slideLayout2.xml"/></Relationships>
</file>

<file path=ppt/slides/_rels/slide13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4.xml"/><Relationship Id="rId1" Type="http://schemas.openxmlformats.org/officeDocument/2006/relationships/slideLayout" Target="../slideLayouts/slideLayout2.xml"/></Relationships>
</file>

<file path=ppt/slides/_rels/slide13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5.xml"/><Relationship Id="rId1" Type="http://schemas.openxmlformats.org/officeDocument/2006/relationships/slideLayout" Target="../slideLayouts/slideLayout2.xml"/></Relationships>
</file>

<file path=ppt/slides/_rels/slide13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6.xml"/><Relationship Id="rId1" Type="http://schemas.openxmlformats.org/officeDocument/2006/relationships/slideLayout" Target="../slideLayouts/slideLayout2.xml"/></Relationships>
</file>

<file path=ppt/slides/_rels/slide13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7.xml"/><Relationship Id="rId1" Type="http://schemas.openxmlformats.org/officeDocument/2006/relationships/slideLayout" Target="../slideLayouts/slideLayout2.xml"/></Relationships>
</file>

<file path=ppt/slides/_rels/slide13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8.xml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2.xml"/></Relationships>
</file>

<file path=ppt/slides/_rels/slide13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9.xml"/><Relationship Id="rId1" Type="http://schemas.openxmlformats.org/officeDocument/2006/relationships/slideLayout" Target="../slideLayouts/slideLayout2.xml"/></Relationships>
</file>

<file path=ppt/slides/_rels/slide13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0.xml"/><Relationship Id="rId1" Type="http://schemas.openxmlformats.org/officeDocument/2006/relationships/slideLayout" Target="../slideLayouts/slideLayout2.xml"/></Relationships>
</file>

<file path=ppt/slides/_rels/slide13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1.xml"/><Relationship Id="rId1" Type="http://schemas.openxmlformats.org/officeDocument/2006/relationships/slideLayout" Target="../slideLayouts/slideLayout2.xml"/></Relationships>
</file>

<file path=ppt/slides/_rels/slide13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2.xml"/><Relationship Id="rId1" Type="http://schemas.openxmlformats.org/officeDocument/2006/relationships/slideLayout" Target="../slideLayouts/slideLayout2.xml"/></Relationships>
</file>

<file path=ppt/slides/_rels/slide13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3.xml"/><Relationship Id="rId1" Type="http://schemas.openxmlformats.org/officeDocument/2006/relationships/slideLayout" Target="../slideLayouts/slideLayout2.xml"/></Relationships>
</file>

<file path=ppt/slides/_rels/slide13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4.xml"/><Relationship Id="rId1" Type="http://schemas.openxmlformats.org/officeDocument/2006/relationships/slideLayout" Target="../slideLayouts/slideLayout2.xml"/></Relationships>
</file>

<file path=ppt/slides/_rels/slide13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5.xml"/><Relationship Id="rId1" Type="http://schemas.openxmlformats.org/officeDocument/2006/relationships/slideLayout" Target="../slideLayouts/slideLayout2.xml"/></Relationships>
</file>

<file path=ppt/slides/_rels/slide13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6.xml"/><Relationship Id="rId1" Type="http://schemas.openxmlformats.org/officeDocument/2006/relationships/slideLayout" Target="../slideLayouts/slideLayout2.xml"/></Relationships>
</file>

<file path=ppt/slides/_rels/slide13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7.xml"/><Relationship Id="rId1" Type="http://schemas.openxmlformats.org/officeDocument/2006/relationships/slideLayout" Target="../slideLayouts/slideLayout2.xml"/></Relationships>
</file>

<file path=ppt/slides/_rels/slide13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2.xml"/></Relationships>
</file>

<file path=ppt/slides/_rels/slide14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9.xml"/><Relationship Id="rId1" Type="http://schemas.openxmlformats.org/officeDocument/2006/relationships/slideLayout" Target="../slideLayouts/slideLayout2.xml"/></Relationships>
</file>

<file path=ppt/slides/_rels/slide14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0.xml"/><Relationship Id="rId1" Type="http://schemas.openxmlformats.org/officeDocument/2006/relationships/slideLayout" Target="../slideLayouts/slideLayout2.xml"/></Relationships>
</file>

<file path=ppt/slides/_rels/slide14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1.xml"/><Relationship Id="rId1" Type="http://schemas.openxmlformats.org/officeDocument/2006/relationships/slideLayout" Target="../slideLayouts/slideLayout2.xml"/></Relationships>
</file>

<file path=ppt/slides/_rels/slide14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2.xml"/><Relationship Id="rId1" Type="http://schemas.openxmlformats.org/officeDocument/2006/relationships/slideLayout" Target="../slideLayouts/slideLayout2.xml"/></Relationships>
</file>

<file path=ppt/slides/_rels/slide14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3.xml"/><Relationship Id="rId1" Type="http://schemas.openxmlformats.org/officeDocument/2006/relationships/slideLayout" Target="../slideLayouts/slideLayout2.xml"/></Relationships>
</file>

<file path=ppt/slides/_rels/slide14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4.xml"/><Relationship Id="rId1" Type="http://schemas.openxmlformats.org/officeDocument/2006/relationships/slideLayout" Target="../slideLayouts/slideLayout2.xml"/></Relationships>
</file>

<file path=ppt/slides/_rels/slide14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5.xml"/><Relationship Id="rId1" Type="http://schemas.openxmlformats.org/officeDocument/2006/relationships/slideLayout" Target="../slideLayouts/slideLayout2.xml"/></Relationships>
</file>

<file path=ppt/slides/_rels/slide14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6.xml"/><Relationship Id="rId1" Type="http://schemas.openxmlformats.org/officeDocument/2006/relationships/slideLayout" Target="../slideLayouts/slideLayout2.xml"/></Relationships>
</file>

<file path=ppt/slides/_rels/slide14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7.xml"/><Relationship Id="rId1" Type="http://schemas.openxmlformats.org/officeDocument/2006/relationships/slideLayout" Target="../slideLayouts/slideLayout2.xml"/></Relationships>
</file>

<file path=ppt/slides/_rels/slide14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8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2.xml"/></Relationships>
</file>

<file path=ppt/slides/_rels/slide14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9.xml"/><Relationship Id="rId1" Type="http://schemas.openxmlformats.org/officeDocument/2006/relationships/slideLayout" Target="../slideLayouts/slideLayout2.xml"/></Relationships>
</file>

<file path=ppt/slides/_rels/slide14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0.xml"/><Relationship Id="rId1" Type="http://schemas.openxmlformats.org/officeDocument/2006/relationships/slideLayout" Target="../slideLayouts/slideLayout2.xml"/></Relationships>
</file>

<file path=ppt/slides/_rels/slide14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1.xml"/><Relationship Id="rId1" Type="http://schemas.openxmlformats.org/officeDocument/2006/relationships/slideLayout" Target="../slideLayouts/slideLayout2.xml"/></Relationships>
</file>

<file path=ppt/slides/_rels/slide14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2.xml"/><Relationship Id="rId1" Type="http://schemas.openxmlformats.org/officeDocument/2006/relationships/slideLayout" Target="../slideLayouts/slideLayout2.xml"/></Relationships>
</file>

<file path=ppt/slides/_rels/slide14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3.xml"/><Relationship Id="rId1" Type="http://schemas.openxmlformats.org/officeDocument/2006/relationships/slideLayout" Target="../slideLayouts/slideLayout2.xml"/></Relationships>
</file>

<file path=ppt/slides/_rels/slide14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4.xml"/><Relationship Id="rId1" Type="http://schemas.openxmlformats.org/officeDocument/2006/relationships/slideLayout" Target="../slideLayouts/slideLayout2.xml"/></Relationships>
</file>

<file path=ppt/slides/_rels/slide14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5.xml"/><Relationship Id="rId1" Type="http://schemas.openxmlformats.org/officeDocument/2006/relationships/slideLayout" Target="../slideLayouts/slideLayout2.xml"/></Relationships>
</file>

<file path=ppt/slides/_rels/slide14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6.xml"/><Relationship Id="rId1" Type="http://schemas.openxmlformats.org/officeDocument/2006/relationships/slideLayout" Target="../slideLayouts/slideLayout2.xml"/></Relationships>
</file>

<file path=ppt/slides/_rels/slide14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7.xml"/><Relationship Id="rId1" Type="http://schemas.openxmlformats.org/officeDocument/2006/relationships/slideLayout" Target="../slideLayouts/slideLayout2.xml"/></Relationships>
</file>

<file path=ppt/slides/_rels/slide14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8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2.xml"/></Relationships>
</file>

<file path=ppt/slides/_rels/slide14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9.xml"/><Relationship Id="rId1" Type="http://schemas.openxmlformats.org/officeDocument/2006/relationships/slideLayout" Target="../slideLayouts/slideLayout2.xml"/></Relationships>
</file>

<file path=ppt/slides/_rels/slide14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0.xml"/><Relationship Id="rId1" Type="http://schemas.openxmlformats.org/officeDocument/2006/relationships/slideLayout" Target="../slideLayouts/slideLayout2.xml"/></Relationships>
</file>

<file path=ppt/slides/_rels/slide14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1.xml"/><Relationship Id="rId1" Type="http://schemas.openxmlformats.org/officeDocument/2006/relationships/slideLayout" Target="../slideLayouts/slideLayout2.xml"/></Relationships>
</file>

<file path=ppt/slides/_rels/slide14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2.xml"/><Relationship Id="rId1" Type="http://schemas.openxmlformats.org/officeDocument/2006/relationships/slideLayout" Target="../slideLayouts/slideLayout2.xml"/></Relationships>
</file>

<file path=ppt/slides/_rels/slide14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3.xml"/><Relationship Id="rId1" Type="http://schemas.openxmlformats.org/officeDocument/2006/relationships/slideLayout" Target="../slideLayouts/slideLayout2.xml"/></Relationships>
</file>

<file path=ppt/slides/_rels/slide14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4.xml"/><Relationship Id="rId1" Type="http://schemas.openxmlformats.org/officeDocument/2006/relationships/slideLayout" Target="../slideLayouts/slideLayout2.xml"/></Relationships>
</file>

<file path=ppt/slides/_rels/slide14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5.xml"/><Relationship Id="rId1" Type="http://schemas.openxmlformats.org/officeDocument/2006/relationships/slideLayout" Target="../slideLayouts/slideLayout2.xml"/></Relationships>
</file>

<file path=ppt/slides/_rels/slide14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6.xml"/><Relationship Id="rId1" Type="http://schemas.openxmlformats.org/officeDocument/2006/relationships/slideLayout" Target="../slideLayouts/slideLayout2.xml"/></Relationships>
</file>

<file path=ppt/slides/_rels/slide14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7.xml"/><Relationship Id="rId1" Type="http://schemas.openxmlformats.org/officeDocument/2006/relationships/slideLayout" Target="../slideLayouts/slideLayout2.xml"/></Relationships>
</file>

<file path=ppt/slides/_rels/slide14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8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2.xml"/></Relationships>
</file>

<file path=ppt/slides/_rels/slide14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9.xml"/><Relationship Id="rId1" Type="http://schemas.openxmlformats.org/officeDocument/2006/relationships/slideLayout" Target="../slideLayouts/slideLayout2.xml"/></Relationships>
</file>

<file path=ppt/slides/_rels/slide14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0.xml"/><Relationship Id="rId1" Type="http://schemas.openxmlformats.org/officeDocument/2006/relationships/slideLayout" Target="../slideLayouts/slideLayout2.xml"/></Relationships>
</file>

<file path=ppt/slides/_rels/slide14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1.xml"/><Relationship Id="rId1" Type="http://schemas.openxmlformats.org/officeDocument/2006/relationships/slideLayout" Target="../slideLayouts/slideLayout2.xml"/></Relationships>
</file>

<file path=ppt/slides/_rels/slide14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2.xml"/><Relationship Id="rId1" Type="http://schemas.openxmlformats.org/officeDocument/2006/relationships/slideLayout" Target="../slideLayouts/slideLayout2.xml"/></Relationships>
</file>

<file path=ppt/slides/_rels/slide14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3.xml"/><Relationship Id="rId1" Type="http://schemas.openxmlformats.org/officeDocument/2006/relationships/slideLayout" Target="../slideLayouts/slideLayout2.xml"/></Relationships>
</file>

<file path=ppt/slides/_rels/slide14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4.xml"/><Relationship Id="rId1" Type="http://schemas.openxmlformats.org/officeDocument/2006/relationships/slideLayout" Target="../slideLayouts/slideLayout2.xml"/></Relationships>
</file>

<file path=ppt/slides/_rels/slide14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5.xml"/><Relationship Id="rId1" Type="http://schemas.openxmlformats.org/officeDocument/2006/relationships/slideLayout" Target="../slideLayouts/slideLayout2.xml"/></Relationships>
</file>

<file path=ppt/slides/_rels/slide14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6.xml"/><Relationship Id="rId1" Type="http://schemas.openxmlformats.org/officeDocument/2006/relationships/slideLayout" Target="../slideLayouts/slideLayout2.xml"/></Relationships>
</file>

<file path=ppt/slides/_rels/slide14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7.xml"/><Relationship Id="rId1" Type="http://schemas.openxmlformats.org/officeDocument/2006/relationships/slideLayout" Target="../slideLayouts/slideLayout2.xml"/></Relationships>
</file>

<file path=ppt/slides/_rels/slide14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8.xml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2.xml"/></Relationships>
</file>

<file path=ppt/slides/_rels/slide14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9.xml"/><Relationship Id="rId1" Type="http://schemas.openxmlformats.org/officeDocument/2006/relationships/slideLayout" Target="../slideLayouts/slideLayout2.xml"/></Relationships>
</file>

<file path=ppt/slides/_rels/slide14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0.xml"/><Relationship Id="rId1" Type="http://schemas.openxmlformats.org/officeDocument/2006/relationships/slideLayout" Target="../slideLayouts/slideLayout2.xml"/></Relationships>
</file>

<file path=ppt/slides/_rels/slide14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1.xml"/><Relationship Id="rId1" Type="http://schemas.openxmlformats.org/officeDocument/2006/relationships/slideLayout" Target="../slideLayouts/slideLayout2.xml"/></Relationships>
</file>

<file path=ppt/slides/_rels/slide14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2.xml"/><Relationship Id="rId1" Type="http://schemas.openxmlformats.org/officeDocument/2006/relationships/slideLayout" Target="../slideLayouts/slideLayout2.xml"/></Relationships>
</file>

<file path=ppt/slides/_rels/slide14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3.xml"/><Relationship Id="rId1" Type="http://schemas.openxmlformats.org/officeDocument/2006/relationships/slideLayout" Target="../slideLayouts/slideLayout2.xml"/></Relationships>
</file>

<file path=ppt/slides/_rels/slide14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4.xml"/><Relationship Id="rId1" Type="http://schemas.openxmlformats.org/officeDocument/2006/relationships/slideLayout" Target="../slideLayouts/slideLayout2.xml"/></Relationships>
</file>

<file path=ppt/slides/_rels/slide14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5.xml"/><Relationship Id="rId1" Type="http://schemas.openxmlformats.org/officeDocument/2006/relationships/slideLayout" Target="../slideLayouts/slideLayout2.xml"/></Relationships>
</file>

<file path=ppt/slides/_rels/slide14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6.xml"/><Relationship Id="rId1" Type="http://schemas.openxmlformats.org/officeDocument/2006/relationships/slideLayout" Target="../slideLayouts/slideLayout2.xml"/></Relationships>
</file>

<file path=ppt/slides/_rels/slide14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7.xml"/><Relationship Id="rId1" Type="http://schemas.openxmlformats.org/officeDocument/2006/relationships/slideLayout" Target="../slideLayouts/slideLayout2.xml"/></Relationships>
</file>

<file path=ppt/slides/_rels/slide14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8.xml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2.xml"/></Relationships>
</file>

<file path=ppt/slides/_rels/slide14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9.xml"/><Relationship Id="rId1" Type="http://schemas.openxmlformats.org/officeDocument/2006/relationships/slideLayout" Target="../slideLayouts/slideLayout2.xml"/></Relationships>
</file>

<file path=ppt/slides/_rels/slide14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0.xml"/><Relationship Id="rId1" Type="http://schemas.openxmlformats.org/officeDocument/2006/relationships/slideLayout" Target="../slideLayouts/slideLayout2.xml"/></Relationships>
</file>

<file path=ppt/slides/_rels/slide14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1.xml"/><Relationship Id="rId1" Type="http://schemas.openxmlformats.org/officeDocument/2006/relationships/slideLayout" Target="../slideLayouts/slideLayout2.xml"/></Relationships>
</file>

<file path=ppt/slides/_rels/slide14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2.xml"/><Relationship Id="rId1" Type="http://schemas.openxmlformats.org/officeDocument/2006/relationships/slideLayout" Target="../slideLayouts/slideLayout2.xml"/></Relationships>
</file>

<file path=ppt/slides/_rels/slide14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3.xml"/><Relationship Id="rId1" Type="http://schemas.openxmlformats.org/officeDocument/2006/relationships/slideLayout" Target="../slideLayouts/slideLayout2.xml"/></Relationships>
</file>

<file path=ppt/slides/_rels/slide14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4.xml"/><Relationship Id="rId1" Type="http://schemas.openxmlformats.org/officeDocument/2006/relationships/slideLayout" Target="../slideLayouts/slideLayout2.xml"/></Relationships>
</file>

<file path=ppt/slides/_rels/slide14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5.xml"/><Relationship Id="rId1" Type="http://schemas.openxmlformats.org/officeDocument/2006/relationships/slideLayout" Target="../slideLayouts/slideLayout2.xml"/></Relationships>
</file>

<file path=ppt/slides/_rels/slide14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6.xml"/><Relationship Id="rId1" Type="http://schemas.openxmlformats.org/officeDocument/2006/relationships/slideLayout" Target="../slideLayouts/slideLayout2.xml"/></Relationships>
</file>

<file path=ppt/slides/_rels/slide14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7.xml"/><Relationship Id="rId1" Type="http://schemas.openxmlformats.org/officeDocument/2006/relationships/slideLayout" Target="../slideLayouts/slideLayout2.xml"/></Relationships>
</file>

<file path=ppt/slides/_rels/slide14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8.xml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2.xml"/></Relationships>
</file>

<file path=ppt/slides/_rels/slide14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9.xml"/><Relationship Id="rId1" Type="http://schemas.openxmlformats.org/officeDocument/2006/relationships/slideLayout" Target="../slideLayouts/slideLayout2.xml"/></Relationships>
</file>

<file path=ppt/slides/_rels/slide14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0.xml"/><Relationship Id="rId1" Type="http://schemas.openxmlformats.org/officeDocument/2006/relationships/slideLayout" Target="../slideLayouts/slideLayout2.xml"/></Relationships>
</file>

<file path=ppt/slides/_rels/slide14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1.xml"/><Relationship Id="rId1" Type="http://schemas.openxmlformats.org/officeDocument/2006/relationships/slideLayout" Target="../slideLayouts/slideLayout2.xml"/></Relationships>
</file>

<file path=ppt/slides/_rels/slide14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2.xml"/><Relationship Id="rId1" Type="http://schemas.openxmlformats.org/officeDocument/2006/relationships/slideLayout" Target="../slideLayouts/slideLayout2.xml"/></Relationships>
</file>

<file path=ppt/slides/_rels/slide14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3.xml"/><Relationship Id="rId1" Type="http://schemas.openxmlformats.org/officeDocument/2006/relationships/slideLayout" Target="../slideLayouts/slideLayout2.xml"/></Relationships>
</file>

<file path=ppt/slides/_rels/slide14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4.xml"/><Relationship Id="rId1" Type="http://schemas.openxmlformats.org/officeDocument/2006/relationships/slideLayout" Target="../slideLayouts/slideLayout2.xml"/></Relationships>
</file>

<file path=ppt/slides/_rels/slide14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5.xml"/><Relationship Id="rId1" Type="http://schemas.openxmlformats.org/officeDocument/2006/relationships/slideLayout" Target="../slideLayouts/slideLayout2.xml"/></Relationships>
</file>

<file path=ppt/slides/_rels/slide14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6.xml"/><Relationship Id="rId1" Type="http://schemas.openxmlformats.org/officeDocument/2006/relationships/slideLayout" Target="../slideLayouts/slideLayout2.xml"/></Relationships>
</file>

<file path=ppt/slides/_rels/slide14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7.xml"/><Relationship Id="rId1" Type="http://schemas.openxmlformats.org/officeDocument/2006/relationships/slideLayout" Target="../slideLayouts/slideLayout2.xml"/></Relationships>
</file>

<file path=ppt/slides/_rels/slide14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8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2.xml"/></Relationships>
</file>

<file path=ppt/slides/_rels/slide14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9.xml"/><Relationship Id="rId1" Type="http://schemas.openxmlformats.org/officeDocument/2006/relationships/slideLayout" Target="../slideLayouts/slideLayout2.xml"/></Relationships>
</file>

<file path=ppt/slides/_rels/slide14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0.xml"/><Relationship Id="rId1" Type="http://schemas.openxmlformats.org/officeDocument/2006/relationships/slideLayout" Target="../slideLayouts/slideLayout2.xml"/></Relationships>
</file>

<file path=ppt/slides/_rels/slide14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1.xml"/><Relationship Id="rId1" Type="http://schemas.openxmlformats.org/officeDocument/2006/relationships/slideLayout" Target="../slideLayouts/slideLayout2.xml"/></Relationships>
</file>

<file path=ppt/slides/_rels/slide14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2.xml"/><Relationship Id="rId1" Type="http://schemas.openxmlformats.org/officeDocument/2006/relationships/slideLayout" Target="../slideLayouts/slideLayout2.xml"/></Relationships>
</file>

<file path=ppt/slides/_rels/slide14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3.xml"/><Relationship Id="rId1" Type="http://schemas.openxmlformats.org/officeDocument/2006/relationships/slideLayout" Target="../slideLayouts/slideLayout2.xml"/></Relationships>
</file>

<file path=ppt/slides/_rels/slide14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4.xml"/><Relationship Id="rId1" Type="http://schemas.openxmlformats.org/officeDocument/2006/relationships/slideLayout" Target="../slideLayouts/slideLayout2.xml"/></Relationships>
</file>

<file path=ppt/slides/_rels/slide14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5.xml"/><Relationship Id="rId1" Type="http://schemas.openxmlformats.org/officeDocument/2006/relationships/slideLayout" Target="../slideLayouts/slideLayout2.xml"/></Relationships>
</file>

<file path=ppt/slides/_rels/slide14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6.xml"/><Relationship Id="rId1" Type="http://schemas.openxmlformats.org/officeDocument/2006/relationships/slideLayout" Target="../slideLayouts/slideLayout2.xml"/></Relationships>
</file>

<file path=ppt/slides/_rels/slide14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7.xml"/><Relationship Id="rId1" Type="http://schemas.openxmlformats.org/officeDocument/2006/relationships/slideLayout" Target="../slideLayouts/slideLayout2.xml"/></Relationships>
</file>

<file path=ppt/slides/_rels/slide14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8.xml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2.xml"/></Relationships>
</file>

<file path=ppt/slides/_rels/slide14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9.xml"/><Relationship Id="rId1" Type="http://schemas.openxmlformats.org/officeDocument/2006/relationships/slideLayout" Target="../slideLayouts/slideLayout2.xml"/></Relationships>
</file>

<file path=ppt/slides/_rels/slide14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0.xml"/><Relationship Id="rId1" Type="http://schemas.openxmlformats.org/officeDocument/2006/relationships/slideLayout" Target="../slideLayouts/slideLayout2.xml"/></Relationships>
</file>

<file path=ppt/slides/_rels/slide14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1.xml"/><Relationship Id="rId1" Type="http://schemas.openxmlformats.org/officeDocument/2006/relationships/slideLayout" Target="../slideLayouts/slideLayout2.xml"/></Relationships>
</file>

<file path=ppt/slides/_rels/slide14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2.xml"/><Relationship Id="rId1" Type="http://schemas.openxmlformats.org/officeDocument/2006/relationships/slideLayout" Target="../slideLayouts/slideLayout2.xml"/></Relationships>
</file>

<file path=ppt/slides/_rels/slide14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3.xml"/><Relationship Id="rId1" Type="http://schemas.openxmlformats.org/officeDocument/2006/relationships/slideLayout" Target="../slideLayouts/slideLayout2.xml"/></Relationships>
</file>

<file path=ppt/slides/_rels/slide14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4.xml"/><Relationship Id="rId1" Type="http://schemas.openxmlformats.org/officeDocument/2006/relationships/slideLayout" Target="../slideLayouts/slideLayout2.xml"/></Relationships>
</file>

<file path=ppt/slides/_rels/slide14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5.xml"/><Relationship Id="rId1" Type="http://schemas.openxmlformats.org/officeDocument/2006/relationships/slideLayout" Target="../slideLayouts/slideLayout2.xml"/></Relationships>
</file>

<file path=ppt/slides/_rels/slide14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6.xml"/><Relationship Id="rId1" Type="http://schemas.openxmlformats.org/officeDocument/2006/relationships/slideLayout" Target="../slideLayouts/slideLayout2.xml"/></Relationships>
</file>

<file path=ppt/slides/_rels/slide14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7.xml"/><Relationship Id="rId1" Type="http://schemas.openxmlformats.org/officeDocument/2006/relationships/slideLayout" Target="../slideLayouts/slideLayout2.xml"/></Relationships>
</file>

<file path=ppt/slides/_rels/slide14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8.xm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2.xml"/></Relationships>
</file>

<file path=ppt/slides/_rels/slide14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9.xml"/><Relationship Id="rId1" Type="http://schemas.openxmlformats.org/officeDocument/2006/relationships/slideLayout" Target="../slideLayouts/slideLayout2.xml"/></Relationships>
</file>

<file path=ppt/slides/_rels/slide14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0.xml"/><Relationship Id="rId1" Type="http://schemas.openxmlformats.org/officeDocument/2006/relationships/slideLayout" Target="../slideLayouts/slideLayout2.xml"/></Relationships>
</file>

<file path=ppt/slides/_rels/slide14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1.xml"/><Relationship Id="rId1" Type="http://schemas.openxmlformats.org/officeDocument/2006/relationships/slideLayout" Target="../slideLayouts/slideLayout2.xml"/></Relationships>
</file>

<file path=ppt/slides/_rels/slide14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2.xml"/><Relationship Id="rId1" Type="http://schemas.openxmlformats.org/officeDocument/2006/relationships/slideLayout" Target="../slideLayouts/slideLayout2.xml"/></Relationships>
</file>

<file path=ppt/slides/_rels/slide14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3.xml"/><Relationship Id="rId1" Type="http://schemas.openxmlformats.org/officeDocument/2006/relationships/slideLayout" Target="../slideLayouts/slideLayout2.xml"/></Relationships>
</file>

<file path=ppt/slides/_rels/slide14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4.xml"/><Relationship Id="rId1" Type="http://schemas.openxmlformats.org/officeDocument/2006/relationships/slideLayout" Target="../slideLayouts/slideLayout2.xml"/></Relationships>
</file>

<file path=ppt/slides/_rels/slide14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5.xml"/><Relationship Id="rId1" Type="http://schemas.openxmlformats.org/officeDocument/2006/relationships/slideLayout" Target="../slideLayouts/slideLayout2.xml"/></Relationships>
</file>

<file path=ppt/slides/_rels/slide14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6.xml"/><Relationship Id="rId1" Type="http://schemas.openxmlformats.org/officeDocument/2006/relationships/slideLayout" Target="../slideLayouts/slideLayout2.xml"/></Relationships>
</file>

<file path=ppt/slides/_rels/slide14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7.xml"/><Relationship Id="rId1" Type="http://schemas.openxmlformats.org/officeDocument/2006/relationships/slideLayout" Target="../slideLayouts/slideLayout2.xml"/></Relationships>
</file>

<file path=ppt/slides/_rels/slide14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2.xml"/></Relationships>
</file>

<file path=ppt/slides/_rels/slide15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9.xml"/><Relationship Id="rId1" Type="http://schemas.openxmlformats.org/officeDocument/2006/relationships/slideLayout" Target="../slideLayouts/slideLayout2.xml"/></Relationships>
</file>

<file path=ppt/slides/_rels/slide15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0.xml"/><Relationship Id="rId1" Type="http://schemas.openxmlformats.org/officeDocument/2006/relationships/slideLayout" Target="../slideLayouts/slideLayout2.xml"/></Relationships>
</file>

<file path=ppt/slides/_rels/slide15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1.xml"/><Relationship Id="rId1" Type="http://schemas.openxmlformats.org/officeDocument/2006/relationships/slideLayout" Target="../slideLayouts/slideLayout2.xml"/></Relationships>
</file>

<file path=ppt/slides/_rels/slide15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2.xml"/><Relationship Id="rId1" Type="http://schemas.openxmlformats.org/officeDocument/2006/relationships/slideLayout" Target="../slideLayouts/slideLayout2.xml"/></Relationships>
</file>

<file path=ppt/slides/_rels/slide15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3.xml"/><Relationship Id="rId1" Type="http://schemas.openxmlformats.org/officeDocument/2006/relationships/slideLayout" Target="../slideLayouts/slideLayout2.xml"/></Relationships>
</file>

<file path=ppt/slides/_rels/slide15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4.xml"/><Relationship Id="rId1" Type="http://schemas.openxmlformats.org/officeDocument/2006/relationships/slideLayout" Target="../slideLayouts/slideLayout2.xml"/></Relationships>
</file>

<file path=ppt/slides/_rels/slide15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5.xml"/><Relationship Id="rId1" Type="http://schemas.openxmlformats.org/officeDocument/2006/relationships/slideLayout" Target="../slideLayouts/slideLayout2.xml"/></Relationships>
</file>

<file path=ppt/slides/_rels/slide15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6.xml"/><Relationship Id="rId1" Type="http://schemas.openxmlformats.org/officeDocument/2006/relationships/slideLayout" Target="../slideLayouts/slideLayout2.xml"/></Relationships>
</file>

<file path=ppt/slides/_rels/slide15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7.xml"/><Relationship Id="rId1" Type="http://schemas.openxmlformats.org/officeDocument/2006/relationships/slideLayout" Target="../slideLayouts/slideLayout2.xml"/></Relationships>
</file>

<file path=ppt/slides/_rels/slide15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8.xml"/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2.xml"/></Relationships>
</file>

<file path=ppt/slides/_rels/slide15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9.xml"/><Relationship Id="rId1" Type="http://schemas.openxmlformats.org/officeDocument/2006/relationships/slideLayout" Target="../slideLayouts/slideLayout2.xml"/></Relationships>
</file>

<file path=ppt/slides/_rels/slide15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0.xml"/><Relationship Id="rId1" Type="http://schemas.openxmlformats.org/officeDocument/2006/relationships/slideLayout" Target="../slideLayouts/slideLayout2.xml"/></Relationships>
</file>

<file path=ppt/slides/_rels/slide15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1.xml"/><Relationship Id="rId1" Type="http://schemas.openxmlformats.org/officeDocument/2006/relationships/slideLayout" Target="../slideLayouts/slideLayout2.xml"/></Relationships>
</file>

<file path=ppt/slides/_rels/slide15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2.xml"/><Relationship Id="rId1" Type="http://schemas.openxmlformats.org/officeDocument/2006/relationships/slideLayout" Target="../slideLayouts/slideLayout2.xml"/></Relationships>
</file>

<file path=ppt/slides/_rels/slide15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3.xml"/><Relationship Id="rId1" Type="http://schemas.openxmlformats.org/officeDocument/2006/relationships/slideLayout" Target="../slideLayouts/slideLayout2.xml"/></Relationships>
</file>

<file path=ppt/slides/_rels/slide15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4.xml"/><Relationship Id="rId1" Type="http://schemas.openxmlformats.org/officeDocument/2006/relationships/slideLayout" Target="../slideLayouts/slideLayout2.xml"/></Relationships>
</file>

<file path=ppt/slides/_rels/slide15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5.xml"/><Relationship Id="rId1" Type="http://schemas.openxmlformats.org/officeDocument/2006/relationships/slideLayout" Target="../slideLayouts/slideLayout2.xml"/></Relationships>
</file>

<file path=ppt/slides/_rels/slide15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6.xml"/><Relationship Id="rId1" Type="http://schemas.openxmlformats.org/officeDocument/2006/relationships/slideLayout" Target="../slideLayouts/slideLayout2.xml"/></Relationships>
</file>

<file path=ppt/slides/_rels/slide15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7.xml"/><Relationship Id="rId1" Type="http://schemas.openxmlformats.org/officeDocument/2006/relationships/slideLayout" Target="../slideLayouts/slideLayout2.xml"/></Relationships>
</file>

<file path=ppt/slides/_rels/slide15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8.xml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2.xml"/></Relationships>
</file>

<file path=ppt/slides/_rels/slide15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9.xml"/><Relationship Id="rId1" Type="http://schemas.openxmlformats.org/officeDocument/2006/relationships/slideLayout" Target="../slideLayouts/slideLayout2.xml"/></Relationships>
</file>

<file path=ppt/slides/_rels/slide15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0.xml"/><Relationship Id="rId1" Type="http://schemas.openxmlformats.org/officeDocument/2006/relationships/slideLayout" Target="../slideLayouts/slideLayout2.xml"/></Relationships>
</file>

<file path=ppt/slides/_rels/slide15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1.xml"/><Relationship Id="rId1" Type="http://schemas.openxmlformats.org/officeDocument/2006/relationships/slideLayout" Target="../slideLayouts/slideLayout2.xml"/></Relationships>
</file>

<file path=ppt/slides/_rels/slide15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2.xml"/><Relationship Id="rId1" Type="http://schemas.openxmlformats.org/officeDocument/2006/relationships/slideLayout" Target="../slideLayouts/slideLayout2.xml"/></Relationships>
</file>

<file path=ppt/slides/_rels/slide15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3.xml"/><Relationship Id="rId1" Type="http://schemas.openxmlformats.org/officeDocument/2006/relationships/slideLayout" Target="../slideLayouts/slideLayout2.xml"/></Relationships>
</file>

<file path=ppt/slides/_rels/slide15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4.xml"/><Relationship Id="rId1" Type="http://schemas.openxmlformats.org/officeDocument/2006/relationships/slideLayout" Target="../slideLayouts/slideLayout2.xml"/></Relationships>
</file>

<file path=ppt/slides/_rels/slide15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5.xml"/><Relationship Id="rId1" Type="http://schemas.openxmlformats.org/officeDocument/2006/relationships/slideLayout" Target="../slideLayouts/slideLayout2.xml"/></Relationships>
</file>

<file path=ppt/slides/_rels/slide15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6.xml"/><Relationship Id="rId1" Type="http://schemas.openxmlformats.org/officeDocument/2006/relationships/slideLayout" Target="../slideLayouts/slideLayout2.xml"/></Relationships>
</file>

<file path=ppt/slides/_rels/slide15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7.xml"/><Relationship Id="rId1" Type="http://schemas.openxmlformats.org/officeDocument/2006/relationships/slideLayout" Target="../slideLayouts/slideLayout2.xml"/></Relationships>
</file>

<file path=ppt/slides/_rels/slide15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8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2.xml"/></Relationships>
</file>

<file path=ppt/slides/_rels/slide15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9.xml"/><Relationship Id="rId1" Type="http://schemas.openxmlformats.org/officeDocument/2006/relationships/slideLayout" Target="../slideLayouts/slideLayout2.xml"/></Relationships>
</file>

<file path=ppt/slides/_rels/slide15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0.xml"/><Relationship Id="rId1" Type="http://schemas.openxmlformats.org/officeDocument/2006/relationships/slideLayout" Target="../slideLayouts/slideLayout2.xml"/></Relationships>
</file>

<file path=ppt/slides/_rels/slide15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1.xml"/><Relationship Id="rId1" Type="http://schemas.openxmlformats.org/officeDocument/2006/relationships/slideLayout" Target="../slideLayouts/slideLayout2.xml"/></Relationships>
</file>

<file path=ppt/slides/_rels/slide15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2.xml"/><Relationship Id="rId1" Type="http://schemas.openxmlformats.org/officeDocument/2006/relationships/slideLayout" Target="../slideLayouts/slideLayout2.xml"/></Relationships>
</file>

<file path=ppt/slides/_rels/slide15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3.xml"/><Relationship Id="rId1" Type="http://schemas.openxmlformats.org/officeDocument/2006/relationships/slideLayout" Target="../slideLayouts/slideLayout2.xml"/></Relationships>
</file>

<file path=ppt/slides/_rels/slide15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4.xml"/><Relationship Id="rId1" Type="http://schemas.openxmlformats.org/officeDocument/2006/relationships/slideLayout" Target="../slideLayouts/slideLayout2.xml"/></Relationships>
</file>

<file path=ppt/slides/_rels/slide15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5.xml"/><Relationship Id="rId1" Type="http://schemas.openxmlformats.org/officeDocument/2006/relationships/slideLayout" Target="../slideLayouts/slideLayout2.xml"/></Relationships>
</file>

<file path=ppt/slides/_rels/slide15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6.xml"/><Relationship Id="rId1" Type="http://schemas.openxmlformats.org/officeDocument/2006/relationships/slideLayout" Target="../slideLayouts/slideLayout2.xml"/></Relationships>
</file>

<file path=ppt/slides/_rels/slide15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7.xml"/><Relationship Id="rId1" Type="http://schemas.openxmlformats.org/officeDocument/2006/relationships/slideLayout" Target="../slideLayouts/slideLayout2.xml"/></Relationships>
</file>

<file path=ppt/slides/_rels/slide15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8.xm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2.xml"/></Relationships>
</file>

<file path=ppt/slides/_rels/slide15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9.xml"/><Relationship Id="rId1" Type="http://schemas.openxmlformats.org/officeDocument/2006/relationships/slideLayout" Target="../slideLayouts/slideLayout2.xml"/></Relationships>
</file>

<file path=ppt/slides/_rels/slide15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0.xml"/><Relationship Id="rId1" Type="http://schemas.openxmlformats.org/officeDocument/2006/relationships/slideLayout" Target="../slideLayouts/slideLayout2.xml"/></Relationships>
</file>

<file path=ppt/slides/_rels/slide15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1.xml"/><Relationship Id="rId1" Type="http://schemas.openxmlformats.org/officeDocument/2006/relationships/slideLayout" Target="../slideLayouts/slideLayout2.xml"/></Relationships>
</file>

<file path=ppt/slides/_rels/slide15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2.xml"/><Relationship Id="rId1" Type="http://schemas.openxmlformats.org/officeDocument/2006/relationships/slideLayout" Target="../slideLayouts/slideLayout2.xml"/></Relationships>
</file>

<file path=ppt/slides/_rels/slide15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3.xml"/><Relationship Id="rId1" Type="http://schemas.openxmlformats.org/officeDocument/2006/relationships/slideLayout" Target="../slideLayouts/slideLayout2.xml"/></Relationships>
</file>

<file path=ppt/slides/_rels/slide15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4.xml"/><Relationship Id="rId1" Type="http://schemas.openxmlformats.org/officeDocument/2006/relationships/slideLayout" Target="../slideLayouts/slideLayout2.xml"/></Relationships>
</file>

<file path=ppt/slides/_rels/slide15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5.xml"/><Relationship Id="rId1" Type="http://schemas.openxmlformats.org/officeDocument/2006/relationships/slideLayout" Target="../slideLayouts/slideLayout2.xml"/></Relationships>
</file>

<file path=ppt/slides/_rels/slide15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6.xml"/><Relationship Id="rId1" Type="http://schemas.openxmlformats.org/officeDocument/2006/relationships/slideLayout" Target="../slideLayouts/slideLayout4.xml"/></Relationships>
</file>

<file path=ppt/slides/_rels/slide15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7.xml"/><Relationship Id="rId1" Type="http://schemas.openxmlformats.org/officeDocument/2006/relationships/slideLayout" Target="../slideLayouts/slideLayout2.xml"/></Relationships>
</file>

<file path=ppt/slides/_rels/slide15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8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2.xml"/></Relationships>
</file>

<file path=ppt/slides/_rels/slide15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9.xml"/><Relationship Id="rId1" Type="http://schemas.openxmlformats.org/officeDocument/2006/relationships/slideLayout" Target="../slideLayouts/slideLayout2.xml"/></Relationships>
</file>

<file path=ppt/slides/_rels/slide15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0.xml"/><Relationship Id="rId1" Type="http://schemas.openxmlformats.org/officeDocument/2006/relationships/slideLayout" Target="../slideLayouts/slideLayout2.xml"/></Relationships>
</file>

<file path=ppt/slides/_rels/slide15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1.xml"/><Relationship Id="rId1" Type="http://schemas.openxmlformats.org/officeDocument/2006/relationships/slideLayout" Target="../slideLayouts/slideLayout2.xml"/></Relationships>
</file>

<file path=ppt/slides/_rels/slide15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2.xml"/><Relationship Id="rId1" Type="http://schemas.openxmlformats.org/officeDocument/2006/relationships/slideLayout" Target="../slideLayouts/slideLayout2.xml"/></Relationships>
</file>

<file path=ppt/slides/_rels/slide15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3.xml"/><Relationship Id="rId1" Type="http://schemas.openxmlformats.org/officeDocument/2006/relationships/slideLayout" Target="../slideLayouts/slideLayout2.xml"/></Relationships>
</file>

<file path=ppt/slides/_rels/slide15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4.xml"/><Relationship Id="rId1" Type="http://schemas.openxmlformats.org/officeDocument/2006/relationships/slideLayout" Target="../slideLayouts/slideLayout2.xml"/></Relationships>
</file>

<file path=ppt/slides/_rels/slide15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5.xml"/><Relationship Id="rId1" Type="http://schemas.openxmlformats.org/officeDocument/2006/relationships/slideLayout" Target="../slideLayouts/slideLayout2.xml"/></Relationships>
</file>

<file path=ppt/slides/_rels/slide15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6.xml"/><Relationship Id="rId1" Type="http://schemas.openxmlformats.org/officeDocument/2006/relationships/slideLayout" Target="../slideLayouts/slideLayout2.xml"/></Relationships>
</file>

<file path=ppt/slides/_rels/slide15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7.xml"/><Relationship Id="rId1" Type="http://schemas.openxmlformats.org/officeDocument/2006/relationships/slideLayout" Target="../slideLayouts/slideLayout2.xml"/></Relationships>
</file>

<file path=ppt/slides/_rels/slide15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8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2.xml"/></Relationships>
</file>

<file path=ppt/slides/_rels/slide15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9.xml"/><Relationship Id="rId1" Type="http://schemas.openxmlformats.org/officeDocument/2006/relationships/slideLayout" Target="../slideLayouts/slideLayout2.xml"/></Relationships>
</file>

<file path=ppt/slides/_rels/slide15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0.xml"/><Relationship Id="rId1" Type="http://schemas.openxmlformats.org/officeDocument/2006/relationships/slideLayout" Target="../slideLayouts/slideLayout2.xml"/></Relationships>
</file>

<file path=ppt/slides/_rels/slide15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1.xml"/><Relationship Id="rId1" Type="http://schemas.openxmlformats.org/officeDocument/2006/relationships/slideLayout" Target="../slideLayouts/slideLayout2.xml"/></Relationships>
</file>

<file path=ppt/slides/_rels/slide15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2.xml"/><Relationship Id="rId1" Type="http://schemas.openxmlformats.org/officeDocument/2006/relationships/slideLayout" Target="../slideLayouts/slideLayout4.xml"/></Relationships>
</file>

<file path=ppt/slides/_rels/slide15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3.xml"/><Relationship Id="rId1" Type="http://schemas.openxmlformats.org/officeDocument/2006/relationships/slideLayout" Target="../slideLayouts/slideLayout2.xml"/></Relationships>
</file>

<file path=ppt/slides/_rels/slide15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4.xml"/><Relationship Id="rId1" Type="http://schemas.openxmlformats.org/officeDocument/2006/relationships/slideLayout" Target="../slideLayouts/slideLayout4.xml"/></Relationships>
</file>

<file path=ppt/slides/_rels/slide15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5.xml"/><Relationship Id="rId1" Type="http://schemas.openxmlformats.org/officeDocument/2006/relationships/slideLayout" Target="../slideLayouts/slideLayout4.xml"/></Relationships>
</file>

<file path=ppt/slides/_rels/slide15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6.xml"/><Relationship Id="rId1" Type="http://schemas.openxmlformats.org/officeDocument/2006/relationships/slideLayout" Target="../slideLayouts/slideLayout2.xml"/></Relationships>
</file>

<file path=ppt/slides/_rels/slide15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7.xml"/><Relationship Id="rId1" Type="http://schemas.openxmlformats.org/officeDocument/2006/relationships/slideLayout" Target="../slideLayouts/slideLayout4.xml"/></Relationships>
</file>

<file path=ppt/slides/_rels/slide15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8.xml"/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2.xml"/></Relationships>
</file>

<file path=ppt/slides/_rels/slide15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9.xml"/><Relationship Id="rId1" Type="http://schemas.openxmlformats.org/officeDocument/2006/relationships/slideLayout" Target="../slideLayouts/slideLayout4.xml"/></Relationships>
</file>

<file path=ppt/slides/_rels/slide15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0.xml"/><Relationship Id="rId1" Type="http://schemas.openxmlformats.org/officeDocument/2006/relationships/slideLayout" Target="../slideLayouts/slideLayout2.xml"/></Relationships>
</file>

<file path=ppt/slides/_rels/slide15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1.xml"/><Relationship Id="rId1" Type="http://schemas.openxmlformats.org/officeDocument/2006/relationships/slideLayout" Target="../slideLayouts/slideLayout4.xml"/></Relationships>
</file>

<file path=ppt/slides/_rels/slide15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2.xml"/><Relationship Id="rId1" Type="http://schemas.openxmlformats.org/officeDocument/2006/relationships/slideLayout" Target="../slideLayouts/slideLayout4.xml"/></Relationships>
</file>

<file path=ppt/slides/_rels/slide15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3.xml"/><Relationship Id="rId1" Type="http://schemas.openxmlformats.org/officeDocument/2006/relationships/slideLayout" Target="../slideLayouts/slideLayout4.xml"/></Relationships>
</file>

<file path=ppt/slides/_rels/slide15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4.xml"/><Relationship Id="rId1" Type="http://schemas.openxmlformats.org/officeDocument/2006/relationships/slideLayout" Target="../slideLayouts/slideLayout4.xml"/></Relationships>
</file>

<file path=ppt/slides/_rels/slide15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5.xml"/><Relationship Id="rId1" Type="http://schemas.openxmlformats.org/officeDocument/2006/relationships/slideLayout" Target="../slideLayouts/slideLayout4.xml"/></Relationships>
</file>

<file path=ppt/slides/_rels/slide15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6.xml"/><Relationship Id="rId1" Type="http://schemas.openxmlformats.org/officeDocument/2006/relationships/slideLayout" Target="../slideLayouts/slideLayout4.xml"/></Relationships>
</file>

<file path=ppt/slides/_rels/slide15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7.xml"/><Relationship Id="rId1" Type="http://schemas.openxmlformats.org/officeDocument/2006/relationships/slideLayout" Target="../slideLayouts/slideLayout4.xml"/></Relationships>
</file>

<file path=ppt/slides/_rels/slide15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8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2.xml"/></Relationships>
</file>

<file path=ppt/slides/_rels/slide15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9.xml"/><Relationship Id="rId1" Type="http://schemas.openxmlformats.org/officeDocument/2006/relationships/slideLayout" Target="../slideLayouts/slideLayout2.xml"/></Relationships>
</file>

<file path=ppt/slides/_rels/slide15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0.xml"/><Relationship Id="rId1" Type="http://schemas.openxmlformats.org/officeDocument/2006/relationships/slideLayout" Target="../slideLayouts/slideLayout4.xml"/></Relationships>
</file>

<file path=ppt/slides/_rels/slide15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1.xml"/><Relationship Id="rId1" Type="http://schemas.openxmlformats.org/officeDocument/2006/relationships/slideLayout" Target="../slideLayouts/slideLayout4.xml"/></Relationships>
</file>

<file path=ppt/slides/_rels/slide15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2.xml"/><Relationship Id="rId1" Type="http://schemas.openxmlformats.org/officeDocument/2006/relationships/slideLayout" Target="../slideLayouts/slideLayout4.xml"/></Relationships>
</file>

<file path=ppt/slides/_rels/slide15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3.xml"/><Relationship Id="rId1" Type="http://schemas.openxmlformats.org/officeDocument/2006/relationships/slideLayout" Target="../slideLayouts/slideLayout4.xml"/></Relationships>
</file>

<file path=ppt/slides/_rels/slide15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4.xml"/><Relationship Id="rId1" Type="http://schemas.openxmlformats.org/officeDocument/2006/relationships/slideLayout" Target="../slideLayouts/slideLayout2.xml"/></Relationships>
</file>

<file path=ppt/slides/_rels/slide15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5.xml"/><Relationship Id="rId1" Type="http://schemas.openxmlformats.org/officeDocument/2006/relationships/slideLayout" Target="../slideLayouts/slideLayout2.xml"/></Relationships>
</file>

<file path=ppt/slides/_rels/slide15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6.xml"/><Relationship Id="rId1" Type="http://schemas.openxmlformats.org/officeDocument/2006/relationships/slideLayout" Target="../slideLayouts/slideLayout4.xml"/></Relationships>
</file>

<file path=ppt/slides/_rels/slide15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7.xml"/><Relationship Id="rId1" Type="http://schemas.openxmlformats.org/officeDocument/2006/relationships/slideLayout" Target="../slideLayouts/slideLayout2.xml"/></Relationships>
</file>

<file path=ppt/slides/_rels/slide15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8.xml"/><Relationship Id="rId1" Type="http://schemas.openxmlformats.org/officeDocument/2006/relationships/slideLayout" Target="../slideLayouts/slideLayout4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2.xml"/></Relationships>
</file>

<file path=ppt/slides/_rels/slide15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9.xml"/><Relationship Id="rId1" Type="http://schemas.openxmlformats.org/officeDocument/2006/relationships/slideLayout" Target="../slideLayouts/slideLayout3.xml"/></Relationships>
</file>

<file path=ppt/slides/_rels/slide15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0.xml"/><Relationship Id="rId1" Type="http://schemas.openxmlformats.org/officeDocument/2006/relationships/slideLayout" Target="../slideLayouts/slideLayout4.xml"/></Relationships>
</file>

<file path=ppt/slides/_rels/slide15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1.xml"/><Relationship Id="rId1" Type="http://schemas.openxmlformats.org/officeDocument/2006/relationships/slideLayout" Target="../slideLayouts/slideLayout4.xml"/></Relationships>
</file>

<file path=ppt/slides/_rels/slide15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2.xml"/><Relationship Id="rId1" Type="http://schemas.openxmlformats.org/officeDocument/2006/relationships/slideLayout" Target="../slideLayouts/slideLayout4.xml"/></Relationships>
</file>

<file path=ppt/slides/_rels/slide15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3.xml"/><Relationship Id="rId1" Type="http://schemas.openxmlformats.org/officeDocument/2006/relationships/slideLayout" Target="../slideLayouts/slideLayout4.xml"/></Relationships>
</file>

<file path=ppt/slides/_rels/slide15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4.xml"/><Relationship Id="rId1" Type="http://schemas.openxmlformats.org/officeDocument/2006/relationships/slideLayout" Target="../slideLayouts/slideLayout4.xml"/></Relationships>
</file>

<file path=ppt/slides/_rels/slide15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5.xml"/><Relationship Id="rId1" Type="http://schemas.openxmlformats.org/officeDocument/2006/relationships/slideLayout" Target="../slideLayouts/slideLayout3.xml"/></Relationships>
</file>

<file path=ppt/slides/_rels/slide15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6.xml"/><Relationship Id="rId1" Type="http://schemas.openxmlformats.org/officeDocument/2006/relationships/slideLayout" Target="../slideLayouts/slideLayout3.xml"/></Relationships>
</file>

<file path=ppt/slides/_rels/slide15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7.xml"/><Relationship Id="rId1" Type="http://schemas.openxmlformats.org/officeDocument/2006/relationships/slideLayout" Target="../slideLayouts/slideLayout2.xml"/></Relationships>
</file>

<file path=ppt/slides/_rels/slide15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8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2.xml"/></Relationships>
</file>

<file path=ppt/slides/_rels/slide16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9.xml"/><Relationship Id="rId1" Type="http://schemas.openxmlformats.org/officeDocument/2006/relationships/slideLayout" Target="../slideLayouts/slideLayout4.xml"/></Relationships>
</file>

<file path=ppt/slides/_rels/slide16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0.xml"/><Relationship Id="rId1" Type="http://schemas.openxmlformats.org/officeDocument/2006/relationships/slideLayout" Target="../slideLayouts/slideLayout4.xml"/></Relationships>
</file>

<file path=ppt/slides/_rels/slide16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1.xml"/><Relationship Id="rId1" Type="http://schemas.openxmlformats.org/officeDocument/2006/relationships/slideLayout" Target="../slideLayouts/slideLayout4.xml"/></Relationships>
</file>

<file path=ppt/slides/_rels/slide16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2.xml"/><Relationship Id="rId1" Type="http://schemas.openxmlformats.org/officeDocument/2006/relationships/slideLayout" Target="../slideLayouts/slideLayout4.xml"/></Relationships>
</file>

<file path=ppt/slides/_rels/slide16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3.xml"/><Relationship Id="rId1" Type="http://schemas.openxmlformats.org/officeDocument/2006/relationships/slideLayout" Target="../slideLayouts/slideLayout4.xml"/></Relationships>
</file>

<file path=ppt/slides/_rels/slide16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4.xml"/><Relationship Id="rId1" Type="http://schemas.openxmlformats.org/officeDocument/2006/relationships/slideLayout" Target="../slideLayouts/slideLayout4.xml"/></Relationships>
</file>

<file path=ppt/slides/_rels/slide16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5.xml"/><Relationship Id="rId1" Type="http://schemas.openxmlformats.org/officeDocument/2006/relationships/slideLayout" Target="../slideLayouts/slideLayout4.xml"/></Relationships>
</file>

<file path=ppt/slides/_rels/slide16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6.xml"/><Relationship Id="rId1" Type="http://schemas.openxmlformats.org/officeDocument/2006/relationships/slideLayout" Target="../slideLayouts/slideLayout4.xml"/></Relationships>
</file>

<file path=ppt/slides/_rels/slide16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7.xml"/><Relationship Id="rId1" Type="http://schemas.openxmlformats.org/officeDocument/2006/relationships/slideLayout" Target="../slideLayouts/slideLayout4.xml"/></Relationships>
</file>

<file path=ppt/slides/_rels/slide16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8.xml"/><Relationship Id="rId1" Type="http://schemas.openxmlformats.org/officeDocument/2006/relationships/slideLayout" Target="../slideLayouts/slideLayout4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.xml"/><Relationship Id="rId1" Type="http://schemas.openxmlformats.org/officeDocument/2006/relationships/slideLayout" Target="../slideLayouts/slideLayout2.xml"/></Relationships>
</file>

<file path=ppt/slides/_rels/slide16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09.xml"/><Relationship Id="rId1" Type="http://schemas.openxmlformats.org/officeDocument/2006/relationships/slideLayout" Target="../slideLayouts/slideLayout2.xml"/></Relationships>
</file>

<file path=ppt/slides/_rels/slide16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0.xml"/><Relationship Id="rId1" Type="http://schemas.openxmlformats.org/officeDocument/2006/relationships/slideLayout" Target="../slideLayouts/slideLayout3.xml"/></Relationships>
</file>

<file path=ppt/slides/_rels/slide16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1.xml"/><Relationship Id="rId1" Type="http://schemas.openxmlformats.org/officeDocument/2006/relationships/slideLayout" Target="../slideLayouts/slideLayout4.xml"/></Relationships>
</file>

<file path=ppt/slides/_rels/slide16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2.xml"/><Relationship Id="rId1" Type="http://schemas.openxmlformats.org/officeDocument/2006/relationships/slideLayout" Target="../slideLayouts/slideLayout4.xml"/></Relationships>
</file>

<file path=ppt/slides/_rels/slide16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3.xml"/><Relationship Id="rId1" Type="http://schemas.openxmlformats.org/officeDocument/2006/relationships/slideLayout" Target="../slideLayouts/slideLayout4.xml"/></Relationships>
</file>

<file path=ppt/slides/_rels/slide16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4.xml"/><Relationship Id="rId1" Type="http://schemas.openxmlformats.org/officeDocument/2006/relationships/slideLayout" Target="../slideLayouts/slideLayout3.xml"/></Relationships>
</file>

<file path=ppt/slides/_rels/slide16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5.xml"/><Relationship Id="rId1" Type="http://schemas.openxmlformats.org/officeDocument/2006/relationships/slideLayout" Target="../slideLayouts/slideLayout4.xml"/></Relationships>
</file>

<file path=ppt/slides/_rels/slide16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6.xml"/><Relationship Id="rId1" Type="http://schemas.openxmlformats.org/officeDocument/2006/relationships/slideLayout" Target="../slideLayouts/slideLayout4.xml"/></Relationships>
</file>

<file path=ppt/slides/_rels/slide16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7.xml"/><Relationship Id="rId1" Type="http://schemas.openxmlformats.org/officeDocument/2006/relationships/slideLayout" Target="../slideLayouts/slideLayout3.xml"/></Relationships>
</file>

<file path=ppt/slides/_rels/slide16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8.xml"/><Relationship Id="rId1" Type="http://schemas.openxmlformats.org/officeDocument/2006/relationships/slideLayout" Target="../slideLayouts/slideLayout3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.xml"/><Relationship Id="rId1" Type="http://schemas.openxmlformats.org/officeDocument/2006/relationships/slideLayout" Target="../slideLayouts/slideLayout2.xml"/></Relationships>
</file>

<file path=ppt/slides/_rels/slide16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19.xml"/><Relationship Id="rId1" Type="http://schemas.openxmlformats.org/officeDocument/2006/relationships/slideLayout" Target="../slideLayouts/slideLayout2.xml"/></Relationships>
</file>

<file path=ppt/slides/_rels/slide16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0.xml"/><Relationship Id="rId1" Type="http://schemas.openxmlformats.org/officeDocument/2006/relationships/slideLayout" Target="../slideLayouts/slideLayout2.xml"/></Relationships>
</file>

<file path=ppt/slides/_rels/slide16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1.xml"/><Relationship Id="rId1" Type="http://schemas.openxmlformats.org/officeDocument/2006/relationships/slideLayout" Target="../slideLayouts/slideLayout2.xml"/></Relationships>
</file>

<file path=ppt/slides/_rels/slide16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2.xml"/><Relationship Id="rId1" Type="http://schemas.openxmlformats.org/officeDocument/2006/relationships/slideLayout" Target="../slideLayouts/slideLayout2.xml"/></Relationships>
</file>

<file path=ppt/slides/_rels/slide16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3.xml"/><Relationship Id="rId1" Type="http://schemas.openxmlformats.org/officeDocument/2006/relationships/slideLayout" Target="../slideLayouts/slideLayout2.xml"/></Relationships>
</file>

<file path=ppt/slides/_rels/slide16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4.xml"/><Relationship Id="rId1" Type="http://schemas.openxmlformats.org/officeDocument/2006/relationships/slideLayout" Target="../slideLayouts/slideLayout2.xml"/></Relationships>
</file>

<file path=ppt/slides/_rels/slide16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5.xml"/><Relationship Id="rId1" Type="http://schemas.openxmlformats.org/officeDocument/2006/relationships/slideLayout" Target="../slideLayouts/slideLayout2.xml"/></Relationships>
</file>

<file path=ppt/slides/_rels/slide16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6.xml"/><Relationship Id="rId1" Type="http://schemas.openxmlformats.org/officeDocument/2006/relationships/slideLayout" Target="../slideLayouts/slideLayout2.xml"/></Relationships>
</file>

<file path=ppt/slides/_rels/slide16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7.xml"/><Relationship Id="rId1" Type="http://schemas.openxmlformats.org/officeDocument/2006/relationships/slideLayout" Target="../slideLayouts/slideLayout4.xml"/></Relationships>
</file>

<file path=ppt/slides/_rels/slide16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8.xml"/><Relationship Id="rId1" Type="http://schemas.openxmlformats.org/officeDocument/2006/relationships/slideLayout" Target="../slideLayouts/slideLayout4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.xml"/><Relationship Id="rId1" Type="http://schemas.openxmlformats.org/officeDocument/2006/relationships/slideLayout" Target="../slideLayouts/slideLayout2.xml"/></Relationships>
</file>

<file path=ppt/slides/_rels/slide16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29.xml"/><Relationship Id="rId1" Type="http://schemas.openxmlformats.org/officeDocument/2006/relationships/slideLayout" Target="../slideLayouts/slideLayout4.xml"/></Relationships>
</file>

<file path=ppt/slides/_rels/slide16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0.xml"/><Relationship Id="rId1" Type="http://schemas.openxmlformats.org/officeDocument/2006/relationships/slideLayout" Target="../slideLayouts/slideLayout4.xml"/></Relationships>
</file>

<file path=ppt/slides/_rels/slide16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1.xml"/><Relationship Id="rId1" Type="http://schemas.openxmlformats.org/officeDocument/2006/relationships/slideLayout" Target="../slideLayouts/slideLayout4.xml"/></Relationships>
</file>

<file path=ppt/slides/_rels/slide16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2.xml"/><Relationship Id="rId1" Type="http://schemas.openxmlformats.org/officeDocument/2006/relationships/slideLayout" Target="../slideLayouts/slideLayout4.xml"/></Relationships>
</file>

<file path=ppt/slides/_rels/slide16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3.xml"/><Relationship Id="rId1" Type="http://schemas.openxmlformats.org/officeDocument/2006/relationships/slideLayout" Target="../slideLayouts/slideLayout4.xml"/></Relationships>
</file>

<file path=ppt/slides/_rels/slide16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4.xml"/><Relationship Id="rId1" Type="http://schemas.openxmlformats.org/officeDocument/2006/relationships/slideLayout" Target="../slideLayouts/slideLayout4.xml"/></Relationships>
</file>

<file path=ppt/slides/_rels/slide16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5.xml"/><Relationship Id="rId1" Type="http://schemas.openxmlformats.org/officeDocument/2006/relationships/slideLayout" Target="../slideLayouts/slideLayout2.xml"/></Relationships>
</file>

<file path=ppt/slides/_rels/slide16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6.xml"/><Relationship Id="rId1" Type="http://schemas.openxmlformats.org/officeDocument/2006/relationships/slideLayout" Target="../slideLayouts/slideLayout4.xml"/></Relationships>
</file>

<file path=ppt/slides/_rels/slide16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7.xml"/><Relationship Id="rId1" Type="http://schemas.openxmlformats.org/officeDocument/2006/relationships/slideLayout" Target="../slideLayouts/slideLayout2.xml"/></Relationships>
</file>

<file path=ppt/slides/_rels/slide16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8.xml"/><Relationship Id="rId1" Type="http://schemas.openxmlformats.org/officeDocument/2006/relationships/slideLayout" Target="../slideLayouts/slideLayout4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.xml"/><Relationship Id="rId1" Type="http://schemas.openxmlformats.org/officeDocument/2006/relationships/slideLayout" Target="../slideLayouts/slideLayout2.xml"/></Relationships>
</file>

<file path=ppt/slides/_rels/slide16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39.xml"/><Relationship Id="rId1" Type="http://schemas.openxmlformats.org/officeDocument/2006/relationships/slideLayout" Target="../slideLayouts/slideLayout4.xml"/></Relationships>
</file>

<file path=ppt/slides/_rels/slide16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0.xml"/><Relationship Id="rId1" Type="http://schemas.openxmlformats.org/officeDocument/2006/relationships/slideLayout" Target="../slideLayouts/slideLayout4.xml"/></Relationships>
</file>

<file path=ppt/slides/_rels/slide16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1.xml"/><Relationship Id="rId1" Type="http://schemas.openxmlformats.org/officeDocument/2006/relationships/slideLayout" Target="../slideLayouts/slideLayout2.xml"/></Relationships>
</file>

<file path=ppt/slides/_rels/slide16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2.xml"/><Relationship Id="rId1" Type="http://schemas.openxmlformats.org/officeDocument/2006/relationships/slideLayout" Target="../slideLayouts/slideLayout4.xml"/></Relationships>
</file>

<file path=ppt/slides/_rels/slide16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3.xml"/><Relationship Id="rId1" Type="http://schemas.openxmlformats.org/officeDocument/2006/relationships/slideLayout" Target="../slideLayouts/slideLayout4.xml"/></Relationships>
</file>

<file path=ppt/slides/_rels/slide16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4.xml"/><Relationship Id="rId1" Type="http://schemas.openxmlformats.org/officeDocument/2006/relationships/slideLayout" Target="../slideLayouts/slideLayout2.xml"/></Relationships>
</file>

<file path=ppt/slides/_rels/slide16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5.xml"/><Relationship Id="rId1" Type="http://schemas.openxmlformats.org/officeDocument/2006/relationships/slideLayout" Target="../slideLayouts/slideLayout2.xml"/></Relationships>
</file>

<file path=ppt/slides/_rels/slide16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6.xml"/><Relationship Id="rId1" Type="http://schemas.openxmlformats.org/officeDocument/2006/relationships/slideLayout" Target="../slideLayouts/slideLayout2.xml"/></Relationships>
</file>

<file path=ppt/slides/_rels/slide16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7.xml"/><Relationship Id="rId1" Type="http://schemas.openxmlformats.org/officeDocument/2006/relationships/slideLayout" Target="../slideLayouts/slideLayout4.xml"/></Relationships>
</file>

<file path=ppt/slides/_rels/slide16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8.xml"/><Relationship Id="rId1" Type="http://schemas.openxmlformats.org/officeDocument/2006/relationships/slideLayout" Target="../slideLayouts/slideLayout4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.xml"/><Relationship Id="rId1" Type="http://schemas.openxmlformats.org/officeDocument/2006/relationships/slideLayout" Target="../slideLayouts/slideLayout2.xml"/></Relationships>
</file>

<file path=ppt/slides/_rels/slide16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49.xml"/><Relationship Id="rId1" Type="http://schemas.openxmlformats.org/officeDocument/2006/relationships/slideLayout" Target="../slideLayouts/slideLayout4.xml"/></Relationships>
</file>

<file path=ppt/slides/_rels/slide16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0.xml"/><Relationship Id="rId1" Type="http://schemas.openxmlformats.org/officeDocument/2006/relationships/slideLayout" Target="../slideLayouts/slideLayout2.xml"/></Relationships>
</file>

<file path=ppt/slides/_rels/slide16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1.xml"/><Relationship Id="rId1" Type="http://schemas.openxmlformats.org/officeDocument/2006/relationships/slideLayout" Target="../slideLayouts/slideLayout2.xml"/></Relationships>
</file>

<file path=ppt/slides/_rels/slide16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2.xml"/><Relationship Id="rId1" Type="http://schemas.openxmlformats.org/officeDocument/2006/relationships/slideLayout" Target="../slideLayouts/slideLayout4.xml"/></Relationships>
</file>

<file path=ppt/slides/_rels/slide16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3.xml"/><Relationship Id="rId1" Type="http://schemas.openxmlformats.org/officeDocument/2006/relationships/slideLayout" Target="../slideLayouts/slideLayout4.xml"/></Relationships>
</file>

<file path=ppt/slides/_rels/slide16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4.xml"/><Relationship Id="rId1" Type="http://schemas.openxmlformats.org/officeDocument/2006/relationships/slideLayout" Target="../slideLayouts/slideLayout4.xml"/></Relationships>
</file>

<file path=ppt/slides/_rels/slide16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5.xml"/><Relationship Id="rId1" Type="http://schemas.openxmlformats.org/officeDocument/2006/relationships/slideLayout" Target="../slideLayouts/slideLayout4.xml"/></Relationships>
</file>

<file path=ppt/slides/_rels/slide16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6.xml"/><Relationship Id="rId1" Type="http://schemas.openxmlformats.org/officeDocument/2006/relationships/slideLayout" Target="../slideLayouts/slideLayout4.xml"/></Relationships>
</file>

<file path=ppt/slides/_rels/slide16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7.xml"/><Relationship Id="rId1" Type="http://schemas.openxmlformats.org/officeDocument/2006/relationships/slideLayout" Target="../slideLayouts/slideLayout2.xml"/></Relationships>
</file>

<file path=ppt/slides/_rels/slide16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8.xml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.xml"/><Relationship Id="rId1" Type="http://schemas.openxmlformats.org/officeDocument/2006/relationships/slideLayout" Target="../slideLayouts/slideLayout2.xml"/></Relationships>
</file>

<file path=ppt/slides/_rels/slide16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59.xml"/><Relationship Id="rId1" Type="http://schemas.openxmlformats.org/officeDocument/2006/relationships/slideLayout" Target="../slideLayouts/slideLayout4.xml"/></Relationships>
</file>

<file path=ppt/slides/_rels/slide16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0.xml"/><Relationship Id="rId1" Type="http://schemas.openxmlformats.org/officeDocument/2006/relationships/slideLayout" Target="../slideLayouts/slideLayout4.xml"/></Relationships>
</file>

<file path=ppt/slides/_rels/slide16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1.xml"/><Relationship Id="rId1" Type="http://schemas.openxmlformats.org/officeDocument/2006/relationships/slideLayout" Target="../slideLayouts/slideLayout4.xml"/></Relationships>
</file>

<file path=ppt/slides/_rels/slide16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2.xml"/><Relationship Id="rId1" Type="http://schemas.openxmlformats.org/officeDocument/2006/relationships/slideLayout" Target="../slideLayouts/slideLayout2.xml"/></Relationships>
</file>

<file path=ppt/slides/_rels/slide16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3.xml"/><Relationship Id="rId1" Type="http://schemas.openxmlformats.org/officeDocument/2006/relationships/slideLayout" Target="../slideLayouts/slideLayout4.xml"/></Relationships>
</file>

<file path=ppt/slides/_rels/slide16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4.xml"/><Relationship Id="rId1" Type="http://schemas.openxmlformats.org/officeDocument/2006/relationships/slideLayout" Target="../slideLayouts/slideLayout4.xml"/></Relationships>
</file>

<file path=ppt/slides/_rels/slide16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5.xml"/><Relationship Id="rId1" Type="http://schemas.openxmlformats.org/officeDocument/2006/relationships/slideLayout" Target="../slideLayouts/slideLayout4.xml"/></Relationships>
</file>

<file path=ppt/slides/_rels/slide16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6.xml"/><Relationship Id="rId1" Type="http://schemas.openxmlformats.org/officeDocument/2006/relationships/slideLayout" Target="../slideLayouts/slideLayout4.xml"/></Relationships>
</file>

<file path=ppt/slides/_rels/slide16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7.xml"/><Relationship Id="rId1" Type="http://schemas.openxmlformats.org/officeDocument/2006/relationships/slideLayout" Target="../slideLayouts/slideLayout2.xml"/></Relationships>
</file>

<file path=ppt/slides/_rels/slide16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8.xml"/><Relationship Id="rId1" Type="http://schemas.openxmlformats.org/officeDocument/2006/relationships/slideLayout" Target="../slideLayouts/slideLayout4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.xml"/><Relationship Id="rId1" Type="http://schemas.openxmlformats.org/officeDocument/2006/relationships/slideLayout" Target="../slideLayouts/slideLayout2.xml"/></Relationships>
</file>

<file path=ppt/slides/_rels/slide16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69.xml"/><Relationship Id="rId1" Type="http://schemas.openxmlformats.org/officeDocument/2006/relationships/slideLayout" Target="../slideLayouts/slideLayout2.xml"/></Relationships>
</file>

<file path=ppt/slides/_rels/slide16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0.xml"/><Relationship Id="rId1" Type="http://schemas.openxmlformats.org/officeDocument/2006/relationships/slideLayout" Target="../slideLayouts/slideLayout2.xml"/></Relationships>
</file>

<file path=ppt/slides/_rels/slide16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1.xml"/><Relationship Id="rId1" Type="http://schemas.openxmlformats.org/officeDocument/2006/relationships/slideLayout" Target="../slideLayouts/slideLayout2.xml"/></Relationships>
</file>

<file path=ppt/slides/_rels/slide16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2.xml"/><Relationship Id="rId1" Type="http://schemas.openxmlformats.org/officeDocument/2006/relationships/slideLayout" Target="../slideLayouts/slideLayout4.xml"/></Relationships>
</file>

<file path=ppt/slides/_rels/slide16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3.xml"/><Relationship Id="rId1" Type="http://schemas.openxmlformats.org/officeDocument/2006/relationships/slideLayout" Target="../slideLayouts/slideLayout2.xml"/></Relationships>
</file>

<file path=ppt/slides/_rels/slide16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4.xml"/><Relationship Id="rId1" Type="http://schemas.openxmlformats.org/officeDocument/2006/relationships/slideLayout" Target="../slideLayouts/slideLayout2.xml"/></Relationships>
</file>

<file path=ppt/slides/_rels/slide16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5.xml"/><Relationship Id="rId1" Type="http://schemas.openxmlformats.org/officeDocument/2006/relationships/slideLayout" Target="../slideLayouts/slideLayout4.xml"/></Relationships>
</file>

<file path=ppt/slides/_rels/slide16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6.xml"/><Relationship Id="rId1" Type="http://schemas.openxmlformats.org/officeDocument/2006/relationships/slideLayout" Target="../slideLayouts/slideLayout4.xml"/></Relationships>
</file>

<file path=ppt/slides/_rels/slide16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7.xml"/><Relationship Id="rId1" Type="http://schemas.openxmlformats.org/officeDocument/2006/relationships/slideLayout" Target="../slideLayouts/slideLayout4.xml"/></Relationships>
</file>

<file path=ppt/slides/_rels/slide16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8.xml"/><Relationship Id="rId1" Type="http://schemas.openxmlformats.org/officeDocument/2006/relationships/slideLayout" Target="../slideLayouts/slideLayout4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.xml"/><Relationship Id="rId1" Type="http://schemas.openxmlformats.org/officeDocument/2006/relationships/slideLayout" Target="../slideLayouts/slideLayout2.xml"/></Relationships>
</file>

<file path=ppt/slides/_rels/slide16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79.xml"/><Relationship Id="rId1" Type="http://schemas.openxmlformats.org/officeDocument/2006/relationships/slideLayout" Target="../slideLayouts/slideLayout2.xml"/></Relationships>
</file>

<file path=ppt/slides/_rels/slide16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0.xml"/><Relationship Id="rId1" Type="http://schemas.openxmlformats.org/officeDocument/2006/relationships/slideLayout" Target="../slideLayouts/slideLayout2.xml"/></Relationships>
</file>

<file path=ppt/slides/_rels/slide16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1.xml"/><Relationship Id="rId1" Type="http://schemas.openxmlformats.org/officeDocument/2006/relationships/slideLayout" Target="../slideLayouts/slideLayout3.xml"/></Relationships>
</file>

<file path=ppt/slides/_rels/slide16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2.xml"/><Relationship Id="rId1" Type="http://schemas.openxmlformats.org/officeDocument/2006/relationships/slideLayout" Target="../slideLayouts/slideLayout4.xml"/></Relationships>
</file>

<file path=ppt/slides/_rels/slide16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3.xml"/><Relationship Id="rId1" Type="http://schemas.openxmlformats.org/officeDocument/2006/relationships/slideLayout" Target="../slideLayouts/slideLayout4.xml"/></Relationships>
</file>

<file path=ppt/slides/_rels/slide16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4.xml"/><Relationship Id="rId1" Type="http://schemas.openxmlformats.org/officeDocument/2006/relationships/slideLayout" Target="../slideLayouts/slideLayout4.xml"/></Relationships>
</file>

<file path=ppt/slides/_rels/slide16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5.xml"/><Relationship Id="rId1" Type="http://schemas.openxmlformats.org/officeDocument/2006/relationships/slideLayout" Target="../slideLayouts/slideLayout4.xml"/></Relationships>
</file>

<file path=ppt/slides/_rels/slide16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6.xml"/><Relationship Id="rId1" Type="http://schemas.openxmlformats.org/officeDocument/2006/relationships/slideLayout" Target="../slideLayouts/slideLayout2.xml"/></Relationships>
</file>

<file path=ppt/slides/_rels/slide16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7.xml"/><Relationship Id="rId1" Type="http://schemas.openxmlformats.org/officeDocument/2006/relationships/slideLayout" Target="../slideLayouts/slideLayout3.xml"/></Relationships>
</file>

<file path=ppt/slides/_rels/slide16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8.xml"/><Relationship Id="rId1" Type="http://schemas.openxmlformats.org/officeDocument/2006/relationships/slideLayout" Target="../slideLayouts/slideLayout4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.xml"/><Relationship Id="rId1" Type="http://schemas.openxmlformats.org/officeDocument/2006/relationships/slideLayout" Target="../slideLayouts/slideLayout2.xml"/></Relationships>
</file>

<file path=ppt/slides/_rels/slide16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89.xml"/><Relationship Id="rId1" Type="http://schemas.openxmlformats.org/officeDocument/2006/relationships/slideLayout" Target="../slideLayouts/slideLayout3.xml"/></Relationships>
</file>

<file path=ppt/slides/_rels/slide16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0.xml"/><Relationship Id="rId1" Type="http://schemas.openxmlformats.org/officeDocument/2006/relationships/slideLayout" Target="../slideLayouts/slideLayout4.xml"/></Relationships>
</file>

<file path=ppt/slides/_rels/slide16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1.xml"/><Relationship Id="rId1" Type="http://schemas.openxmlformats.org/officeDocument/2006/relationships/slideLayout" Target="../slideLayouts/slideLayout3.xml"/></Relationships>
</file>

<file path=ppt/slides/_rels/slide16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2.xml"/><Relationship Id="rId1" Type="http://schemas.openxmlformats.org/officeDocument/2006/relationships/slideLayout" Target="../slideLayouts/slideLayout4.xml"/></Relationships>
</file>

<file path=ppt/slides/_rels/slide16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3.xml"/><Relationship Id="rId1" Type="http://schemas.openxmlformats.org/officeDocument/2006/relationships/slideLayout" Target="../slideLayouts/slideLayout3.xml"/></Relationships>
</file>

<file path=ppt/slides/_rels/slide16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4.xml"/><Relationship Id="rId1" Type="http://schemas.openxmlformats.org/officeDocument/2006/relationships/slideLayout" Target="../slideLayouts/slideLayout4.xml"/></Relationships>
</file>

<file path=ppt/slides/_rels/slide16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5.xml"/><Relationship Id="rId1" Type="http://schemas.openxmlformats.org/officeDocument/2006/relationships/slideLayout" Target="../slideLayouts/slideLayout2.xml"/></Relationships>
</file>

<file path=ppt/slides/_rels/slide16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6.xml"/><Relationship Id="rId1" Type="http://schemas.openxmlformats.org/officeDocument/2006/relationships/slideLayout" Target="../slideLayouts/slideLayout3.xml"/></Relationships>
</file>

<file path=ppt/slides/_rels/slide16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7.xml"/><Relationship Id="rId1" Type="http://schemas.openxmlformats.org/officeDocument/2006/relationships/slideLayout" Target="../slideLayouts/slideLayout2.xml"/></Relationships>
</file>

<file path=ppt/slides/_rels/slide16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.xml"/><Relationship Id="rId1" Type="http://schemas.openxmlformats.org/officeDocument/2006/relationships/slideLayout" Target="../slideLayouts/slideLayout2.xml"/></Relationships>
</file>

<file path=ppt/slides/_rels/slide17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99.xml"/><Relationship Id="rId1" Type="http://schemas.openxmlformats.org/officeDocument/2006/relationships/slideLayout" Target="../slideLayouts/slideLayout2.xml"/></Relationships>
</file>

<file path=ppt/slides/_rels/slide17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0.xml"/><Relationship Id="rId1" Type="http://schemas.openxmlformats.org/officeDocument/2006/relationships/slideLayout" Target="../slideLayouts/slideLayout2.xml"/></Relationships>
</file>

<file path=ppt/slides/_rels/slide17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1.xml"/><Relationship Id="rId1" Type="http://schemas.openxmlformats.org/officeDocument/2006/relationships/slideLayout" Target="../slideLayouts/slideLayout2.xml"/></Relationships>
</file>

<file path=ppt/slides/_rels/slide17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2.xml"/><Relationship Id="rId1" Type="http://schemas.openxmlformats.org/officeDocument/2006/relationships/slideLayout" Target="../slideLayouts/slideLayout3.xml"/></Relationships>
</file>

<file path=ppt/slides/_rels/slide17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3.xml"/><Relationship Id="rId1" Type="http://schemas.openxmlformats.org/officeDocument/2006/relationships/slideLayout" Target="../slideLayouts/slideLayout3.xml"/></Relationships>
</file>

<file path=ppt/slides/_rels/slide17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4.xml"/><Relationship Id="rId1" Type="http://schemas.openxmlformats.org/officeDocument/2006/relationships/slideLayout" Target="../slideLayouts/slideLayout3.xml"/></Relationships>
</file>

<file path=ppt/slides/_rels/slide17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5.xml"/><Relationship Id="rId1" Type="http://schemas.openxmlformats.org/officeDocument/2006/relationships/slideLayout" Target="../slideLayouts/slideLayout4.xml"/></Relationships>
</file>

<file path=ppt/slides/_rels/slide17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6.xml"/><Relationship Id="rId1" Type="http://schemas.openxmlformats.org/officeDocument/2006/relationships/slideLayout" Target="../slideLayouts/slideLayout3.xml"/></Relationships>
</file>

<file path=ppt/slides/_rels/slide17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7.xml"/><Relationship Id="rId1" Type="http://schemas.openxmlformats.org/officeDocument/2006/relationships/slideLayout" Target="../slideLayouts/slideLayout3.xml"/></Relationships>
</file>

<file path=ppt/slides/_rels/slide17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8.xml"/><Relationship Id="rId1" Type="http://schemas.openxmlformats.org/officeDocument/2006/relationships/slideLayout" Target="../slideLayouts/slideLayout3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.xml"/><Relationship Id="rId1" Type="http://schemas.openxmlformats.org/officeDocument/2006/relationships/slideLayout" Target="../slideLayouts/slideLayout2.xml"/></Relationships>
</file>

<file path=ppt/slides/_rels/slide17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09.xml"/><Relationship Id="rId1" Type="http://schemas.openxmlformats.org/officeDocument/2006/relationships/slideLayout" Target="../slideLayouts/slideLayout3.xml"/></Relationships>
</file>

<file path=ppt/slides/_rels/slide17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0.xml"/><Relationship Id="rId1" Type="http://schemas.openxmlformats.org/officeDocument/2006/relationships/slideLayout" Target="../slideLayouts/slideLayout2.xml"/></Relationships>
</file>

<file path=ppt/slides/_rels/slide17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1.xml"/><Relationship Id="rId1" Type="http://schemas.openxmlformats.org/officeDocument/2006/relationships/slideLayout" Target="../slideLayouts/slideLayout3.xml"/></Relationships>
</file>

<file path=ppt/slides/_rels/slide17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2.xml"/><Relationship Id="rId1" Type="http://schemas.openxmlformats.org/officeDocument/2006/relationships/slideLayout" Target="../slideLayouts/slideLayout4.xml"/></Relationships>
</file>

<file path=ppt/slides/_rels/slide17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3.xml"/><Relationship Id="rId1" Type="http://schemas.openxmlformats.org/officeDocument/2006/relationships/slideLayout" Target="../slideLayouts/slideLayout3.xml"/></Relationships>
</file>

<file path=ppt/slides/_rels/slide17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4.xml"/><Relationship Id="rId1" Type="http://schemas.openxmlformats.org/officeDocument/2006/relationships/slideLayout" Target="../slideLayouts/slideLayout4.xml"/></Relationships>
</file>

<file path=ppt/slides/_rels/slide17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5.xml"/><Relationship Id="rId1" Type="http://schemas.openxmlformats.org/officeDocument/2006/relationships/slideLayout" Target="../slideLayouts/slideLayout3.xml"/></Relationships>
</file>

<file path=ppt/slides/_rels/slide17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6.xml"/><Relationship Id="rId1" Type="http://schemas.openxmlformats.org/officeDocument/2006/relationships/slideLayout" Target="../slideLayouts/slideLayout4.xml"/></Relationships>
</file>

<file path=ppt/slides/_rels/slide17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7.xml"/><Relationship Id="rId1" Type="http://schemas.openxmlformats.org/officeDocument/2006/relationships/slideLayout" Target="../slideLayouts/slideLayout2.xml"/></Relationships>
</file>

<file path=ppt/slides/_rels/slide17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8.xml"/><Relationship Id="rId1" Type="http://schemas.openxmlformats.org/officeDocument/2006/relationships/slideLayout" Target="../slideLayouts/slideLayout4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.xml"/><Relationship Id="rId1" Type="http://schemas.openxmlformats.org/officeDocument/2006/relationships/slideLayout" Target="../slideLayouts/slideLayout2.xml"/></Relationships>
</file>

<file path=ppt/slides/_rels/slide17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19.xml"/><Relationship Id="rId1" Type="http://schemas.openxmlformats.org/officeDocument/2006/relationships/slideLayout" Target="../slideLayouts/slideLayout4.xml"/></Relationships>
</file>

<file path=ppt/slides/_rels/slide17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0.xml"/><Relationship Id="rId1" Type="http://schemas.openxmlformats.org/officeDocument/2006/relationships/slideLayout" Target="../slideLayouts/slideLayout2.xml"/></Relationships>
</file>

<file path=ppt/slides/_rels/slide17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1.xml"/><Relationship Id="rId1" Type="http://schemas.openxmlformats.org/officeDocument/2006/relationships/slideLayout" Target="../slideLayouts/slideLayout4.xml"/></Relationships>
</file>

<file path=ppt/slides/_rels/slide17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2.xml"/><Relationship Id="rId1" Type="http://schemas.openxmlformats.org/officeDocument/2006/relationships/slideLayout" Target="../slideLayouts/slideLayout4.xml"/></Relationships>
</file>

<file path=ppt/slides/_rels/slide17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3.xml"/><Relationship Id="rId1" Type="http://schemas.openxmlformats.org/officeDocument/2006/relationships/slideLayout" Target="../slideLayouts/slideLayout4.xml"/></Relationships>
</file>

<file path=ppt/slides/_rels/slide17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4.xml"/><Relationship Id="rId1" Type="http://schemas.openxmlformats.org/officeDocument/2006/relationships/slideLayout" Target="../slideLayouts/slideLayout4.xml"/></Relationships>
</file>

<file path=ppt/slides/_rels/slide17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5.xml"/><Relationship Id="rId1" Type="http://schemas.openxmlformats.org/officeDocument/2006/relationships/slideLayout" Target="../slideLayouts/slideLayout4.xml"/></Relationships>
</file>

<file path=ppt/slides/_rels/slide17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6.xml"/><Relationship Id="rId1" Type="http://schemas.openxmlformats.org/officeDocument/2006/relationships/slideLayout" Target="../slideLayouts/slideLayout2.xml"/></Relationships>
</file>

<file path=ppt/slides/_rels/slide17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7.xml"/><Relationship Id="rId1" Type="http://schemas.openxmlformats.org/officeDocument/2006/relationships/slideLayout" Target="../slideLayouts/slideLayout2.xml"/></Relationships>
</file>

<file path=ppt/slides/_rels/slide17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8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.xml"/><Relationship Id="rId1" Type="http://schemas.openxmlformats.org/officeDocument/2006/relationships/slideLayout" Target="../slideLayouts/slideLayout2.xml"/></Relationships>
</file>

<file path=ppt/slides/_rels/slide17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29.xml"/><Relationship Id="rId1" Type="http://schemas.openxmlformats.org/officeDocument/2006/relationships/slideLayout" Target="../slideLayouts/slideLayout2.xml"/></Relationships>
</file>

<file path=ppt/slides/_rels/slide17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0.xml"/><Relationship Id="rId1" Type="http://schemas.openxmlformats.org/officeDocument/2006/relationships/slideLayout" Target="../slideLayouts/slideLayout2.xml"/></Relationships>
</file>

<file path=ppt/slides/_rels/slide17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1.xml"/><Relationship Id="rId1" Type="http://schemas.openxmlformats.org/officeDocument/2006/relationships/slideLayout" Target="../slideLayouts/slideLayout2.xml"/></Relationships>
</file>

<file path=ppt/slides/_rels/slide17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2.xml"/><Relationship Id="rId1" Type="http://schemas.openxmlformats.org/officeDocument/2006/relationships/slideLayout" Target="../slideLayouts/slideLayout2.xml"/></Relationships>
</file>

<file path=ppt/slides/_rels/slide17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3.xml"/><Relationship Id="rId1" Type="http://schemas.openxmlformats.org/officeDocument/2006/relationships/slideLayout" Target="../slideLayouts/slideLayout4.xml"/></Relationships>
</file>

<file path=ppt/slides/_rels/slide17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4.xml"/><Relationship Id="rId1" Type="http://schemas.openxmlformats.org/officeDocument/2006/relationships/slideLayout" Target="../slideLayouts/slideLayout2.xml"/></Relationships>
</file>

<file path=ppt/slides/_rels/slide17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5.xml"/><Relationship Id="rId1" Type="http://schemas.openxmlformats.org/officeDocument/2006/relationships/slideLayout" Target="../slideLayouts/slideLayout2.xml"/></Relationships>
</file>

<file path=ppt/slides/_rels/slide17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6.xml"/><Relationship Id="rId1" Type="http://schemas.openxmlformats.org/officeDocument/2006/relationships/slideLayout" Target="../slideLayouts/slideLayout4.xml"/></Relationships>
</file>

<file path=ppt/slides/_rels/slide17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7.xml"/><Relationship Id="rId1" Type="http://schemas.openxmlformats.org/officeDocument/2006/relationships/slideLayout" Target="../slideLayouts/slideLayout2.xml"/></Relationships>
</file>

<file path=ppt/slides/_rels/slide17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8.xml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.xml"/><Relationship Id="rId1" Type="http://schemas.openxmlformats.org/officeDocument/2006/relationships/slideLayout" Target="../slideLayouts/slideLayout2.xml"/></Relationships>
</file>

<file path=ppt/slides/_rels/slide17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39.xml"/><Relationship Id="rId1" Type="http://schemas.openxmlformats.org/officeDocument/2006/relationships/slideLayout" Target="../slideLayouts/slideLayout2.xml"/></Relationships>
</file>

<file path=ppt/slides/_rels/slide17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0.xml"/><Relationship Id="rId1" Type="http://schemas.openxmlformats.org/officeDocument/2006/relationships/slideLayout" Target="../slideLayouts/slideLayout4.xml"/></Relationships>
</file>

<file path=ppt/slides/_rels/slide17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1.xml"/><Relationship Id="rId1" Type="http://schemas.openxmlformats.org/officeDocument/2006/relationships/slideLayout" Target="../slideLayouts/slideLayout4.xml"/></Relationships>
</file>

<file path=ppt/slides/_rels/slide17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2.xml"/><Relationship Id="rId1" Type="http://schemas.openxmlformats.org/officeDocument/2006/relationships/slideLayout" Target="../slideLayouts/slideLayout2.xml"/></Relationships>
</file>

<file path=ppt/slides/_rels/slide17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3.xml"/><Relationship Id="rId1" Type="http://schemas.openxmlformats.org/officeDocument/2006/relationships/slideLayout" Target="../slideLayouts/slideLayout4.xml"/></Relationships>
</file>

<file path=ppt/slides/_rels/slide17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4.xml"/><Relationship Id="rId1" Type="http://schemas.openxmlformats.org/officeDocument/2006/relationships/slideLayout" Target="../slideLayouts/slideLayout2.xml"/></Relationships>
</file>

<file path=ppt/slides/_rels/slide17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5.xml"/><Relationship Id="rId1" Type="http://schemas.openxmlformats.org/officeDocument/2006/relationships/slideLayout" Target="../slideLayouts/slideLayout4.xml"/></Relationships>
</file>

<file path=ppt/slides/_rels/slide17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6.xml"/><Relationship Id="rId1" Type="http://schemas.openxmlformats.org/officeDocument/2006/relationships/slideLayout" Target="../slideLayouts/slideLayout2.xml"/></Relationships>
</file>

<file path=ppt/slides/_rels/slide17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7.xml"/><Relationship Id="rId1" Type="http://schemas.openxmlformats.org/officeDocument/2006/relationships/slideLayout" Target="../slideLayouts/slideLayout4.xml"/></Relationships>
</file>

<file path=ppt/slides/_rels/slide17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8.xml"/><Relationship Id="rId1" Type="http://schemas.openxmlformats.org/officeDocument/2006/relationships/slideLayout" Target="../slideLayouts/slideLayout4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.xml"/><Relationship Id="rId1" Type="http://schemas.openxmlformats.org/officeDocument/2006/relationships/slideLayout" Target="../slideLayouts/slideLayout2.xml"/></Relationships>
</file>

<file path=ppt/slides/_rels/slide17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49.xml"/><Relationship Id="rId1" Type="http://schemas.openxmlformats.org/officeDocument/2006/relationships/slideLayout" Target="../slideLayouts/slideLayout2.xml"/></Relationships>
</file>

<file path=ppt/slides/_rels/slide17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0.xml"/><Relationship Id="rId1" Type="http://schemas.openxmlformats.org/officeDocument/2006/relationships/slideLayout" Target="../slideLayouts/slideLayout4.xml"/></Relationships>
</file>

<file path=ppt/slides/_rels/slide17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1.xml"/><Relationship Id="rId1" Type="http://schemas.openxmlformats.org/officeDocument/2006/relationships/slideLayout" Target="../slideLayouts/slideLayout2.xml"/></Relationships>
</file>

<file path=ppt/slides/_rels/slide17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2.xml"/><Relationship Id="rId1" Type="http://schemas.openxmlformats.org/officeDocument/2006/relationships/slideLayout" Target="../slideLayouts/slideLayout2.xml"/></Relationships>
</file>

<file path=ppt/slides/_rels/slide17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3.xml"/><Relationship Id="rId1" Type="http://schemas.openxmlformats.org/officeDocument/2006/relationships/slideLayout" Target="../slideLayouts/slideLayout2.xml"/></Relationships>
</file>

<file path=ppt/slides/_rels/slide17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4.xml"/><Relationship Id="rId1" Type="http://schemas.openxmlformats.org/officeDocument/2006/relationships/slideLayout" Target="../slideLayouts/slideLayout2.xml"/></Relationships>
</file>

<file path=ppt/slides/_rels/slide17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5.xml"/><Relationship Id="rId1" Type="http://schemas.openxmlformats.org/officeDocument/2006/relationships/slideLayout" Target="../slideLayouts/slideLayout2.xml"/></Relationships>
</file>

<file path=ppt/slides/_rels/slide17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6.xml"/><Relationship Id="rId1" Type="http://schemas.openxmlformats.org/officeDocument/2006/relationships/slideLayout" Target="../slideLayouts/slideLayout2.xml"/></Relationships>
</file>

<file path=ppt/slides/_rels/slide17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7.xml"/><Relationship Id="rId1" Type="http://schemas.openxmlformats.org/officeDocument/2006/relationships/slideLayout" Target="../slideLayouts/slideLayout4.xml"/></Relationships>
</file>

<file path=ppt/slides/_rels/slide17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8.xml"/><Relationship Id="rId1" Type="http://schemas.openxmlformats.org/officeDocument/2006/relationships/slideLayout" Target="../slideLayouts/slideLayout4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.xml"/><Relationship Id="rId1" Type="http://schemas.openxmlformats.org/officeDocument/2006/relationships/slideLayout" Target="../slideLayouts/slideLayout2.xml"/></Relationships>
</file>

<file path=ppt/slides/_rels/slide17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59.xml"/><Relationship Id="rId1" Type="http://schemas.openxmlformats.org/officeDocument/2006/relationships/slideLayout" Target="../slideLayouts/slideLayout4.xml"/></Relationships>
</file>

<file path=ppt/slides/_rels/slide17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0.xml"/><Relationship Id="rId1" Type="http://schemas.openxmlformats.org/officeDocument/2006/relationships/slideLayout" Target="../slideLayouts/slideLayout4.xml"/></Relationships>
</file>

<file path=ppt/slides/_rels/slide17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1.xml"/><Relationship Id="rId1" Type="http://schemas.openxmlformats.org/officeDocument/2006/relationships/slideLayout" Target="../slideLayouts/slideLayout2.xml"/></Relationships>
</file>

<file path=ppt/slides/_rels/slide17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2.xml"/><Relationship Id="rId1" Type="http://schemas.openxmlformats.org/officeDocument/2006/relationships/slideLayout" Target="../slideLayouts/slideLayout4.xml"/></Relationships>
</file>

<file path=ppt/slides/_rels/slide17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3.xml"/><Relationship Id="rId1" Type="http://schemas.openxmlformats.org/officeDocument/2006/relationships/slideLayout" Target="../slideLayouts/slideLayout2.xml"/></Relationships>
</file>

<file path=ppt/slides/_rels/slide17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4.xml"/><Relationship Id="rId1" Type="http://schemas.openxmlformats.org/officeDocument/2006/relationships/slideLayout" Target="../slideLayouts/slideLayout2.xml"/></Relationships>
</file>

<file path=ppt/slides/_rels/slide17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5.xml"/><Relationship Id="rId1" Type="http://schemas.openxmlformats.org/officeDocument/2006/relationships/slideLayout" Target="../slideLayouts/slideLayout4.xml"/></Relationships>
</file>

<file path=ppt/slides/_rels/slide17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6.xml"/><Relationship Id="rId1" Type="http://schemas.openxmlformats.org/officeDocument/2006/relationships/slideLayout" Target="../slideLayouts/slideLayout2.xml"/></Relationships>
</file>

<file path=ppt/slides/_rels/slide17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7.xml"/><Relationship Id="rId1" Type="http://schemas.openxmlformats.org/officeDocument/2006/relationships/slideLayout" Target="../slideLayouts/slideLayout4.xml"/></Relationships>
</file>

<file path=ppt/slides/_rels/slide17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8.xml"/><Relationship Id="rId1" Type="http://schemas.openxmlformats.org/officeDocument/2006/relationships/slideLayout" Target="../slideLayouts/slideLayout4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.xml"/><Relationship Id="rId1" Type="http://schemas.openxmlformats.org/officeDocument/2006/relationships/slideLayout" Target="../slideLayouts/slideLayout2.xml"/></Relationships>
</file>

<file path=ppt/slides/_rels/slide17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69.xml"/><Relationship Id="rId1" Type="http://schemas.openxmlformats.org/officeDocument/2006/relationships/slideLayout" Target="../slideLayouts/slideLayout4.xml"/></Relationships>
</file>

<file path=ppt/slides/_rels/slide17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0.xml"/><Relationship Id="rId1" Type="http://schemas.openxmlformats.org/officeDocument/2006/relationships/slideLayout" Target="../slideLayouts/slideLayout4.xml"/></Relationships>
</file>

<file path=ppt/slides/_rels/slide17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1.xml"/><Relationship Id="rId1" Type="http://schemas.openxmlformats.org/officeDocument/2006/relationships/slideLayout" Target="../slideLayouts/slideLayout4.xml"/></Relationships>
</file>

<file path=ppt/slides/_rels/slide17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2.xml"/><Relationship Id="rId1" Type="http://schemas.openxmlformats.org/officeDocument/2006/relationships/slideLayout" Target="../slideLayouts/slideLayout4.xml"/></Relationships>
</file>

<file path=ppt/slides/_rels/slide17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3.xml"/><Relationship Id="rId1" Type="http://schemas.openxmlformats.org/officeDocument/2006/relationships/slideLayout" Target="../slideLayouts/slideLayout2.xml"/></Relationships>
</file>

<file path=ppt/slides/_rels/slide17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4.xml"/><Relationship Id="rId1" Type="http://schemas.openxmlformats.org/officeDocument/2006/relationships/slideLayout" Target="../slideLayouts/slideLayout4.xml"/></Relationships>
</file>

<file path=ppt/slides/_rels/slide17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5.xml"/><Relationship Id="rId1" Type="http://schemas.openxmlformats.org/officeDocument/2006/relationships/slideLayout" Target="../slideLayouts/slideLayout4.xml"/></Relationships>
</file>

<file path=ppt/slides/_rels/slide17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6.xml"/><Relationship Id="rId1" Type="http://schemas.openxmlformats.org/officeDocument/2006/relationships/slideLayout" Target="../slideLayouts/slideLayout2.xml"/></Relationships>
</file>

<file path=ppt/slides/_rels/slide17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7.xml"/><Relationship Id="rId1" Type="http://schemas.openxmlformats.org/officeDocument/2006/relationships/slideLayout" Target="../slideLayouts/slideLayout2.xml"/></Relationships>
</file>

<file path=ppt/slides/_rels/slide17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8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.xml"/><Relationship Id="rId1" Type="http://schemas.openxmlformats.org/officeDocument/2006/relationships/slideLayout" Target="../slideLayouts/slideLayout2.xml"/></Relationships>
</file>

<file path=ppt/slides/_rels/slide17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79.xml"/><Relationship Id="rId1" Type="http://schemas.openxmlformats.org/officeDocument/2006/relationships/slideLayout" Target="../slideLayouts/slideLayout2.xml"/></Relationships>
</file>

<file path=ppt/slides/_rels/slide17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0.xml"/><Relationship Id="rId1" Type="http://schemas.openxmlformats.org/officeDocument/2006/relationships/slideLayout" Target="../slideLayouts/slideLayout4.xml"/></Relationships>
</file>

<file path=ppt/slides/_rels/slide17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1.xml"/><Relationship Id="rId1" Type="http://schemas.openxmlformats.org/officeDocument/2006/relationships/slideLayout" Target="../slideLayouts/slideLayout2.xml"/></Relationships>
</file>

<file path=ppt/slides/_rels/slide17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2.xml"/><Relationship Id="rId1" Type="http://schemas.openxmlformats.org/officeDocument/2006/relationships/slideLayout" Target="../slideLayouts/slideLayout2.xml"/></Relationships>
</file>

<file path=ppt/slides/_rels/slide17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3.xml"/><Relationship Id="rId1" Type="http://schemas.openxmlformats.org/officeDocument/2006/relationships/slideLayout" Target="../slideLayouts/slideLayout2.xml"/></Relationships>
</file>

<file path=ppt/slides/_rels/slide17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4.xml"/><Relationship Id="rId1" Type="http://schemas.openxmlformats.org/officeDocument/2006/relationships/slideLayout" Target="../slideLayouts/slideLayout2.xml"/></Relationships>
</file>

<file path=ppt/slides/_rels/slide17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5.xml"/><Relationship Id="rId1" Type="http://schemas.openxmlformats.org/officeDocument/2006/relationships/slideLayout" Target="../slideLayouts/slideLayout2.xml"/></Relationships>
</file>

<file path=ppt/slides/_rels/slide17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6.xml"/><Relationship Id="rId1" Type="http://schemas.openxmlformats.org/officeDocument/2006/relationships/slideLayout" Target="../slideLayouts/slideLayout4.xml"/></Relationships>
</file>

<file path=ppt/slides/_rels/slide17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7.xml"/><Relationship Id="rId1" Type="http://schemas.openxmlformats.org/officeDocument/2006/relationships/slideLayout" Target="../slideLayouts/slideLayout3.xml"/></Relationships>
</file>

<file path=ppt/slides/_rels/slide17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8.xml"/><Relationship Id="rId1" Type="http://schemas.openxmlformats.org/officeDocument/2006/relationships/slideLayout" Target="../slideLayouts/slideLayout4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.xml"/><Relationship Id="rId1" Type="http://schemas.openxmlformats.org/officeDocument/2006/relationships/slideLayout" Target="../slideLayouts/slideLayout2.xml"/></Relationships>
</file>

<file path=ppt/slides/_rels/slide17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89.xml"/><Relationship Id="rId1" Type="http://schemas.openxmlformats.org/officeDocument/2006/relationships/slideLayout" Target="../slideLayouts/slideLayout4.xml"/></Relationships>
</file>

<file path=ppt/slides/_rels/slide17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0.xml"/><Relationship Id="rId1" Type="http://schemas.openxmlformats.org/officeDocument/2006/relationships/slideLayout" Target="../slideLayouts/slideLayout2.xml"/></Relationships>
</file>

<file path=ppt/slides/_rels/slide17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1.xml"/><Relationship Id="rId1" Type="http://schemas.openxmlformats.org/officeDocument/2006/relationships/slideLayout" Target="../slideLayouts/slideLayout3.xml"/></Relationships>
</file>

<file path=ppt/slides/_rels/slide17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2.xml"/><Relationship Id="rId1" Type="http://schemas.openxmlformats.org/officeDocument/2006/relationships/slideLayout" Target="../slideLayouts/slideLayout3.xml"/></Relationships>
</file>

<file path=ppt/slides/_rels/slide17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3.xml"/><Relationship Id="rId1" Type="http://schemas.openxmlformats.org/officeDocument/2006/relationships/slideLayout" Target="../slideLayouts/slideLayout3.xml"/></Relationships>
</file>

<file path=ppt/slides/_rels/slide17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4.xml"/><Relationship Id="rId1" Type="http://schemas.openxmlformats.org/officeDocument/2006/relationships/slideLayout" Target="../slideLayouts/slideLayout2.xml"/></Relationships>
</file>

<file path=ppt/slides/_rels/slide17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5.xml"/><Relationship Id="rId1" Type="http://schemas.openxmlformats.org/officeDocument/2006/relationships/slideLayout" Target="../slideLayouts/slideLayout4.xml"/></Relationships>
</file>

<file path=ppt/slides/_rels/slide17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6.xml"/><Relationship Id="rId1" Type="http://schemas.openxmlformats.org/officeDocument/2006/relationships/slideLayout" Target="../slideLayouts/slideLayout3.xml"/></Relationships>
</file>

<file path=ppt/slides/_rels/slide17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7.xml"/><Relationship Id="rId1" Type="http://schemas.openxmlformats.org/officeDocument/2006/relationships/slideLayout" Target="../slideLayouts/slideLayout2.xml"/></Relationships>
</file>

<file path=ppt/slides/_rels/slide17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8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.xml"/><Relationship Id="rId1" Type="http://schemas.openxmlformats.org/officeDocument/2006/relationships/slideLayout" Target="../slideLayouts/slideLayout2.xml"/></Relationships>
</file>

<file path=ppt/slides/_rels/slide18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99.xml"/><Relationship Id="rId1" Type="http://schemas.openxmlformats.org/officeDocument/2006/relationships/slideLayout" Target="../slideLayouts/slideLayout2.xml"/></Relationships>
</file>

<file path=ppt/slides/_rels/slide18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0.xml"/><Relationship Id="rId1" Type="http://schemas.openxmlformats.org/officeDocument/2006/relationships/slideLayout" Target="../slideLayouts/slideLayout4.xml"/></Relationships>
</file>

<file path=ppt/slides/_rels/slide18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1.xml"/><Relationship Id="rId1" Type="http://schemas.openxmlformats.org/officeDocument/2006/relationships/slideLayout" Target="../slideLayouts/slideLayout4.xml"/></Relationships>
</file>

<file path=ppt/slides/_rels/slide18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2.xml"/><Relationship Id="rId1" Type="http://schemas.openxmlformats.org/officeDocument/2006/relationships/slideLayout" Target="../slideLayouts/slideLayout4.xml"/></Relationships>
</file>

<file path=ppt/slides/_rels/slide18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3.xml"/><Relationship Id="rId1" Type="http://schemas.openxmlformats.org/officeDocument/2006/relationships/slideLayout" Target="../slideLayouts/slideLayout2.xml"/></Relationships>
</file>

<file path=ppt/slides/_rels/slide18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4.xml"/><Relationship Id="rId1" Type="http://schemas.openxmlformats.org/officeDocument/2006/relationships/slideLayout" Target="../slideLayouts/slideLayout4.xml"/></Relationships>
</file>

<file path=ppt/slides/_rels/slide18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5.xml"/><Relationship Id="rId1" Type="http://schemas.openxmlformats.org/officeDocument/2006/relationships/slideLayout" Target="../slideLayouts/slideLayout2.xml"/></Relationships>
</file>

<file path=ppt/slides/_rels/slide18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6.xml"/><Relationship Id="rId1" Type="http://schemas.openxmlformats.org/officeDocument/2006/relationships/slideLayout" Target="../slideLayouts/slideLayout4.xml"/></Relationships>
</file>

<file path=ppt/slides/_rels/slide18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7.xml"/><Relationship Id="rId1" Type="http://schemas.openxmlformats.org/officeDocument/2006/relationships/slideLayout" Target="../slideLayouts/slideLayout4.xml"/></Relationships>
</file>

<file path=ppt/slides/_rels/slide18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8.xml"/><Relationship Id="rId1" Type="http://schemas.openxmlformats.org/officeDocument/2006/relationships/slideLayout" Target="../slideLayouts/slideLayout4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.xml"/><Relationship Id="rId1" Type="http://schemas.openxmlformats.org/officeDocument/2006/relationships/slideLayout" Target="../slideLayouts/slideLayout2.xml"/></Relationships>
</file>

<file path=ppt/slides/_rels/slide18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09.xml"/><Relationship Id="rId1" Type="http://schemas.openxmlformats.org/officeDocument/2006/relationships/slideLayout" Target="../slideLayouts/slideLayout4.xml"/></Relationships>
</file>

<file path=ppt/slides/_rels/slide18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0.xml"/><Relationship Id="rId1" Type="http://schemas.openxmlformats.org/officeDocument/2006/relationships/slideLayout" Target="../slideLayouts/slideLayout4.xml"/></Relationships>
</file>

<file path=ppt/slides/_rels/slide18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1.xml"/><Relationship Id="rId1" Type="http://schemas.openxmlformats.org/officeDocument/2006/relationships/slideLayout" Target="../slideLayouts/slideLayout4.xml"/></Relationships>
</file>

<file path=ppt/slides/_rels/slide18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2.xml"/><Relationship Id="rId1" Type="http://schemas.openxmlformats.org/officeDocument/2006/relationships/slideLayout" Target="../slideLayouts/slideLayout4.xml"/></Relationships>
</file>

<file path=ppt/slides/_rels/slide18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3.xml"/><Relationship Id="rId1" Type="http://schemas.openxmlformats.org/officeDocument/2006/relationships/slideLayout" Target="../slideLayouts/slideLayout4.xml"/></Relationships>
</file>

<file path=ppt/slides/_rels/slide18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4.xml"/><Relationship Id="rId1" Type="http://schemas.openxmlformats.org/officeDocument/2006/relationships/slideLayout" Target="../slideLayouts/slideLayout4.xml"/></Relationships>
</file>

<file path=ppt/slides/_rels/slide18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5.xml"/><Relationship Id="rId1" Type="http://schemas.openxmlformats.org/officeDocument/2006/relationships/slideLayout" Target="../slideLayouts/slideLayout4.xml"/></Relationships>
</file>

<file path=ppt/slides/_rels/slide18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6.xml"/><Relationship Id="rId1" Type="http://schemas.openxmlformats.org/officeDocument/2006/relationships/slideLayout" Target="../slideLayouts/slideLayout2.xml"/></Relationships>
</file>

<file path=ppt/slides/_rels/slide18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7.xml"/><Relationship Id="rId1" Type="http://schemas.openxmlformats.org/officeDocument/2006/relationships/slideLayout" Target="../slideLayouts/slideLayout4.xml"/></Relationships>
</file>

<file path=ppt/slides/_rels/slide18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8.xml"/><Relationship Id="rId1" Type="http://schemas.openxmlformats.org/officeDocument/2006/relationships/slideLayout" Target="../slideLayouts/slideLayout4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.xml"/><Relationship Id="rId1" Type="http://schemas.openxmlformats.org/officeDocument/2006/relationships/slideLayout" Target="../slideLayouts/slideLayout2.xml"/></Relationships>
</file>

<file path=ppt/slides/_rels/slide18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19.xml"/><Relationship Id="rId1" Type="http://schemas.openxmlformats.org/officeDocument/2006/relationships/slideLayout" Target="../slideLayouts/slideLayout4.xml"/></Relationships>
</file>

<file path=ppt/slides/_rels/slide18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0.xml"/><Relationship Id="rId1" Type="http://schemas.openxmlformats.org/officeDocument/2006/relationships/slideLayout" Target="../slideLayouts/slideLayout4.xml"/></Relationships>
</file>

<file path=ppt/slides/_rels/slide18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1.xml"/><Relationship Id="rId1" Type="http://schemas.openxmlformats.org/officeDocument/2006/relationships/slideLayout" Target="../slideLayouts/slideLayout4.xml"/></Relationships>
</file>

<file path=ppt/slides/_rels/slide18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2.xml"/><Relationship Id="rId1" Type="http://schemas.openxmlformats.org/officeDocument/2006/relationships/slideLayout" Target="../slideLayouts/slideLayout4.xml"/></Relationships>
</file>

<file path=ppt/slides/_rels/slide18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3.xml"/><Relationship Id="rId1" Type="http://schemas.openxmlformats.org/officeDocument/2006/relationships/slideLayout" Target="../slideLayouts/slideLayout4.xml"/></Relationships>
</file>

<file path=ppt/slides/_rels/slide18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4.xml"/><Relationship Id="rId1" Type="http://schemas.openxmlformats.org/officeDocument/2006/relationships/slideLayout" Target="../slideLayouts/slideLayout4.xml"/></Relationships>
</file>

<file path=ppt/slides/_rels/slide18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5.xml"/><Relationship Id="rId1" Type="http://schemas.openxmlformats.org/officeDocument/2006/relationships/slideLayout" Target="../slideLayouts/slideLayout4.xml"/></Relationships>
</file>

<file path=ppt/slides/_rels/slide18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6.xml"/><Relationship Id="rId1" Type="http://schemas.openxmlformats.org/officeDocument/2006/relationships/slideLayout" Target="../slideLayouts/slideLayout4.xml"/></Relationships>
</file>

<file path=ppt/slides/_rels/slide18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7.xml"/><Relationship Id="rId1" Type="http://schemas.openxmlformats.org/officeDocument/2006/relationships/slideLayout" Target="../slideLayouts/slideLayout4.xml"/></Relationships>
</file>

<file path=ppt/slides/_rels/slide18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8.xml"/><Relationship Id="rId1" Type="http://schemas.openxmlformats.org/officeDocument/2006/relationships/slideLayout" Target="../slideLayouts/slideLayout4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.xml"/><Relationship Id="rId1" Type="http://schemas.openxmlformats.org/officeDocument/2006/relationships/slideLayout" Target="../slideLayouts/slideLayout2.xml"/></Relationships>
</file>

<file path=ppt/slides/_rels/slide18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29.xml"/><Relationship Id="rId1" Type="http://schemas.openxmlformats.org/officeDocument/2006/relationships/slideLayout" Target="../slideLayouts/slideLayout4.xml"/></Relationships>
</file>

<file path=ppt/slides/_rels/slide18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0.xml"/><Relationship Id="rId1" Type="http://schemas.openxmlformats.org/officeDocument/2006/relationships/slideLayout" Target="../slideLayouts/slideLayout4.xml"/></Relationships>
</file>

<file path=ppt/slides/_rels/slide18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1.xml"/><Relationship Id="rId1" Type="http://schemas.openxmlformats.org/officeDocument/2006/relationships/slideLayout" Target="../slideLayouts/slideLayout2.xml"/></Relationships>
</file>

<file path=ppt/slides/_rels/slide18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2.xml"/><Relationship Id="rId1" Type="http://schemas.openxmlformats.org/officeDocument/2006/relationships/slideLayout" Target="../slideLayouts/slideLayout4.xml"/></Relationships>
</file>

<file path=ppt/slides/_rels/slide18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3.xml"/><Relationship Id="rId1" Type="http://schemas.openxmlformats.org/officeDocument/2006/relationships/slideLayout" Target="../slideLayouts/slideLayout3.xml"/></Relationships>
</file>

<file path=ppt/slides/_rels/slide18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4.xml"/><Relationship Id="rId1" Type="http://schemas.openxmlformats.org/officeDocument/2006/relationships/slideLayout" Target="../slideLayouts/slideLayout2.xml"/></Relationships>
</file>

<file path=ppt/slides/_rels/slide18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5.xml"/><Relationship Id="rId1" Type="http://schemas.openxmlformats.org/officeDocument/2006/relationships/slideLayout" Target="../slideLayouts/slideLayout3.xml"/></Relationships>
</file>

<file path=ppt/slides/_rels/slide18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6.xml"/><Relationship Id="rId1" Type="http://schemas.openxmlformats.org/officeDocument/2006/relationships/slideLayout" Target="../slideLayouts/slideLayout3.xml"/></Relationships>
</file>

<file path=ppt/slides/_rels/slide18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7.xml"/><Relationship Id="rId1" Type="http://schemas.openxmlformats.org/officeDocument/2006/relationships/slideLayout" Target="../slideLayouts/slideLayout2.xml"/></Relationships>
</file>

<file path=ppt/slides/_rels/slide18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8.xml"/><Relationship Id="rId1" Type="http://schemas.openxmlformats.org/officeDocument/2006/relationships/slideLayout" Target="../slideLayouts/slideLayout3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.xml"/><Relationship Id="rId1" Type="http://schemas.openxmlformats.org/officeDocument/2006/relationships/slideLayout" Target="../slideLayouts/slideLayout2.xml"/></Relationships>
</file>

<file path=ppt/slides/_rels/slide18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39.xml"/><Relationship Id="rId1" Type="http://schemas.openxmlformats.org/officeDocument/2006/relationships/slideLayout" Target="../slideLayouts/slideLayout3.xml"/></Relationships>
</file>

<file path=ppt/slides/_rels/slide18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0.xml"/><Relationship Id="rId1" Type="http://schemas.openxmlformats.org/officeDocument/2006/relationships/slideLayout" Target="../slideLayouts/slideLayout2.xml"/></Relationships>
</file>

<file path=ppt/slides/_rels/slide18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1.xml"/><Relationship Id="rId1" Type="http://schemas.openxmlformats.org/officeDocument/2006/relationships/slideLayout" Target="../slideLayouts/slideLayout3.xml"/></Relationships>
</file>

<file path=ppt/slides/_rels/slide18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2.xml"/><Relationship Id="rId1" Type="http://schemas.openxmlformats.org/officeDocument/2006/relationships/slideLayout" Target="../slideLayouts/slideLayout3.xml"/></Relationships>
</file>

<file path=ppt/slides/_rels/slide18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3.xml"/><Relationship Id="rId1" Type="http://schemas.openxmlformats.org/officeDocument/2006/relationships/slideLayout" Target="../slideLayouts/slideLayout3.xml"/></Relationships>
</file>

<file path=ppt/slides/_rels/slide18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4.xml"/><Relationship Id="rId1" Type="http://schemas.openxmlformats.org/officeDocument/2006/relationships/slideLayout" Target="../slideLayouts/slideLayout3.xml"/></Relationships>
</file>

<file path=ppt/slides/_rels/slide18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5.xml"/><Relationship Id="rId1" Type="http://schemas.openxmlformats.org/officeDocument/2006/relationships/slideLayout" Target="../slideLayouts/slideLayout2.xml"/></Relationships>
</file>

<file path=ppt/slides/_rels/slide18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6.xml"/><Relationship Id="rId1" Type="http://schemas.openxmlformats.org/officeDocument/2006/relationships/slideLayout" Target="../slideLayouts/slideLayout3.xml"/></Relationships>
</file>

<file path=ppt/slides/_rels/slide18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7.xml"/><Relationship Id="rId1" Type="http://schemas.openxmlformats.org/officeDocument/2006/relationships/slideLayout" Target="../slideLayouts/slideLayout3.xml"/></Relationships>
</file>

<file path=ppt/slides/_rels/slide18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8.xml"/><Relationship Id="rId1" Type="http://schemas.openxmlformats.org/officeDocument/2006/relationships/slideLayout" Target="../slideLayouts/slideLayout3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.xml"/><Relationship Id="rId1" Type="http://schemas.openxmlformats.org/officeDocument/2006/relationships/slideLayout" Target="../slideLayouts/slideLayout2.xml"/></Relationships>
</file>

<file path=ppt/slides/_rels/slide18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49.xml"/><Relationship Id="rId1" Type="http://schemas.openxmlformats.org/officeDocument/2006/relationships/slideLayout" Target="../slideLayouts/slideLayout3.xml"/></Relationships>
</file>

<file path=ppt/slides/_rels/slide18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0.xml"/><Relationship Id="rId1" Type="http://schemas.openxmlformats.org/officeDocument/2006/relationships/slideLayout" Target="../slideLayouts/slideLayout3.xml"/></Relationships>
</file>

<file path=ppt/slides/_rels/slide18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1.xml"/><Relationship Id="rId1" Type="http://schemas.openxmlformats.org/officeDocument/2006/relationships/slideLayout" Target="../slideLayouts/slideLayout2.xml"/></Relationships>
</file>

<file path=ppt/slides/_rels/slide18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2.xml"/><Relationship Id="rId1" Type="http://schemas.openxmlformats.org/officeDocument/2006/relationships/slideLayout" Target="../slideLayouts/slideLayout3.xml"/></Relationships>
</file>

<file path=ppt/slides/_rels/slide18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3.xml"/><Relationship Id="rId1" Type="http://schemas.openxmlformats.org/officeDocument/2006/relationships/slideLayout" Target="../slideLayouts/slideLayout3.xml"/></Relationships>
</file>

<file path=ppt/slides/_rels/slide18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4.xml"/><Relationship Id="rId1" Type="http://schemas.openxmlformats.org/officeDocument/2006/relationships/slideLayout" Target="../slideLayouts/slideLayout3.xml"/></Relationships>
</file>

<file path=ppt/slides/_rels/slide18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5.xml"/><Relationship Id="rId1" Type="http://schemas.openxmlformats.org/officeDocument/2006/relationships/slideLayout" Target="../slideLayouts/slideLayout3.xml"/></Relationships>
</file>

<file path=ppt/slides/_rels/slide18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6.xml"/><Relationship Id="rId1" Type="http://schemas.openxmlformats.org/officeDocument/2006/relationships/slideLayout" Target="../slideLayouts/slideLayout2.xml"/></Relationships>
</file>

<file path=ppt/slides/_rels/slide18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7.xml"/><Relationship Id="rId1" Type="http://schemas.openxmlformats.org/officeDocument/2006/relationships/slideLayout" Target="../slideLayouts/slideLayout3.xml"/></Relationships>
</file>

<file path=ppt/slides/_rels/slide18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8.xml"/><Relationship Id="rId1" Type="http://schemas.openxmlformats.org/officeDocument/2006/relationships/slideLayout" Target="../slideLayouts/slideLayout3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.xml"/><Relationship Id="rId1" Type="http://schemas.openxmlformats.org/officeDocument/2006/relationships/slideLayout" Target="../slideLayouts/slideLayout2.xml"/></Relationships>
</file>

<file path=ppt/slides/_rels/slide18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59.xml"/><Relationship Id="rId1" Type="http://schemas.openxmlformats.org/officeDocument/2006/relationships/slideLayout" Target="../slideLayouts/slideLayout3.xml"/></Relationships>
</file>

<file path=ppt/slides/_rels/slide18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0.xml"/><Relationship Id="rId1" Type="http://schemas.openxmlformats.org/officeDocument/2006/relationships/slideLayout" Target="../slideLayouts/slideLayout3.xml"/></Relationships>
</file>

<file path=ppt/slides/_rels/slide18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1.xml"/><Relationship Id="rId1" Type="http://schemas.openxmlformats.org/officeDocument/2006/relationships/slideLayout" Target="../slideLayouts/slideLayout3.xml"/></Relationships>
</file>

<file path=ppt/slides/_rels/slide18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2.xml"/><Relationship Id="rId1" Type="http://schemas.openxmlformats.org/officeDocument/2006/relationships/slideLayout" Target="../slideLayouts/slideLayout3.xml"/></Relationships>
</file>

<file path=ppt/slides/_rels/slide18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3.xml"/><Relationship Id="rId1" Type="http://schemas.openxmlformats.org/officeDocument/2006/relationships/slideLayout" Target="../slideLayouts/slideLayout2.xml"/></Relationships>
</file>

<file path=ppt/slides/_rels/slide18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4.xml"/><Relationship Id="rId1" Type="http://schemas.openxmlformats.org/officeDocument/2006/relationships/slideLayout" Target="../slideLayouts/slideLayout3.xml"/></Relationships>
</file>

<file path=ppt/slides/_rels/slide18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5.xml"/><Relationship Id="rId1" Type="http://schemas.openxmlformats.org/officeDocument/2006/relationships/slideLayout" Target="../slideLayouts/slideLayout2.xml"/></Relationships>
</file>

<file path=ppt/slides/_rels/slide18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6.xml"/><Relationship Id="rId1" Type="http://schemas.openxmlformats.org/officeDocument/2006/relationships/slideLayout" Target="../slideLayouts/slideLayout2.xml"/></Relationships>
</file>

<file path=ppt/slides/_rels/slide18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7.xml"/><Relationship Id="rId1" Type="http://schemas.openxmlformats.org/officeDocument/2006/relationships/slideLayout" Target="../slideLayouts/slideLayout2.xml"/></Relationships>
</file>

<file path=ppt/slides/_rels/slide18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8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.xml"/><Relationship Id="rId1" Type="http://schemas.openxmlformats.org/officeDocument/2006/relationships/slideLayout" Target="../slideLayouts/slideLayout2.xml"/></Relationships>
</file>

<file path=ppt/slides/_rels/slide18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69.xml"/><Relationship Id="rId1" Type="http://schemas.openxmlformats.org/officeDocument/2006/relationships/slideLayout" Target="../slideLayouts/slideLayout3.xml"/></Relationships>
</file>

<file path=ppt/slides/_rels/slide18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0.xml"/><Relationship Id="rId1" Type="http://schemas.openxmlformats.org/officeDocument/2006/relationships/slideLayout" Target="../slideLayouts/slideLayout2.xml"/></Relationships>
</file>

<file path=ppt/slides/_rels/slide18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1.xml"/><Relationship Id="rId1" Type="http://schemas.openxmlformats.org/officeDocument/2006/relationships/slideLayout" Target="../slideLayouts/slideLayout2.xml"/></Relationships>
</file>

<file path=ppt/slides/_rels/slide18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2.xml"/><Relationship Id="rId1" Type="http://schemas.openxmlformats.org/officeDocument/2006/relationships/slideLayout" Target="../slideLayouts/slideLayout2.xml"/></Relationships>
</file>

<file path=ppt/slides/_rels/slide18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3.xml"/><Relationship Id="rId1" Type="http://schemas.openxmlformats.org/officeDocument/2006/relationships/slideLayout" Target="../slideLayouts/slideLayout3.xml"/></Relationships>
</file>

<file path=ppt/slides/_rels/slide18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4.xml"/><Relationship Id="rId1" Type="http://schemas.openxmlformats.org/officeDocument/2006/relationships/slideLayout" Target="../slideLayouts/slideLayout3.xml"/></Relationships>
</file>

<file path=ppt/slides/_rels/slide18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5.xml"/><Relationship Id="rId1" Type="http://schemas.openxmlformats.org/officeDocument/2006/relationships/slideLayout" Target="../slideLayouts/slideLayout3.xml"/></Relationships>
</file>

<file path=ppt/slides/_rels/slide18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6.xml"/><Relationship Id="rId1" Type="http://schemas.openxmlformats.org/officeDocument/2006/relationships/slideLayout" Target="../slideLayouts/slideLayout3.xml"/></Relationships>
</file>

<file path=ppt/slides/_rels/slide18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7.xml"/><Relationship Id="rId1" Type="http://schemas.openxmlformats.org/officeDocument/2006/relationships/slideLayout" Target="../slideLayouts/slideLayout3.xml"/></Relationships>
</file>

<file path=ppt/slides/_rels/slide18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8.xml"/><Relationship Id="rId1" Type="http://schemas.openxmlformats.org/officeDocument/2006/relationships/slideLayout" Target="../slideLayouts/slideLayout3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.xml"/><Relationship Id="rId1" Type="http://schemas.openxmlformats.org/officeDocument/2006/relationships/slideLayout" Target="../slideLayouts/slideLayout2.xml"/></Relationships>
</file>

<file path=ppt/slides/_rels/slide18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79.xml"/><Relationship Id="rId1" Type="http://schemas.openxmlformats.org/officeDocument/2006/relationships/slideLayout" Target="../slideLayouts/slideLayout3.xml"/></Relationships>
</file>

<file path=ppt/slides/_rels/slide18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0.xml"/><Relationship Id="rId1" Type="http://schemas.openxmlformats.org/officeDocument/2006/relationships/slideLayout" Target="../slideLayouts/slideLayout2.xml"/></Relationships>
</file>

<file path=ppt/slides/_rels/slide18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1.xml"/><Relationship Id="rId1" Type="http://schemas.openxmlformats.org/officeDocument/2006/relationships/slideLayout" Target="../slideLayouts/slideLayout2.xml"/></Relationships>
</file>

<file path=ppt/slides/_rels/slide18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2.xml"/><Relationship Id="rId1" Type="http://schemas.openxmlformats.org/officeDocument/2006/relationships/slideLayout" Target="../slideLayouts/slideLayout2.xml"/></Relationships>
</file>

<file path=ppt/slides/_rels/slide18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3.xml"/><Relationship Id="rId1" Type="http://schemas.openxmlformats.org/officeDocument/2006/relationships/slideLayout" Target="../slideLayouts/slideLayout2.xml"/></Relationships>
</file>

<file path=ppt/slides/_rels/slide18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4.xml"/><Relationship Id="rId1" Type="http://schemas.openxmlformats.org/officeDocument/2006/relationships/slideLayout" Target="../slideLayouts/slideLayout2.xml"/></Relationships>
</file>

<file path=ppt/slides/_rels/slide18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5.xml"/><Relationship Id="rId1" Type="http://schemas.openxmlformats.org/officeDocument/2006/relationships/slideLayout" Target="../slideLayouts/slideLayout2.xml"/></Relationships>
</file>

<file path=ppt/slides/_rels/slide18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6.xml"/><Relationship Id="rId1" Type="http://schemas.openxmlformats.org/officeDocument/2006/relationships/slideLayout" Target="../slideLayouts/slideLayout2.xml"/></Relationships>
</file>

<file path=ppt/slides/_rels/slide18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7.xml"/><Relationship Id="rId1" Type="http://schemas.openxmlformats.org/officeDocument/2006/relationships/slideLayout" Target="../slideLayouts/slideLayout3.xml"/></Relationships>
</file>

<file path=ppt/slides/_rels/slide18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8.xm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.xml"/><Relationship Id="rId1" Type="http://schemas.openxmlformats.org/officeDocument/2006/relationships/slideLayout" Target="../slideLayouts/slideLayout2.xml"/></Relationships>
</file>

<file path=ppt/slides/_rels/slide18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89.xml"/><Relationship Id="rId1" Type="http://schemas.openxmlformats.org/officeDocument/2006/relationships/slideLayout" Target="../slideLayouts/slideLayout3.xml"/></Relationships>
</file>

<file path=ppt/slides/_rels/slide18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0.xml"/><Relationship Id="rId1" Type="http://schemas.openxmlformats.org/officeDocument/2006/relationships/slideLayout" Target="../slideLayouts/slideLayout2.xml"/></Relationships>
</file>

<file path=ppt/slides/_rels/slide18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1.xml"/><Relationship Id="rId1" Type="http://schemas.openxmlformats.org/officeDocument/2006/relationships/slideLayout" Target="../slideLayouts/slideLayout3.xml"/></Relationships>
</file>

<file path=ppt/slides/_rels/slide18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2.xml"/><Relationship Id="rId1" Type="http://schemas.openxmlformats.org/officeDocument/2006/relationships/slideLayout" Target="../slideLayouts/slideLayout3.xml"/></Relationships>
</file>

<file path=ppt/slides/_rels/slide18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3.xml"/><Relationship Id="rId1" Type="http://schemas.openxmlformats.org/officeDocument/2006/relationships/slideLayout" Target="../slideLayouts/slideLayout3.xml"/></Relationships>
</file>

<file path=ppt/slides/_rels/slide18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4.xml"/><Relationship Id="rId1" Type="http://schemas.openxmlformats.org/officeDocument/2006/relationships/slideLayout" Target="../slideLayouts/slideLayout3.xml"/></Relationships>
</file>

<file path=ppt/slides/_rels/slide18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5.xml"/><Relationship Id="rId1" Type="http://schemas.openxmlformats.org/officeDocument/2006/relationships/slideLayout" Target="../slideLayouts/slideLayout3.xml"/></Relationships>
</file>

<file path=ppt/slides/_rels/slide18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6.xml"/><Relationship Id="rId1" Type="http://schemas.openxmlformats.org/officeDocument/2006/relationships/slideLayout" Target="../slideLayouts/slideLayout2.xml"/></Relationships>
</file>

<file path=ppt/slides/_rels/slide18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7.xml"/><Relationship Id="rId1" Type="http://schemas.openxmlformats.org/officeDocument/2006/relationships/slideLayout" Target="../slideLayouts/slideLayout3.xml"/></Relationships>
</file>

<file path=ppt/slides/_rels/slide18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.xml"/><Relationship Id="rId1" Type="http://schemas.openxmlformats.org/officeDocument/2006/relationships/slideLayout" Target="../slideLayouts/slideLayout2.xml"/></Relationships>
</file>

<file path=ppt/slides/_rels/slide19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99.xml"/><Relationship Id="rId1" Type="http://schemas.openxmlformats.org/officeDocument/2006/relationships/slideLayout" Target="../slideLayouts/slideLayout3.xml"/></Relationships>
</file>

<file path=ppt/slides/_rels/slide19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0.xml"/><Relationship Id="rId1" Type="http://schemas.openxmlformats.org/officeDocument/2006/relationships/slideLayout" Target="../slideLayouts/slideLayout3.xml"/></Relationships>
</file>

<file path=ppt/slides/_rels/slide19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1.xml"/><Relationship Id="rId1" Type="http://schemas.openxmlformats.org/officeDocument/2006/relationships/slideLayout" Target="../slideLayouts/slideLayout2.xml"/></Relationships>
</file>

<file path=ppt/slides/_rels/slide19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2.xml"/><Relationship Id="rId1" Type="http://schemas.openxmlformats.org/officeDocument/2006/relationships/slideLayout" Target="../slideLayouts/slideLayout3.xml"/></Relationships>
</file>

<file path=ppt/slides/_rels/slide19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3.xml"/><Relationship Id="rId1" Type="http://schemas.openxmlformats.org/officeDocument/2006/relationships/slideLayout" Target="../slideLayouts/slideLayout3.xml"/></Relationships>
</file>

<file path=ppt/slides/_rels/slide19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4.xml"/><Relationship Id="rId1" Type="http://schemas.openxmlformats.org/officeDocument/2006/relationships/slideLayout" Target="../slideLayouts/slideLayout2.xml"/></Relationships>
</file>

<file path=ppt/slides/_rels/slide19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5.xml"/><Relationship Id="rId1" Type="http://schemas.openxmlformats.org/officeDocument/2006/relationships/slideLayout" Target="../slideLayouts/slideLayout2.xml"/></Relationships>
</file>

<file path=ppt/slides/_rels/slide19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6.xml"/><Relationship Id="rId1" Type="http://schemas.openxmlformats.org/officeDocument/2006/relationships/slideLayout" Target="../slideLayouts/slideLayout3.xml"/></Relationships>
</file>

<file path=ppt/slides/_rels/slide19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7.xml"/><Relationship Id="rId1" Type="http://schemas.openxmlformats.org/officeDocument/2006/relationships/slideLayout" Target="../slideLayouts/slideLayout2.xml"/></Relationships>
</file>

<file path=ppt/slides/_rels/slide19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8.xml"/><Relationship Id="rId1" Type="http://schemas.openxmlformats.org/officeDocument/2006/relationships/slideLayout" Target="../slideLayouts/slideLayout3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.xml"/><Relationship Id="rId1" Type="http://schemas.openxmlformats.org/officeDocument/2006/relationships/slideLayout" Target="../slideLayouts/slideLayout2.xml"/></Relationships>
</file>

<file path=ppt/slides/_rels/slide19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09.xml"/><Relationship Id="rId1" Type="http://schemas.openxmlformats.org/officeDocument/2006/relationships/slideLayout" Target="../slideLayouts/slideLayout3.xml"/></Relationships>
</file>

<file path=ppt/slides/_rels/slide19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0.xml"/><Relationship Id="rId1" Type="http://schemas.openxmlformats.org/officeDocument/2006/relationships/slideLayout" Target="../slideLayouts/slideLayout3.xml"/></Relationships>
</file>

<file path=ppt/slides/_rels/slide19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1.xml"/><Relationship Id="rId1" Type="http://schemas.openxmlformats.org/officeDocument/2006/relationships/slideLayout" Target="../slideLayouts/slideLayout2.xml"/></Relationships>
</file>

<file path=ppt/slides/_rels/slide19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2.xml"/><Relationship Id="rId1" Type="http://schemas.openxmlformats.org/officeDocument/2006/relationships/slideLayout" Target="../slideLayouts/slideLayout3.xml"/></Relationships>
</file>

<file path=ppt/slides/_rels/slide19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3.xml"/><Relationship Id="rId1" Type="http://schemas.openxmlformats.org/officeDocument/2006/relationships/slideLayout" Target="../slideLayouts/slideLayout2.xml"/></Relationships>
</file>

<file path=ppt/slides/_rels/slide19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4.xml"/><Relationship Id="rId1" Type="http://schemas.openxmlformats.org/officeDocument/2006/relationships/slideLayout" Target="../slideLayouts/slideLayout3.xml"/></Relationships>
</file>

<file path=ppt/slides/_rels/slide19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5.xml"/><Relationship Id="rId1" Type="http://schemas.openxmlformats.org/officeDocument/2006/relationships/slideLayout" Target="../slideLayouts/slideLayout3.xml"/></Relationships>
</file>

<file path=ppt/slides/_rels/slide19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6.xml"/><Relationship Id="rId1" Type="http://schemas.openxmlformats.org/officeDocument/2006/relationships/slideLayout" Target="../slideLayouts/slideLayout2.xml"/></Relationships>
</file>

<file path=ppt/slides/_rels/slide19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7.xml"/><Relationship Id="rId1" Type="http://schemas.openxmlformats.org/officeDocument/2006/relationships/slideLayout" Target="../slideLayouts/slideLayout3.xml"/></Relationships>
</file>

<file path=ppt/slides/_rels/slide19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8.xml"/><Relationship Id="rId1" Type="http://schemas.openxmlformats.org/officeDocument/2006/relationships/slideLayout" Target="../slideLayouts/slideLayout3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.xml"/><Relationship Id="rId1" Type="http://schemas.openxmlformats.org/officeDocument/2006/relationships/slideLayout" Target="../slideLayouts/slideLayout2.xml"/></Relationships>
</file>

<file path=ppt/slides/_rels/slide19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19.xml"/><Relationship Id="rId1" Type="http://schemas.openxmlformats.org/officeDocument/2006/relationships/slideLayout" Target="../slideLayouts/slideLayout3.xml"/></Relationships>
</file>

<file path=ppt/slides/_rels/slide19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0.xml"/><Relationship Id="rId1" Type="http://schemas.openxmlformats.org/officeDocument/2006/relationships/slideLayout" Target="../slideLayouts/slideLayout3.xml"/></Relationships>
</file>

<file path=ppt/slides/_rels/slide19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1.xml"/><Relationship Id="rId1" Type="http://schemas.openxmlformats.org/officeDocument/2006/relationships/slideLayout" Target="../slideLayouts/slideLayout3.xml"/></Relationships>
</file>

<file path=ppt/slides/_rels/slide19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2.xml"/><Relationship Id="rId1" Type="http://schemas.openxmlformats.org/officeDocument/2006/relationships/slideLayout" Target="../slideLayouts/slideLayout3.xml"/></Relationships>
</file>

<file path=ppt/slides/_rels/slide19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3.xml"/><Relationship Id="rId1" Type="http://schemas.openxmlformats.org/officeDocument/2006/relationships/slideLayout" Target="../slideLayouts/slideLayout2.xml"/></Relationships>
</file>

<file path=ppt/slides/_rels/slide19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4.xml"/><Relationship Id="rId1" Type="http://schemas.openxmlformats.org/officeDocument/2006/relationships/slideLayout" Target="../slideLayouts/slideLayout3.xml"/></Relationships>
</file>

<file path=ppt/slides/_rels/slide19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5.xml"/><Relationship Id="rId1" Type="http://schemas.openxmlformats.org/officeDocument/2006/relationships/slideLayout" Target="../slideLayouts/slideLayout3.xml"/></Relationships>
</file>

<file path=ppt/slides/_rels/slide19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6.xml"/><Relationship Id="rId1" Type="http://schemas.openxmlformats.org/officeDocument/2006/relationships/slideLayout" Target="../slideLayouts/slideLayout3.xml"/></Relationships>
</file>

<file path=ppt/slides/_rels/slide19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7.xml"/><Relationship Id="rId1" Type="http://schemas.openxmlformats.org/officeDocument/2006/relationships/slideLayout" Target="../slideLayouts/slideLayout3.xml"/></Relationships>
</file>

<file path=ppt/slides/_rels/slide19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8.xml"/><Relationship Id="rId1" Type="http://schemas.openxmlformats.org/officeDocument/2006/relationships/slideLayout" Target="../slideLayouts/slideLayout3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.xml"/><Relationship Id="rId1" Type="http://schemas.openxmlformats.org/officeDocument/2006/relationships/slideLayout" Target="../slideLayouts/slideLayout2.xml"/></Relationships>
</file>

<file path=ppt/slides/_rels/slide19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29.xml"/><Relationship Id="rId1" Type="http://schemas.openxmlformats.org/officeDocument/2006/relationships/slideLayout" Target="../slideLayouts/slideLayout3.xml"/></Relationships>
</file>

<file path=ppt/slides/_rels/slide19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0.xml"/><Relationship Id="rId1" Type="http://schemas.openxmlformats.org/officeDocument/2006/relationships/slideLayout" Target="../slideLayouts/slideLayout3.xml"/></Relationships>
</file>

<file path=ppt/slides/_rels/slide19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1.xml"/><Relationship Id="rId1" Type="http://schemas.openxmlformats.org/officeDocument/2006/relationships/slideLayout" Target="../slideLayouts/slideLayout3.xml"/></Relationships>
</file>

<file path=ppt/slides/_rels/slide19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2.xml"/><Relationship Id="rId1" Type="http://schemas.openxmlformats.org/officeDocument/2006/relationships/slideLayout" Target="../slideLayouts/slideLayout3.xml"/></Relationships>
</file>

<file path=ppt/slides/_rels/slide19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3.xml"/><Relationship Id="rId1" Type="http://schemas.openxmlformats.org/officeDocument/2006/relationships/slideLayout" Target="../slideLayouts/slideLayout3.xml"/></Relationships>
</file>

<file path=ppt/slides/_rels/slide19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4.xml"/><Relationship Id="rId1" Type="http://schemas.openxmlformats.org/officeDocument/2006/relationships/slideLayout" Target="../slideLayouts/slideLayout3.xml"/></Relationships>
</file>

<file path=ppt/slides/_rels/slide19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5.xml"/><Relationship Id="rId1" Type="http://schemas.openxmlformats.org/officeDocument/2006/relationships/slideLayout" Target="../slideLayouts/slideLayout3.xml"/></Relationships>
</file>

<file path=ppt/slides/_rels/slide19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6.xml"/><Relationship Id="rId1" Type="http://schemas.openxmlformats.org/officeDocument/2006/relationships/slideLayout" Target="../slideLayouts/slideLayout3.xml"/></Relationships>
</file>

<file path=ppt/slides/_rels/slide19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7.xml"/><Relationship Id="rId1" Type="http://schemas.openxmlformats.org/officeDocument/2006/relationships/slideLayout" Target="../slideLayouts/slideLayout3.xml"/></Relationships>
</file>

<file path=ppt/slides/_rels/slide19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8.xml"/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.xml"/><Relationship Id="rId1" Type="http://schemas.openxmlformats.org/officeDocument/2006/relationships/slideLayout" Target="../slideLayouts/slideLayout2.xml"/></Relationships>
</file>

<file path=ppt/slides/_rels/slide19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39.xml"/><Relationship Id="rId1" Type="http://schemas.openxmlformats.org/officeDocument/2006/relationships/slideLayout" Target="../slideLayouts/slideLayout3.xml"/></Relationships>
</file>

<file path=ppt/slides/_rels/slide19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0.xml"/><Relationship Id="rId1" Type="http://schemas.openxmlformats.org/officeDocument/2006/relationships/slideLayout" Target="../slideLayouts/slideLayout2.xml"/></Relationships>
</file>

<file path=ppt/slides/_rels/slide19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1.xml"/><Relationship Id="rId1" Type="http://schemas.openxmlformats.org/officeDocument/2006/relationships/slideLayout" Target="../slideLayouts/slideLayout2.xml"/></Relationships>
</file>

<file path=ppt/slides/_rels/slide19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2.xml"/><Relationship Id="rId1" Type="http://schemas.openxmlformats.org/officeDocument/2006/relationships/slideLayout" Target="../slideLayouts/slideLayout3.xml"/></Relationships>
</file>

<file path=ppt/slides/_rels/slide19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3.xml"/><Relationship Id="rId1" Type="http://schemas.openxmlformats.org/officeDocument/2006/relationships/slideLayout" Target="../slideLayouts/slideLayout2.xml"/></Relationships>
</file>

<file path=ppt/slides/_rels/slide19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4.xml"/><Relationship Id="rId1" Type="http://schemas.openxmlformats.org/officeDocument/2006/relationships/slideLayout" Target="../slideLayouts/slideLayout3.xml"/></Relationships>
</file>

<file path=ppt/slides/_rels/slide19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5.xml"/><Relationship Id="rId1" Type="http://schemas.openxmlformats.org/officeDocument/2006/relationships/slideLayout" Target="../slideLayouts/slideLayout2.xml"/></Relationships>
</file>

<file path=ppt/slides/_rels/slide19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6.xml"/><Relationship Id="rId1" Type="http://schemas.openxmlformats.org/officeDocument/2006/relationships/slideLayout" Target="../slideLayouts/slideLayout3.xml"/></Relationships>
</file>

<file path=ppt/slides/_rels/slide19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7.xml"/><Relationship Id="rId1" Type="http://schemas.openxmlformats.org/officeDocument/2006/relationships/slideLayout" Target="../slideLayouts/slideLayout2.xml"/></Relationships>
</file>

<file path=ppt/slides/_rels/slide19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8.xml"/><Relationship Id="rId1" Type="http://schemas.openxmlformats.org/officeDocument/2006/relationships/slideLayout" Target="../slideLayouts/slideLayout3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.xml"/><Relationship Id="rId1" Type="http://schemas.openxmlformats.org/officeDocument/2006/relationships/slideLayout" Target="../slideLayouts/slideLayout2.xml"/></Relationships>
</file>

<file path=ppt/slides/_rels/slide19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49.xml"/><Relationship Id="rId1" Type="http://schemas.openxmlformats.org/officeDocument/2006/relationships/slideLayout" Target="../slideLayouts/slideLayout3.xml"/></Relationships>
</file>

<file path=ppt/slides/_rels/slide19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0.xml"/><Relationship Id="rId1" Type="http://schemas.openxmlformats.org/officeDocument/2006/relationships/slideLayout" Target="../slideLayouts/slideLayout2.xml"/></Relationships>
</file>

<file path=ppt/slides/_rels/slide19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1.xml"/><Relationship Id="rId1" Type="http://schemas.openxmlformats.org/officeDocument/2006/relationships/slideLayout" Target="../slideLayouts/slideLayout2.xml"/></Relationships>
</file>

<file path=ppt/slides/_rels/slide19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2.xml"/><Relationship Id="rId1" Type="http://schemas.openxmlformats.org/officeDocument/2006/relationships/slideLayout" Target="../slideLayouts/slideLayout2.xml"/></Relationships>
</file>

<file path=ppt/slides/_rels/slide19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3.xml"/><Relationship Id="rId1" Type="http://schemas.openxmlformats.org/officeDocument/2006/relationships/slideLayout" Target="../slideLayouts/slideLayout2.xml"/></Relationships>
</file>

<file path=ppt/slides/_rels/slide19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4.xml"/><Relationship Id="rId1" Type="http://schemas.openxmlformats.org/officeDocument/2006/relationships/slideLayout" Target="../slideLayouts/slideLayout2.xml"/></Relationships>
</file>

<file path=ppt/slides/_rels/slide19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5.xml"/><Relationship Id="rId1" Type="http://schemas.openxmlformats.org/officeDocument/2006/relationships/slideLayout" Target="../slideLayouts/slideLayout2.xml"/></Relationships>
</file>

<file path=ppt/slides/_rels/slide19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6.xml"/><Relationship Id="rId1" Type="http://schemas.openxmlformats.org/officeDocument/2006/relationships/slideLayout" Target="../slideLayouts/slideLayout2.xml"/></Relationships>
</file>

<file path=ppt/slides/_rels/slide19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7.xml"/><Relationship Id="rId1" Type="http://schemas.openxmlformats.org/officeDocument/2006/relationships/slideLayout" Target="../slideLayouts/slideLayout2.xml"/></Relationships>
</file>

<file path=ppt/slides/_rels/slide19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8.xml"/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.xml"/><Relationship Id="rId1" Type="http://schemas.openxmlformats.org/officeDocument/2006/relationships/slideLayout" Target="../slideLayouts/slideLayout2.xml"/></Relationships>
</file>

<file path=ppt/slides/_rels/slide19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59.xml"/><Relationship Id="rId1" Type="http://schemas.openxmlformats.org/officeDocument/2006/relationships/slideLayout" Target="../slideLayouts/slideLayout2.xml"/></Relationships>
</file>

<file path=ppt/slides/_rels/slide19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0.xml"/><Relationship Id="rId1" Type="http://schemas.openxmlformats.org/officeDocument/2006/relationships/slideLayout" Target="../slideLayouts/slideLayout2.xml"/></Relationships>
</file>

<file path=ppt/slides/_rels/slide19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1.xml"/><Relationship Id="rId1" Type="http://schemas.openxmlformats.org/officeDocument/2006/relationships/slideLayout" Target="../slideLayouts/slideLayout2.xml"/></Relationships>
</file>

<file path=ppt/slides/_rels/slide19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2.xml"/><Relationship Id="rId1" Type="http://schemas.openxmlformats.org/officeDocument/2006/relationships/slideLayout" Target="../slideLayouts/slideLayout2.xml"/></Relationships>
</file>

<file path=ppt/slides/_rels/slide19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3.xml"/><Relationship Id="rId1" Type="http://schemas.openxmlformats.org/officeDocument/2006/relationships/slideLayout" Target="../slideLayouts/slideLayout2.xml"/></Relationships>
</file>

<file path=ppt/slides/_rels/slide19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4.xml"/><Relationship Id="rId1" Type="http://schemas.openxmlformats.org/officeDocument/2006/relationships/slideLayout" Target="../slideLayouts/slideLayout2.xml"/></Relationships>
</file>

<file path=ppt/slides/_rels/slide19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5.xml"/><Relationship Id="rId1" Type="http://schemas.openxmlformats.org/officeDocument/2006/relationships/slideLayout" Target="../slideLayouts/slideLayout2.xml"/></Relationships>
</file>

<file path=ppt/slides/_rels/slide19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6.xml"/><Relationship Id="rId1" Type="http://schemas.openxmlformats.org/officeDocument/2006/relationships/slideLayout" Target="../slideLayouts/slideLayout2.xml"/></Relationships>
</file>

<file path=ppt/slides/_rels/slide19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7.xml"/><Relationship Id="rId1" Type="http://schemas.openxmlformats.org/officeDocument/2006/relationships/slideLayout" Target="../slideLayouts/slideLayout2.xml"/></Relationships>
</file>

<file path=ppt/slides/_rels/slide19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8.xml"/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.xml"/><Relationship Id="rId1" Type="http://schemas.openxmlformats.org/officeDocument/2006/relationships/slideLayout" Target="../slideLayouts/slideLayout2.xml"/></Relationships>
</file>

<file path=ppt/slides/_rels/slide19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69.xml"/><Relationship Id="rId1" Type="http://schemas.openxmlformats.org/officeDocument/2006/relationships/slideLayout" Target="../slideLayouts/slideLayout2.xml"/></Relationships>
</file>

<file path=ppt/slides/_rels/slide19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0.xml"/><Relationship Id="rId1" Type="http://schemas.openxmlformats.org/officeDocument/2006/relationships/slideLayout" Target="../slideLayouts/slideLayout2.xml"/></Relationships>
</file>

<file path=ppt/slides/_rels/slide19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1.xml"/><Relationship Id="rId1" Type="http://schemas.openxmlformats.org/officeDocument/2006/relationships/slideLayout" Target="../slideLayouts/slideLayout2.xml"/></Relationships>
</file>

<file path=ppt/slides/_rels/slide19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2.xml"/><Relationship Id="rId1" Type="http://schemas.openxmlformats.org/officeDocument/2006/relationships/slideLayout" Target="../slideLayouts/slideLayout2.xml"/></Relationships>
</file>

<file path=ppt/slides/_rels/slide19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3.xml"/><Relationship Id="rId1" Type="http://schemas.openxmlformats.org/officeDocument/2006/relationships/slideLayout" Target="../slideLayouts/slideLayout2.xml"/></Relationships>
</file>

<file path=ppt/slides/_rels/slide19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4.xml"/><Relationship Id="rId1" Type="http://schemas.openxmlformats.org/officeDocument/2006/relationships/slideLayout" Target="../slideLayouts/slideLayout2.xml"/></Relationships>
</file>

<file path=ppt/slides/_rels/slide19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5.xml"/><Relationship Id="rId1" Type="http://schemas.openxmlformats.org/officeDocument/2006/relationships/slideLayout" Target="../slideLayouts/slideLayout2.xml"/></Relationships>
</file>

<file path=ppt/slides/_rels/slide19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6.xml"/><Relationship Id="rId1" Type="http://schemas.openxmlformats.org/officeDocument/2006/relationships/slideLayout" Target="../slideLayouts/slideLayout2.xml"/></Relationships>
</file>

<file path=ppt/slides/_rels/slide19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7.xml"/><Relationship Id="rId1" Type="http://schemas.openxmlformats.org/officeDocument/2006/relationships/slideLayout" Target="../slideLayouts/slideLayout2.xml"/></Relationships>
</file>

<file path=ppt/slides/_rels/slide19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8.xml"/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.xml"/><Relationship Id="rId1" Type="http://schemas.openxmlformats.org/officeDocument/2006/relationships/slideLayout" Target="../slideLayouts/slideLayout2.xml"/></Relationships>
</file>

<file path=ppt/slides/_rels/slide19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79.xml"/><Relationship Id="rId1" Type="http://schemas.openxmlformats.org/officeDocument/2006/relationships/slideLayout" Target="../slideLayouts/slideLayout2.xml"/></Relationships>
</file>

<file path=ppt/slides/_rels/slide19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0.xml"/><Relationship Id="rId1" Type="http://schemas.openxmlformats.org/officeDocument/2006/relationships/slideLayout" Target="../slideLayouts/slideLayout2.xml"/></Relationships>
</file>

<file path=ppt/slides/_rels/slide19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1.xml"/><Relationship Id="rId1" Type="http://schemas.openxmlformats.org/officeDocument/2006/relationships/slideLayout" Target="../slideLayouts/slideLayout2.xml"/></Relationships>
</file>

<file path=ppt/slides/_rels/slide19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2.xml"/><Relationship Id="rId1" Type="http://schemas.openxmlformats.org/officeDocument/2006/relationships/slideLayout" Target="../slideLayouts/slideLayout2.xml"/></Relationships>
</file>

<file path=ppt/slides/_rels/slide19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3.xml"/><Relationship Id="rId1" Type="http://schemas.openxmlformats.org/officeDocument/2006/relationships/slideLayout" Target="../slideLayouts/slideLayout2.xml"/></Relationships>
</file>

<file path=ppt/slides/_rels/slide19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4.xml"/><Relationship Id="rId1" Type="http://schemas.openxmlformats.org/officeDocument/2006/relationships/slideLayout" Target="../slideLayouts/slideLayout2.xml"/></Relationships>
</file>

<file path=ppt/slides/_rels/slide19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5.xml"/><Relationship Id="rId1" Type="http://schemas.openxmlformats.org/officeDocument/2006/relationships/slideLayout" Target="../slideLayouts/slideLayout2.xml"/></Relationships>
</file>

<file path=ppt/slides/_rels/slide19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6.xml"/><Relationship Id="rId1" Type="http://schemas.openxmlformats.org/officeDocument/2006/relationships/slideLayout" Target="../slideLayouts/slideLayout2.xml"/></Relationships>
</file>

<file path=ppt/slides/_rels/slide19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7.xml"/><Relationship Id="rId1" Type="http://schemas.openxmlformats.org/officeDocument/2006/relationships/slideLayout" Target="../slideLayouts/slideLayout2.xml"/></Relationships>
</file>

<file path=ppt/slides/_rels/slide19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8.xml"/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.xml"/><Relationship Id="rId1" Type="http://schemas.openxmlformats.org/officeDocument/2006/relationships/slideLayout" Target="../slideLayouts/slideLayout2.xml"/></Relationships>
</file>

<file path=ppt/slides/_rels/slide19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89.xml"/><Relationship Id="rId1" Type="http://schemas.openxmlformats.org/officeDocument/2006/relationships/slideLayout" Target="../slideLayouts/slideLayout2.xml"/></Relationships>
</file>

<file path=ppt/slides/_rels/slide19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0.xml"/><Relationship Id="rId1" Type="http://schemas.openxmlformats.org/officeDocument/2006/relationships/slideLayout" Target="../slideLayouts/slideLayout2.xml"/></Relationships>
</file>

<file path=ppt/slides/_rels/slide19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1.xml"/><Relationship Id="rId1" Type="http://schemas.openxmlformats.org/officeDocument/2006/relationships/slideLayout" Target="../slideLayouts/slideLayout2.xml"/></Relationships>
</file>

<file path=ppt/slides/_rels/slide19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2.xml"/><Relationship Id="rId1" Type="http://schemas.openxmlformats.org/officeDocument/2006/relationships/slideLayout" Target="../slideLayouts/slideLayout2.xml"/></Relationships>
</file>

<file path=ppt/slides/_rels/slide19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3.xml"/><Relationship Id="rId1" Type="http://schemas.openxmlformats.org/officeDocument/2006/relationships/slideLayout" Target="../slideLayouts/slideLayout2.xml"/></Relationships>
</file>

<file path=ppt/slides/_rels/slide19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4.xml"/><Relationship Id="rId1" Type="http://schemas.openxmlformats.org/officeDocument/2006/relationships/slideLayout" Target="../slideLayouts/slideLayout2.xml"/></Relationships>
</file>

<file path=ppt/slides/_rels/slide19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5.xml"/><Relationship Id="rId1" Type="http://schemas.openxmlformats.org/officeDocument/2006/relationships/slideLayout" Target="../slideLayouts/slideLayout2.xml"/></Relationships>
</file>

<file path=ppt/slides/_rels/slide19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6.xml"/><Relationship Id="rId1" Type="http://schemas.openxmlformats.org/officeDocument/2006/relationships/slideLayout" Target="../slideLayouts/slideLayout4.xml"/></Relationships>
</file>

<file path=ppt/slides/_rels/slide19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7.xml"/><Relationship Id="rId1" Type="http://schemas.openxmlformats.org/officeDocument/2006/relationships/slideLayout" Target="../slideLayouts/slideLayout4.xml"/></Relationships>
</file>

<file path=ppt/slides/_rels/slide19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.xml"/><Relationship Id="rId1" Type="http://schemas.openxmlformats.org/officeDocument/2006/relationships/slideLayout" Target="../slideLayouts/slideLayout2.xml"/></Relationships>
</file>

<file path=ppt/slides/_rels/slide20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99.xml"/><Relationship Id="rId1" Type="http://schemas.openxmlformats.org/officeDocument/2006/relationships/slideLayout" Target="../slideLayouts/slideLayout2.xml"/></Relationships>
</file>

<file path=ppt/slides/_rels/slide20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0.xml"/><Relationship Id="rId1" Type="http://schemas.openxmlformats.org/officeDocument/2006/relationships/slideLayout" Target="../slideLayouts/slideLayout2.xml"/></Relationships>
</file>

<file path=ppt/slides/_rels/slide20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1.xml"/><Relationship Id="rId1" Type="http://schemas.openxmlformats.org/officeDocument/2006/relationships/slideLayout" Target="../slideLayouts/slideLayout2.xml"/></Relationships>
</file>

<file path=ppt/slides/_rels/slide20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2.xml"/><Relationship Id="rId1" Type="http://schemas.openxmlformats.org/officeDocument/2006/relationships/slideLayout" Target="../slideLayouts/slideLayout2.xml"/></Relationships>
</file>

<file path=ppt/slides/_rels/slide20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3.xml"/><Relationship Id="rId1" Type="http://schemas.openxmlformats.org/officeDocument/2006/relationships/slideLayout" Target="../slideLayouts/slideLayout2.xml"/></Relationships>
</file>

<file path=ppt/slides/_rels/slide20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4.xml"/><Relationship Id="rId1" Type="http://schemas.openxmlformats.org/officeDocument/2006/relationships/slideLayout" Target="../slideLayouts/slideLayout2.xml"/></Relationships>
</file>

<file path=ppt/slides/_rels/slide20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5.xml"/><Relationship Id="rId1" Type="http://schemas.openxmlformats.org/officeDocument/2006/relationships/slideLayout" Target="../slideLayouts/slideLayout2.xml"/></Relationships>
</file>

<file path=ppt/slides/_rels/slide20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6.xml"/><Relationship Id="rId1" Type="http://schemas.openxmlformats.org/officeDocument/2006/relationships/slideLayout" Target="../slideLayouts/slideLayout2.xml"/></Relationships>
</file>

<file path=ppt/slides/_rels/slide20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7.xml"/><Relationship Id="rId1" Type="http://schemas.openxmlformats.org/officeDocument/2006/relationships/slideLayout" Target="../slideLayouts/slideLayout2.xml"/></Relationships>
</file>

<file path=ppt/slides/_rels/slide20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8.xml"/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.xml"/><Relationship Id="rId1" Type="http://schemas.openxmlformats.org/officeDocument/2006/relationships/slideLayout" Target="../slideLayouts/slideLayout2.xml"/></Relationships>
</file>

<file path=ppt/slides/_rels/slide20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09.xml"/><Relationship Id="rId1" Type="http://schemas.openxmlformats.org/officeDocument/2006/relationships/slideLayout" Target="../slideLayouts/slideLayout2.xml"/></Relationships>
</file>

<file path=ppt/slides/_rels/slide20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0.xml"/><Relationship Id="rId1" Type="http://schemas.openxmlformats.org/officeDocument/2006/relationships/slideLayout" Target="../slideLayouts/slideLayout2.xml"/></Relationships>
</file>

<file path=ppt/slides/_rels/slide20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1.xml"/><Relationship Id="rId1" Type="http://schemas.openxmlformats.org/officeDocument/2006/relationships/slideLayout" Target="../slideLayouts/slideLayout2.xml"/></Relationships>
</file>

<file path=ppt/slides/_rels/slide20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2.xml"/><Relationship Id="rId1" Type="http://schemas.openxmlformats.org/officeDocument/2006/relationships/slideLayout" Target="../slideLayouts/slideLayout2.xml"/></Relationships>
</file>

<file path=ppt/slides/_rels/slide20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3.xml"/><Relationship Id="rId1" Type="http://schemas.openxmlformats.org/officeDocument/2006/relationships/slideLayout" Target="../slideLayouts/slideLayout2.xml"/></Relationships>
</file>

<file path=ppt/slides/_rels/slide20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4.xml"/><Relationship Id="rId1" Type="http://schemas.openxmlformats.org/officeDocument/2006/relationships/slideLayout" Target="../slideLayouts/slideLayout2.xml"/></Relationships>
</file>

<file path=ppt/slides/_rels/slide20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5.xml"/><Relationship Id="rId1" Type="http://schemas.openxmlformats.org/officeDocument/2006/relationships/slideLayout" Target="../slideLayouts/slideLayout2.xml"/></Relationships>
</file>

<file path=ppt/slides/_rels/slide20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6.xml"/><Relationship Id="rId1" Type="http://schemas.openxmlformats.org/officeDocument/2006/relationships/slideLayout" Target="../slideLayouts/slideLayout2.xml"/></Relationships>
</file>

<file path=ppt/slides/_rels/slide20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7.xml"/><Relationship Id="rId1" Type="http://schemas.openxmlformats.org/officeDocument/2006/relationships/slideLayout" Target="../slideLayouts/slideLayout2.xml"/></Relationships>
</file>

<file path=ppt/slides/_rels/slide20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8.xml"/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.xml"/><Relationship Id="rId1" Type="http://schemas.openxmlformats.org/officeDocument/2006/relationships/slideLayout" Target="../slideLayouts/slideLayout2.xml"/></Relationships>
</file>

<file path=ppt/slides/_rels/slide20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19.xml"/><Relationship Id="rId1" Type="http://schemas.openxmlformats.org/officeDocument/2006/relationships/slideLayout" Target="../slideLayouts/slideLayout2.xml"/></Relationships>
</file>

<file path=ppt/slides/_rels/slide20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0.xml"/><Relationship Id="rId1" Type="http://schemas.openxmlformats.org/officeDocument/2006/relationships/slideLayout" Target="../slideLayouts/slideLayout2.xml"/></Relationships>
</file>

<file path=ppt/slides/_rels/slide20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1.xml"/><Relationship Id="rId1" Type="http://schemas.openxmlformats.org/officeDocument/2006/relationships/slideLayout" Target="../slideLayouts/slideLayout2.xml"/></Relationships>
</file>

<file path=ppt/slides/_rels/slide20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2.xml"/><Relationship Id="rId1" Type="http://schemas.openxmlformats.org/officeDocument/2006/relationships/slideLayout" Target="../slideLayouts/slideLayout2.xml"/></Relationships>
</file>

<file path=ppt/slides/_rels/slide20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3.xml"/><Relationship Id="rId1" Type="http://schemas.openxmlformats.org/officeDocument/2006/relationships/slideLayout" Target="../slideLayouts/slideLayout2.xml"/></Relationships>
</file>

<file path=ppt/slides/_rels/slide20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4.xml"/><Relationship Id="rId1" Type="http://schemas.openxmlformats.org/officeDocument/2006/relationships/slideLayout" Target="../slideLayouts/slideLayout2.xml"/></Relationships>
</file>

<file path=ppt/slides/_rels/slide20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5.xml"/><Relationship Id="rId1" Type="http://schemas.openxmlformats.org/officeDocument/2006/relationships/slideLayout" Target="../slideLayouts/slideLayout2.xml"/></Relationships>
</file>

<file path=ppt/slides/_rels/slide20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6.xml"/><Relationship Id="rId1" Type="http://schemas.openxmlformats.org/officeDocument/2006/relationships/slideLayout" Target="../slideLayouts/slideLayout2.xml"/></Relationships>
</file>

<file path=ppt/slides/_rels/slide20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7.xml"/><Relationship Id="rId1" Type="http://schemas.openxmlformats.org/officeDocument/2006/relationships/slideLayout" Target="../slideLayouts/slideLayout2.xml"/></Relationships>
</file>

<file path=ppt/slides/_rels/slide20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8.xml"/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.xml"/><Relationship Id="rId1" Type="http://schemas.openxmlformats.org/officeDocument/2006/relationships/slideLayout" Target="../slideLayouts/slideLayout2.xml"/></Relationships>
</file>

<file path=ppt/slides/_rels/slide20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29.xml"/><Relationship Id="rId1" Type="http://schemas.openxmlformats.org/officeDocument/2006/relationships/slideLayout" Target="../slideLayouts/slideLayout2.xml"/></Relationships>
</file>

<file path=ppt/slides/_rels/slide20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0.xml"/><Relationship Id="rId1" Type="http://schemas.openxmlformats.org/officeDocument/2006/relationships/slideLayout" Target="../slideLayouts/slideLayout2.xml"/></Relationships>
</file>

<file path=ppt/slides/_rels/slide20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1.xml"/><Relationship Id="rId1" Type="http://schemas.openxmlformats.org/officeDocument/2006/relationships/slideLayout" Target="../slideLayouts/slideLayout2.xml"/></Relationships>
</file>

<file path=ppt/slides/_rels/slide20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2.xml"/><Relationship Id="rId1" Type="http://schemas.openxmlformats.org/officeDocument/2006/relationships/slideLayout" Target="../slideLayouts/slideLayout2.xml"/></Relationships>
</file>

<file path=ppt/slides/_rels/slide20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3.xml"/><Relationship Id="rId1" Type="http://schemas.openxmlformats.org/officeDocument/2006/relationships/slideLayout" Target="../slideLayouts/slideLayout2.xml"/></Relationships>
</file>

<file path=ppt/slides/_rels/slide20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4.xml"/><Relationship Id="rId1" Type="http://schemas.openxmlformats.org/officeDocument/2006/relationships/slideLayout" Target="../slideLayouts/slideLayout2.xml"/></Relationships>
</file>

<file path=ppt/slides/_rels/slide20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5.xml"/><Relationship Id="rId1" Type="http://schemas.openxmlformats.org/officeDocument/2006/relationships/slideLayout" Target="../slideLayouts/slideLayout2.xml"/></Relationships>
</file>

<file path=ppt/slides/_rels/slide20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6.xml"/><Relationship Id="rId1" Type="http://schemas.openxmlformats.org/officeDocument/2006/relationships/slideLayout" Target="../slideLayouts/slideLayout2.xml"/></Relationships>
</file>

<file path=ppt/slides/_rels/slide20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7.xml"/><Relationship Id="rId1" Type="http://schemas.openxmlformats.org/officeDocument/2006/relationships/slideLayout" Target="../slideLayouts/slideLayout2.xml"/></Relationships>
</file>

<file path=ppt/slides/_rels/slide20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8.xml"/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.xml"/><Relationship Id="rId1" Type="http://schemas.openxmlformats.org/officeDocument/2006/relationships/slideLayout" Target="../slideLayouts/slideLayout2.xml"/></Relationships>
</file>

<file path=ppt/slides/_rels/slide20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39.xml"/><Relationship Id="rId1" Type="http://schemas.openxmlformats.org/officeDocument/2006/relationships/slideLayout" Target="../slideLayouts/slideLayout2.xml"/></Relationships>
</file>

<file path=ppt/slides/_rels/slide20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0.xml"/><Relationship Id="rId1" Type="http://schemas.openxmlformats.org/officeDocument/2006/relationships/slideLayout" Target="../slideLayouts/slideLayout2.xml"/></Relationships>
</file>

<file path=ppt/slides/_rels/slide20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1.xml"/><Relationship Id="rId1" Type="http://schemas.openxmlformats.org/officeDocument/2006/relationships/slideLayout" Target="../slideLayouts/slideLayout2.xml"/></Relationships>
</file>

<file path=ppt/slides/_rels/slide20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2.xml"/><Relationship Id="rId1" Type="http://schemas.openxmlformats.org/officeDocument/2006/relationships/slideLayout" Target="../slideLayouts/slideLayout2.xml"/></Relationships>
</file>

<file path=ppt/slides/_rels/slide20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3.xml"/><Relationship Id="rId1" Type="http://schemas.openxmlformats.org/officeDocument/2006/relationships/slideLayout" Target="../slideLayouts/slideLayout2.xml"/></Relationships>
</file>

<file path=ppt/slides/_rels/slide20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4.xml"/><Relationship Id="rId1" Type="http://schemas.openxmlformats.org/officeDocument/2006/relationships/slideLayout" Target="../slideLayouts/slideLayout2.xml"/></Relationships>
</file>

<file path=ppt/slides/_rels/slide20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5.xml"/><Relationship Id="rId1" Type="http://schemas.openxmlformats.org/officeDocument/2006/relationships/slideLayout" Target="../slideLayouts/slideLayout2.xml"/></Relationships>
</file>

<file path=ppt/slides/_rels/slide20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6.xml"/><Relationship Id="rId1" Type="http://schemas.openxmlformats.org/officeDocument/2006/relationships/slideLayout" Target="../slideLayouts/slideLayout2.xml"/></Relationships>
</file>

<file path=ppt/slides/_rels/slide20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7.xml"/><Relationship Id="rId1" Type="http://schemas.openxmlformats.org/officeDocument/2006/relationships/slideLayout" Target="../slideLayouts/slideLayout2.xml"/></Relationships>
</file>

<file path=ppt/slides/_rels/slide20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8.xml"/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.xml"/><Relationship Id="rId1" Type="http://schemas.openxmlformats.org/officeDocument/2006/relationships/slideLayout" Target="../slideLayouts/slideLayout2.xml"/></Relationships>
</file>

<file path=ppt/slides/_rels/slide20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49.xml"/><Relationship Id="rId1" Type="http://schemas.openxmlformats.org/officeDocument/2006/relationships/slideLayout" Target="../slideLayouts/slideLayout2.xml"/></Relationships>
</file>

<file path=ppt/slides/_rels/slide20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0.xml"/><Relationship Id="rId1" Type="http://schemas.openxmlformats.org/officeDocument/2006/relationships/slideLayout" Target="../slideLayouts/slideLayout2.xml"/></Relationships>
</file>

<file path=ppt/slides/_rels/slide20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1.xml"/><Relationship Id="rId1" Type="http://schemas.openxmlformats.org/officeDocument/2006/relationships/slideLayout" Target="../slideLayouts/slideLayout2.xml"/></Relationships>
</file>

<file path=ppt/slides/_rels/slide20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2.xml"/><Relationship Id="rId1" Type="http://schemas.openxmlformats.org/officeDocument/2006/relationships/slideLayout" Target="../slideLayouts/slideLayout2.xml"/></Relationships>
</file>

<file path=ppt/slides/_rels/slide20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3.xml"/><Relationship Id="rId1" Type="http://schemas.openxmlformats.org/officeDocument/2006/relationships/slideLayout" Target="../slideLayouts/slideLayout2.xml"/></Relationships>
</file>

<file path=ppt/slides/_rels/slide20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4.xml"/><Relationship Id="rId1" Type="http://schemas.openxmlformats.org/officeDocument/2006/relationships/slideLayout" Target="../slideLayouts/slideLayout2.xml"/></Relationships>
</file>

<file path=ppt/slides/_rels/slide20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5.xml"/><Relationship Id="rId1" Type="http://schemas.openxmlformats.org/officeDocument/2006/relationships/slideLayout" Target="../slideLayouts/slideLayout2.xml"/></Relationships>
</file>

<file path=ppt/slides/_rels/slide20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6.xml"/><Relationship Id="rId1" Type="http://schemas.openxmlformats.org/officeDocument/2006/relationships/slideLayout" Target="../slideLayouts/slideLayout2.xml"/></Relationships>
</file>

<file path=ppt/slides/_rels/slide20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7.xml"/><Relationship Id="rId1" Type="http://schemas.openxmlformats.org/officeDocument/2006/relationships/slideLayout" Target="../slideLayouts/slideLayout2.xml"/></Relationships>
</file>

<file path=ppt/slides/_rels/slide20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8.xml"/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.xml"/><Relationship Id="rId1" Type="http://schemas.openxmlformats.org/officeDocument/2006/relationships/slideLayout" Target="../slideLayouts/slideLayout2.xml"/></Relationships>
</file>

<file path=ppt/slides/_rels/slide20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59.xml"/><Relationship Id="rId1" Type="http://schemas.openxmlformats.org/officeDocument/2006/relationships/slideLayout" Target="../slideLayouts/slideLayout2.xml"/></Relationships>
</file>

<file path=ppt/slides/_rels/slide20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0.xml"/><Relationship Id="rId1" Type="http://schemas.openxmlformats.org/officeDocument/2006/relationships/slideLayout" Target="../slideLayouts/slideLayout2.xml"/></Relationships>
</file>

<file path=ppt/slides/_rels/slide20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1.xml"/><Relationship Id="rId1" Type="http://schemas.openxmlformats.org/officeDocument/2006/relationships/slideLayout" Target="../slideLayouts/slideLayout2.xml"/></Relationships>
</file>

<file path=ppt/slides/_rels/slide20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2.xml"/><Relationship Id="rId1" Type="http://schemas.openxmlformats.org/officeDocument/2006/relationships/slideLayout" Target="../slideLayouts/slideLayout2.xml"/></Relationships>
</file>

<file path=ppt/slides/_rels/slide20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3.xml"/><Relationship Id="rId1" Type="http://schemas.openxmlformats.org/officeDocument/2006/relationships/slideLayout" Target="../slideLayouts/slideLayout2.xml"/></Relationships>
</file>

<file path=ppt/slides/_rels/slide20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4.xml"/><Relationship Id="rId1" Type="http://schemas.openxmlformats.org/officeDocument/2006/relationships/slideLayout" Target="../slideLayouts/slideLayout2.xml"/></Relationships>
</file>

<file path=ppt/slides/_rels/slide20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5.xml"/><Relationship Id="rId1" Type="http://schemas.openxmlformats.org/officeDocument/2006/relationships/slideLayout" Target="../slideLayouts/slideLayout2.xml"/></Relationships>
</file>

<file path=ppt/slides/_rels/slide20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6.xml"/><Relationship Id="rId1" Type="http://schemas.openxmlformats.org/officeDocument/2006/relationships/slideLayout" Target="../slideLayouts/slideLayout2.xml"/></Relationships>
</file>

<file path=ppt/slides/_rels/slide20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7.xml"/><Relationship Id="rId1" Type="http://schemas.openxmlformats.org/officeDocument/2006/relationships/slideLayout" Target="../slideLayouts/slideLayout2.xml"/></Relationships>
</file>

<file path=ppt/slides/_rels/slide20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8.xml"/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.xml"/><Relationship Id="rId1" Type="http://schemas.openxmlformats.org/officeDocument/2006/relationships/slideLayout" Target="../slideLayouts/slideLayout2.xml"/></Relationships>
</file>

<file path=ppt/slides/_rels/slide20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69.xml"/><Relationship Id="rId1" Type="http://schemas.openxmlformats.org/officeDocument/2006/relationships/slideLayout" Target="../slideLayouts/slideLayout2.xml"/></Relationships>
</file>

<file path=ppt/slides/_rels/slide20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0.xml"/><Relationship Id="rId1" Type="http://schemas.openxmlformats.org/officeDocument/2006/relationships/slideLayout" Target="../slideLayouts/slideLayout2.xml"/></Relationships>
</file>

<file path=ppt/slides/_rels/slide20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1.xml"/><Relationship Id="rId1" Type="http://schemas.openxmlformats.org/officeDocument/2006/relationships/slideLayout" Target="../slideLayouts/slideLayout2.xml"/></Relationships>
</file>

<file path=ppt/slides/_rels/slide20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2.xml"/><Relationship Id="rId1" Type="http://schemas.openxmlformats.org/officeDocument/2006/relationships/slideLayout" Target="../slideLayouts/slideLayout2.xml"/></Relationships>
</file>

<file path=ppt/slides/_rels/slide20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3.xml"/><Relationship Id="rId1" Type="http://schemas.openxmlformats.org/officeDocument/2006/relationships/slideLayout" Target="../slideLayouts/slideLayout2.xml"/></Relationships>
</file>

<file path=ppt/slides/_rels/slide20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4.xml"/><Relationship Id="rId1" Type="http://schemas.openxmlformats.org/officeDocument/2006/relationships/slideLayout" Target="../slideLayouts/slideLayout2.xml"/></Relationships>
</file>

<file path=ppt/slides/_rels/slide20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5.xml"/><Relationship Id="rId1" Type="http://schemas.openxmlformats.org/officeDocument/2006/relationships/slideLayout" Target="../slideLayouts/slideLayout2.xml"/></Relationships>
</file>

<file path=ppt/slides/_rels/slide20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6.xml"/><Relationship Id="rId1" Type="http://schemas.openxmlformats.org/officeDocument/2006/relationships/slideLayout" Target="../slideLayouts/slideLayout2.xml"/></Relationships>
</file>

<file path=ppt/slides/_rels/slide20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7.xml"/><Relationship Id="rId1" Type="http://schemas.openxmlformats.org/officeDocument/2006/relationships/slideLayout" Target="../slideLayouts/slideLayout2.xml"/></Relationships>
</file>

<file path=ppt/slides/_rels/slide20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8.xml"/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.xml"/><Relationship Id="rId1" Type="http://schemas.openxmlformats.org/officeDocument/2006/relationships/slideLayout" Target="../slideLayouts/slideLayout2.xml"/></Relationships>
</file>

<file path=ppt/slides/_rels/slide20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79.xml"/><Relationship Id="rId1" Type="http://schemas.openxmlformats.org/officeDocument/2006/relationships/slideLayout" Target="../slideLayouts/slideLayout2.xml"/></Relationships>
</file>

<file path=ppt/slides/_rels/slide20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0.xml"/><Relationship Id="rId1" Type="http://schemas.openxmlformats.org/officeDocument/2006/relationships/slideLayout" Target="../slideLayouts/slideLayout2.xml"/></Relationships>
</file>

<file path=ppt/slides/_rels/slide20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1.xml"/><Relationship Id="rId1" Type="http://schemas.openxmlformats.org/officeDocument/2006/relationships/slideLayout" Target="../slideLayouts/slideLayout2.xml"/></Relationships>
</file>

<file path=ppt/slides/_rels/slide20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2.xml"/><Relationship Id="rId1" Type="http://schemas.openxmlformats.org/officeDocument/2006/relationships/slideLayout" Target="../slideLayouts/slideLayout2.xml"/></Relationships>
</file>

<file path=ppt/slides/_rels/slide20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3.xml"/><Relationship Id="rId1" Type="http://schemas.openxmlformats.org/officeDocument/2006/relationships/slideLayout" Target="../slideLayouts/slideLayout2.xml"/></Relationships>
</file>

<file path=ppt/slides/_rels/slide20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4.xml"/><Relationship Id="rId1" Type="http://schemas.openxmlformats.org/officeDocument/2006/relationships/slideLayout" Target="../slideLayouts/slideLayout2.xml"/></Relationships>
</file>

<file path=ppt/slides/_rels/slide20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5.xml"/><Relationship Id="rId1" Type="http://schemas.openxmlformats.org/officeDocument/2006/relationships/slideLayout" Target="../slideLayouts/slideLayout2.xml"/></Relationships>
</file>

<file path=ppt/slides/_rels/slide20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6.xml"/><Relationship Id="rId1" Type="http://schemas.openxmlformats.org/officeDocument/2006/relationships/slideLayout" Target="../slideLayouts/slideLayout2.xml"/></Relationships>
</file>

<file path=ppt/slides/_rels/slide20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7.xml"/><Relationship Id="rId1" Type="http://schemas.openxmlformats.org/officeDocument/2006/relationships/slideLayout" Target="../slideLayouts/slideLayout2.xml"/></Relationships>
</file>

<file path=ppt/slides/_rels/slide20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8.xml"/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.xml"/><Relationship Id="rId1" Type="http://schemas.openxmlformats.org/officeDocument/2006/relationships/slideLayout" Target="../slideLayouts/slideLayout2.xml"/></Relationships>
</file>

<file path=ppt/slides/_rels/slide20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89.xml"/><Relationship Id="rId1" Type="http://schemas.openxmlformats.org/officeDocument/2006/relationships/slideLayout" Target="../slideLayouts/slideLayout2.xml"/></Relationships>
</file>

<file path=ppt/slides/_rels/slide20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0.xml"/><Relationship Id="rId1" Type="http://schemas.openxmlformats.org/officeDocument/2006/relationships/slideLayout" Target="../slideLayouts/slideLayout2.xml"/></Relationships>
</file>

<file path=ppt/slides/_rels/slide20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1.xml"/><Relationship Id="rId1" Type="http://schemas.openxmlformats.org/officeDocument/2006/relationships/slideLayout" Target="../slideLayouts/slideLayout2.xml"/></Relationships>
</file>

<file path=ppt/slides/_rels/slide20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2.xml"/><Relationship Id="rId1" Type="http://schemas.openxmlformats.org/officeDocument/2006/relationships/slideLayout" Target="../slideLayouts/slideLayout2.xml"/></Relationships>
</file>

<file path=ppt/slides/_rels/slide20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3.xml"/><Relationship Id="rId1" Type="http://schemas.openxmlformats.org/officeDocument/2006/relationships/slideLayout" Target="../slideLayouts/slideLayout2.xml"/></Relationships>
</file>

<file path=ppt/slides/_rels/slide20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4.xml"/><Relationship Id="rId1" Type="http://schemas.openxmlformats.org/officeDocument/2006/relationships/slideLayout" Target="../slideLayouts/slideLayout2.xml"/></Relationships>
</file>

<file path=ppt/slides/_rels/slide20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5.xml"/><Relationship Id="rId1" Type="http://schemas.openxmlformats.org/officeDocument/2006/relationships/slideLayout" Target="../slideLayouts/slideLayout2.xml"/></Relationships>
</file>

<file path=ppt/slides/_rels/slide20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6.xml"/><Relationship Id="rId1" Type="http://schemas.openxmlformats.org/officeDocument/2006/relationships/slideLayout" Target="../slideLayouts/slideLayout2.xml"/></Relationships>
</file>

<file path=ppt/slides/_rels/slide20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7.xml"/><Relationship Id="rId1" Type="http://schemas.openxmlformats.org/officeDocument/2006/relationships/slideLayout" Target="../slideLayouts/slideLayout2.xml"/></Relationships>
</file>

<file path=ppt/slides/_rels/slide20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.xml"/><Relationship Id="rId1" Type="http://schemas.openxmlformats.org/officeDocument/2006/relationships/slideLayout" Target="../slideLayouts/slideLayout2.xml"/></Relationships>
</file>

<file path=ppt/slides/_rels/slide2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99.xml"/><Relationship Id="rId1" Type="http://schemas.openxmlformats.org/officeDocument/2006/relationships/slideLayout" Target="../slideLayouts/slideLayout2.xml"/></Relationships>
</file>

<file path=ppt/slides/_rels/slide2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0.xml"/><Relationship Id="rId1" Type="http://schemas.openxmlformats.org/officeDocument/2006/relationships/slideLayout" Target="../slideLayouts/slideLayout2.xml"/></Relationships>
</file>

<file path=ppt/slides/_rels/slide2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1.xml"/><Relationship Id="rId1" Type="http://schemas.openxmlformats.org/officeDocument/2006/relationships/slideLayout" Target="../slideLayouts/slideLayout2.xml"/></Relationships>
</file>

<file path=ppt/slides/_rels/slide2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2.xml"/><Relationship Id="rId1" Type="http://schemas.openxmlformats.org/officeDocument/2006/relationships/slideLayout" Target="../slideLayouts/slideLayout2.xml"/></Relationships>
</file>

<file path=ppt/slides/_rels/slide2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3.xml"/><Relationship Id="rId1" Type="http://schemas.openxmlformats.org/officeDocument/2006/relationships/slideLayout" Target="../slideLayouts/slideLayout2.xml"/></Relationships>
</file>

<file path=ppt/slides/_rels/slide2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4.xml"/><Relationship Id="rId1" Type="http://schemas.openxmlformats.org/officeDocument/2006/relationships/slideLayout" Target="../slideLayouts/slideLayout2.xml"/></Relationships>
</file>

<file path=ppt/slides/_rels/slide2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5.xml"/><Relationship Id="rId1" Type="http://schemas.openxmlformats.org/officeDocument/2006/relationships/slideLayout" Target="../slideLayouts/slideLayout2.xml"/></Relationships>
</file>

<file path=ppt/slides/_rels/slide2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6.xml"/><Relationship Id="rId1" Type="http://schemas.openxmlformats.org/officeDocument/2006/relationships/slideLayout" Target="../slideLayouts/slideLayout2.xml"/></Relationships>
</file>

<file path=ppt/slides/_rels/slide2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7.xml"/><Relationship Id="rId1" Type="http://schemas.openxmlformats.org/officeDocument/2006/relationships/slideLayout" Target="../slideLayouts/slideLayout2.xml"/></Relationships>
</file>

<file path=ppt/slides/_rels/slide2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8.xml"/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.xml"/><Relationship Id="rId1" Type="http://schemas.openxmlformats.org/officeDocument/2006/relationships/slideLayout" Target="../slideLayouts/slideLayout2.xml"/></Relationships>
</file>

<file path=ppt/slides/_rels/slide2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09.xml"/><Relationship Id="rId1" Type="http://schemas.openxmlformats.org/officeDocument/2006/relationships/slideLayout" Target="../slideLayouts/slideLayout2.xml"/></Relationships>
</file>

<file path=ppt/slides/_rels/slide2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0.xml"/><Relationship Id="rId1" Type="http://schemas.openxmlformats.org/officeDocument/2006/relationships/slideLayout" Target="../slideLayouts/slideLayout2.xml"/></Relationships>
</file>

<file path=ppt/slides/_rels/slide2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1.xml"/><Relationship Id="rId1" Type="http://schemas.openxmlformats.org/officeDocument/2006/relationships/slideLayout" Target="../slideLayouts/slideLayout2.xml"/></Relationships>
</file>

<file path=ppt/slides/_rels/slide2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2.xml"/><Relationship Id="rId1" Type="http://schemas.openxmlformats.org/officeDocument/2006/relationships/slideLayout" Target="../slideLayouts/slideLayout2.xml"/></Relationships>
</file>

<file path=ppt/slides/_rels/slide2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3.xml"/><Relationship Id="rId1" Type="http://schemas.openxmlformats.org/officeDocument/2006/relationships/slideLayout" Target="../slideLayouts/slideLayout2.xml"/></Relationships>
</file>

<file path=ppt/slides/_rels/slide2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4.xml"/><Relationship Id="rId1" Type="http://schemas.openxmlformats.org/officeDocument/2006/relationships/slideLayout" Target="../slideLayouts/slideLayout2.xml"/></Relationships>
</file>

<file path=ppt/slides/_rels/slide2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5.xml"/><Relationship Id="rId1" Type="http://schemas.openxmlformats.org/officeDocument/2006/relationships/slideLayout" Target="../slideLayouts/slideLayout2.xml"/></Relationships>
</file>

<file path=ppt/slides/_rels/slide2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6.xml"/><Relationship Id="rId1" Type="http://schemas.openxmlformats.org/officeDocument/2006/relationships/slideLayout" Target="../slideLayouts/slideLayout2.xml"/></Relationships>
</file>

<file path=ppt/slides/_rels/slide2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7.xml"/><Relationship Id="rId1" Type="http://schemas.openxmlformats.org/officeDocument/2006/relationships/slideLayout" Target="../slideLayouts/slideLayout2.xml"/></Relationships>
</file>

<file path=ppt/slides/_rels/slide2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8.xml"/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.xml"/><Relationship Id="rId1" Type="http://schemas.openxmlformats.org/officeDocument/2006/relationships/slideLayout" Target="../slideLayouts/slideLayout2.xml"/></Relationships>
</file>

<file path=ppt/slides/_rels/slide2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19.xml"/><Relationship Id="rId1" Type="http://schemas.openxmlformats.org/officeDocument/2006/relationships/slideLayout" Target="../slideLayouts/slideLayout2.xml"/></Relationships>
</file>

<file path=ppt/slides/_rels/slide2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0.xml"/><Relationship Id="rId1" Type="http://schemas.openxmlformats.org/officeDocument/2006/relationships/slideLayout" Target="../slideLayouts/slideLayout2.xml"/></Relationships>
</file>

<file path=ppt/slides/_rels/slide2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1.xml"/><Relationship Id="rId1" Type="http://schemas.openxmlformats.org/officeDocument/2006/relationships/slideLayout" Target="../slideLayouts/slideLayout2.xml"/></Relationships>
</file>

<file path=ppt/slides/_rels/slide2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2.xml"/><Relationship Id="rId1" Type="http://schemas.openxmlformats.org/officeDocument/2006/relationships/slideLayout" Target="../slideLayouts/slideLayout2.xml"/></Relationships>
</file>

<file path=ppt/slides/_rels/slide2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3.xml"/><Relationship Id="rId1" Type="http://schemas.openxmlformats.org/officeDocument/2006/relationships/slideLayout" Target="../slideLayouts/slideLayout2.xml"/></Relationships>
</file>

<file path=ppt/slides/_rels/slide2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4.xml"/><Relationship Id="rId1" Type="http://schemas.openxmlformats.org/officeDocument/2006/relationships/slideLayout" Target="../slideLayouts/slideLayout2.xml"/></Relationships>
</file>

<file path=ppt/slides/_rels/slide2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5.xml"/><Relationship Id="rId1" Type="http://schemas.openxmlformats.org/officeDocument/2006/relationships/slideLayout" Target="../slideLayouts/slideLayout2.xml"/></Relationships>
</file>

<file path=ppt/slides/_rels/slide2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6.xml"/><Relationship Id="rId1" Type="http://schemas.openxmlformats.org/officeDocument/2006/relationships/slideLayout" Target="../slideLayouts/slideLayout2.xml"/></Relationships>
</file>

<file path=ppt/slides/_rels/slide2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7.xml"/><Relationship Id="rId1" Type="http://schemas.openxmlformats.org/officeDocument/2006/relationships/slideLayout" Target="../slideLayouts/slideLayout2.xml"/></Relationships>
</file>

<file path=ppt/slides/_rels/slide2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8.xml"/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.xml"/><Relationship Id="rId1" Type="http://schemas.openxmlformats.org/officeDocument/2006/relationships/slideLayout" Target="../slideLayouts/slideLayout2.xml"/></Relationships>
</file>

<file path=ppt/slides/_rels/slide2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29.xml"/><Relationship Id="rId1" Type="http://schemas.openxmlformats.org/officeDocument/2006/relationships/slideLayout" Target="../slideLayouts/slideLayout2.xml"/></Relationships>
</file>

<file path=ppt/slides/_rels/slide2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0.xml"/><Relationship Id="rId1" Type="http://schemas.openxmlformats.org/officeDocument/2006/relationships/slideLayout" Target="../slideLayouts/slideLayout2.xml"/></Relationships>
</file>

<file path=ppt/slides/_rels/slide2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1.xml"/><Relationship Id="rId1" Type="http://schemas.openxmlformats.org/officeDocument/2006/relationships/slideLayout" Target="../slideLayouts/slideLayout2.xml"/></Relationships>
</file>

<file path=ppt/slides/_rels/slide2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2.xml"/><Relationship Id="rId1" Type="http://schemas.openxmlformats.org/officeDocument/2006/relationships/slideLayout" Target="../slideLayouts/slideLayout2.xml"/></Relationships>
</file>

<file path=ppt/slides/_rels/slide2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3.xml"/><Relationship Id="rId1" Type="http://schemas.openxmlformats.org/officeDocument/2006/relationships/slideLayout" Target="../slideLayouts/slideLayout2.xml"/></Relationships>
</file>

<file path=ppt/slides/_rels/slide2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4.xml"/><Relationship Id="rId1" Type="http://schemas.openxmlformats.org/officeDocument/2006/relationships/slideLayout" Target="../slideLayouts/slideLayout2.xml"/></Relationships>
</file>

<file path=ppt/slides/_rels/slide2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5.xml"/><Relationship Id="rId1" Type="http://schemas.openxmlformats.org/officeDocument/2006/relationships/slideLayout" Target="../slideLayouts/slideLayout2.xml"/></Relationships>
</file>

<file path=ppt/slides/_rels/slide2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6.xml"/><Relationship Id="rId1" Type="http://schemas.openxmlformats.org/officeDocument/2006/relationships/slideLayout" Target="../slideLayouts/slideLayout2.xml"/></Relationships>
</file>

<file path=ppt/slides/_rels/slide2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7.xml"/><Relationship Id="rId1" Type="http://schemas.openxmlformats.org/officeDocument/2006/relationships/slideLayout" Target="../slideLayouts/slideLayout2.xml"/></Relationships>
</file>

<file path=ppt/slides/_rels/slide2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8.xml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.xml"/><Relationship Id="rId1" Type="http://schemas.openxmlformats.org/officeDocument/2006/relationships/slideLayout" Target="../slideLayouts/slideLayout2.xml"/></Relationships>
</file>

<file path=ppt/slides/_rels/slide2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39.xml"/><Relationship Id="rId1" Type="http://schemas.openxmlformats.org/officeDocument/2006/relationships/slideLayout" Target="../slideLayouts/slideLayout2.xml"/></Relationships>
</file>

<file path=ppt/slides/_rels/slide2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0.xml"/><Relationship Id="rId1" Type="http://schemas.openxmlformats.org/officeDocument/2006/relationships/slideLayout" Target="../slideLayouts/slideLayout2.xml"/></Relationships>
</file>

<file path=ppt/slides/_rels/slide2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1.xml"/><Relationship Id="rId1" Type="http://schemas.openxmlformats.org/officeDocument/2006/relationships/slideLayout" Target="../slideLayouts/slideLayout2.xml"/></Relationships>
</file>

<file path=ppt/slides/_rels/slide2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2.xml"/><Relationship Id="rId1" Type="http://schemas.openxmlformats.org/officeDocument/2006/relationships/slideLayout" Target="../slideLayouts/slideLayout2.xml"/></Relationships>
</file>

<file path=ppt/slides/_rels/slide2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3.xml"/><Relationship Id="rId1" Type="http://schemas.openxmlformats.org/officeDocument/2006/relationships/slideLayout" Target="../slideLayouts/slideLayout2.xml"/></Relationships>
</file>

<file path=ppt/slides/_rels/slide2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4.xml"/><Relationship Id="rId1" Type="http://schemas.openxmlformats.org/officeDocument/2006/relationships/slideLayout" Target="../slideLayouts/slideLayout2.xml"/></Relationships>
</file>

<file path=ppt/slides/_rels/slide2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5.xml"/><Relationship Id="rId1" Type="http://schemas.openxmlformats.org/officeDocument/2006/relationships/slideLayout" Target="../slideLayouts/slideLayout2.xml"/></Relationships>
</file>

<file path=ppt/slides/_rels/slide2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6.xml"/><Relationship Id="rId1" Type="http://schemas.openxmlformats.org/officeDocument/2006/relationships/slideLayout" Target="../slideLayouts/slideLayout2.xml"/></Relationships>
</file>

<file path=ppt/slides/_rels/slide2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7.xml"/><Relationship Id="rId1" Type="http://schemas.openxmlformats.org/officeDocument/2006/relationships/slideLayout" Target="../slideLayouts/slideLayout2.xml"/></Relationships>
</file>

<file path=ppt/slides/_rels/slide2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8.xml"/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.xml"/><Relationship Id="rId1" Type="http://schemas.openxmlformats.org/officeDocument/2006/relationships/slideLayout" Target="../slideLayouts/slideLayout2.xml"/></Relationships>
</file>

<file path=ppt/slides/_rels/slide2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49.xml"/><Relationship Id="rId1" Type="http://schemas.openxmlformats.org/officeDocument/2006/relationships/slideLayout" Target="../slideLayouts/slideLayout2.xml"/></Relationships>
</file>

<file path=ppt/slides/_rels/slide2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0.xml"/><Relationship Id="rId1" Type="http://schemas.openxmlformats.org/officeDocument/2006/relationships/slideLayout" Target="../slideLayouts/slideLayout2.xml"/></Relationships>
</file>

<file path=ppt/slides/_rels/slide2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1.xml"/><Relationship Id="rId1" Type="http://schemas.openxmlformats.org/officeDocument/2006/relationships/slideLayout" Target="../slideLayouts/slideLayout2.xml"/></Relationships>
</file>

<file path=ppt/slides/_rels/slide2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2.xml"/><Relationship Id="rId1" Type="http://schemas.openxmlformats.org/officeDocument/2006/relationships/slideLayout" Target="../slideLayouts/slideLayout2.xml"/></Relationships>
</file>

<file path=ppt/slides/_rels/slide2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3.xml"/><Relationship Id="rId1" Type="http://schemas.openxmlformats.org/officeDocument/2006/relationships/slideLayout" Target="../slideLayouts/slideLayout2.xml"/></Relationships>
</file>

<file path=ppt/slides/_rels/slide2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4.xml"/><Relationship Id="rId1" Type="http://schemas.openxmlformats.org/officeDocument/2006/relationships/slideLayout" Target="../slideLayouts/slideLayout2.xml"/></Relationships>
</file>

<file path=ppt/slides/_rels/slide2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5.xml"/><Relationship Id="rId1" Type="http://schemas.openxmlformats.org/officeDocument/2006/relationships/slideLayout" Target="../slideLayouts/slideLayout2.xml"/></Relationships>
</file>

<file path=ppt/slides/_rels/slide2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6.xml"/><Relationship Id="rId1" Type="http://schemas.openxmlformats.org/officeDocument/2006/relationships/slideLayout" Target="../slideLayouts/slideLayout2.xml"/></Relationships>
</file>

<file path=ppt/slides/_rels/slide2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7.xml"/><Relationship Id="rId1" Type="http://schemas.openxmlformats.org/officeDocument/2006/relationships/slideLayout" Target="../slideLayouts/slideLayout2.xml"/></Relationships>
</file>

<file path=ppt/slides/_rels/slide2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8.xml"/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.xml"/><Relationship Id="rId1" Type="http://schemas.openxmlformats.org/officeDocument/2006/relationships/slideLayout" Target="../slideLayouts/slideLayout2.xml"/></Relationships>
</file>

<file path=ppt/slides/_rels/slide2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59.xml"/><Relationship Id="rId1" Type="http://schemas.openxmlformats.org/officeDocument/2006/relationships/slideLayout" Target="../slideLayouts/slideLayout2.xml"/></Relationships>
</file>

<file path=ppt/slides/_rels/slide2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0.xml"/><Relationship Id="rId1" Type="http://schemas.openxmlformats.org/officeDocument/2006/relationships/slideLayout" Target="../slideLayouts/slideLayout2.xml"/></Relationships>
</file>

<file path=ppt/slides/_rels/slide2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1.xml"/><Relationship Id="rId1" Type="http://schemas.openxmlformats.org/officeDocument/2006/relationships/slideLayout" Target="../slideLayouts/slideLayout2.xml"/></Relationships>
</file>

<file path=ppt/slides/_rels/slide2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2.xml"/><Relationship Id="rId1" Type="http://schemas.openxmlformats.org/officeDocument/2006/relationships/slideLayout" Target="../slideLayouts/slideLayout2.xml"/></Relationships>
</file>

<file path=ppt/slides/_rels/slide2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3.xml"/><Relationship Id="rId1" Type="http://schemas.openxmlformats.org/officeDocument/2006/relationships/slideLayout" Target="../slideLayouts/slideLayout2.xml"/></Relationships>
</file>

<file path=ppt/slides/_rels/slide2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4.xml"/><Relationship Id="rId1" Type="http://schemas.openxmlformats.org/officeDocument/2006/relationships/slideLayout" Target="../slideLayouts/slideLayout2.xml"/></Relationships>
</file>

<file path=ppt/slides/_rels/slide2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5.xml"/><Relationship Id="rId1" Type="http://schemas.openxmlformats.org/officeDocument/2006/relationships/slideLayout" Target="../slideLayouts/slideLayout2.xml"/></Relationships>
</file>

<file path=ppt/slides/_rels/slide2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6.xml"/><Relationship Id="rId1" Type="http://schemas.openxmlformats.org/officeDocument/2006/relationships/slideLayout" Target="../slideLayouts/slideLayout2.xml"/></Relationships>
</file>

<file path=ppt/slides/_rels/slide2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7.xml"/><Relationship Id="rId1" Type="http://schemas.openxmlformats.org/officeDocument/2006/relationships/slideLayout" Target="../slideLayouts/slideLayout2.xml"/></Relationships>
</file>

<file path=ppt/slides/_rels/slide2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8.xml"/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.xml"/><Relationship Id="rId1" Type="http://schemas.openxmlformats.org/officeDocument/2006/relationships/slideLayout" Target="../slideLayouts/slideLayout2.xml"/></Relationships>
</file>

<file path=ppt/slides/_rels/slide2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69.xml"/><Relationship Id="rId1" Type="http://schemas.openxmlformats.org/officeDocument/2006/relationships/slideLayout" Target="../slideLayouts/slideLayout2.xml"/></Relationships>
</file>

<file path=ppt/slides/_rels/slide2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0.xml"/><Relationship Id="rId1" Type="http://schemas.openxmlformats.org/officeDocument/2006/relationships/slideLayout" Target="../slideLayouts/slideLayout2.xml"/></Relationships>
</file>

<file path=ppt/slides/_rels/slide2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1.xml"/><Relationship Id="rId1" Type="http://schemas.openxmlformats.org/officeDocument/2006/relationships/slideLayout" Target="../slideLayouts/slideLayout2.xml"/></Relationships>
</file>

<file path=ppt/slides/_rels/slide2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2.xml"/><Relationship Id="rId1" Type="http://schemas.openxmlformats.org/officeDocument/2006/relationships/slideLayout" Target="../slideLayouts/slideLayout2.xml"/></Relationships>
</file>

<file path=ppt/slides/_rels/slide2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3.xml"/><Relationship Id="rId1" Type="http://schemas.openxmlformats.org/officeDocument/2006/relationships/slideLayout" Target="../slideLayouts/slideLayout2.xml"/></Relationships>
</file>

<file path=ppt/slides/_rels/slide2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4.xml"/><Relationship Id="rId1" Type="http://schemas.openxmlformats.org/officeDocument/2006/relationships/slideLayout" Target="../slideLayouts/slideLayout2.xml"/></Relationships>
</file>

<file path=ppt/slides/_rels/slide2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5.xml"/><Relationship Id="rId1" Type="http://schemas.openxmlformats.org/officeDocument/2006/relationships/slideLayout" Target="../slideLayouts/slideLayout2.xml"/></Relationships>
</file>

<file path=ppt/slides/_rels/slide2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6.xml"/><Relationship Id="rId1" Type="http://schemas.openxmlformats.org/officeDocument/2006/relationships/slideLayout" Target="../slideLayouts/slideLayout2.xml"/></Relationships>
</file>

<file path=ppt/slides/_rels/slide2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7.xml"/><Relationship Id="rId1" Type="http://schemas.openxmlformats.org/officeDocument/2006/relationships/slideLayout" Target="../slideLayouts/slideLayout2.xml"/></Relationships>
</file>

<file path=ppt/slides/_rels/slide2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8.xml"/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.xml"/><Relationship Id="rId1" Type="http://schemas.openxmlformats.org/officeDocument/2006/relationships/slideLayout" Target="../slideLayouts/slideLayout2.xml"/></Relationships>
</file>

<file path=ppt/slides/_rels/slide2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79.xml"/><Relationship Id="rId1" Type="http://schemas.openxmlformats.org/officeDocument/2006/relationships/slideLayout" Target="../slideLayouts/slideLayout2.xml"/></Relationships>
</file>

<file path=ppt/slides/_rels/slide2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0.xml"/><Relationship Id="rId1" Type="http://schemas.openxmlformats.org/officeDocument/2006/relationships/slideLayout" Target="../slideLayouts/slideLayout2.xml"/></Relationships>
</file>

<file path=ppt/slides/_rels/slide2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1.xml"/><Relationship Id="rId1" Type="http://schemas.openxmlformats.org/officeDocument/2006/relationships/slideLayout" Target="../slideLayouts/slideLayout2.xml"/></Relationships>
</file>

<file path=ppt/slides/_rels/slide2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2.xml"/><Relationship Id="rId1" Type="http://schemas.openxmlformats.org/officeDocument/2006/relationships/slideLayout" Target="../slideLayouts/slideLayout2.xml"/></Relationships>
</file>

<file path=ppt/slides/_rels/slide2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3.xml"/><Relationship Id="rId1" Type="http://schemas.openxmlformats.org/officeDocument/2006/relationships/slideLayout" Target="../slideLayouts/slideLayout2.xml"/></Relationships>
</file>

<file path=ppt/slides/_rels/slide2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4.xml"/><Relationship Id="rId1" Type="http://schemas.openxmlformats.org/officeDocument/2006/relationships/slideLayout" Target="../slideLayouts/slideLayout2.xml"/></Relationships>
</file>

<file path=ppt/slides/_rels/slide2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5.xml"/><Relationship Id="rId1" Type="http://schemas.openxmlformats.org/officeDocument/2006/relationships/slideLayout" Target="../slideLayouts/slideLayout2.xml"/></Relationships>
</file>

<file path=ppt/slides/_rels/slide2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6.xml"/><Relationship Id="rId1" Type="http://schemas.openxmlformats.org/officeDocument/2006/relationships/slideLayout" Target="../slideLayouts/slideLayout2.xml"/></Relationships>
</file>

<file path=ppt/slides/_rels/slide2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7.xml"/><Relationship Id="rId1" Type="http://schemas.openxmlformats.org/officeDocument/2006/relationships/slideLayout" Target="../slideLayouts/slideLayout2.xml"/></Relationships>
</file>

<file path=ppt/slides/_rels/slide2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8.xml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.xml"/><Relationship Id="rId1" Type="http://schemas.openxmlformats.org/officeDocument/2006/relationships/slideLayout" Target="../slideLayouts/slideLayout2.xml"/></Relationships>
</file>

<file path=ppt/slides/_rels/slide21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89.xml"/><Relationship Id="rId1" Type="http://schemas.openxmlformats.org/officeDocument/2006/relationships/slideLayout" Target="../slideLayouts/slideLayout2.xml"/></Relationships>
</file>

<file path=ppt/slides/_rels/slide2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0.xml"/><Relationship Id="rId1" Type="http://schemas.openxmlformats.org/officeDocument/2006/relationships/slideLayout" Target="../slideLayouts/slideLayout2.xml"/></Relationships>
</file>

<file path=ppt/slides/_rels/slide2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1.xml"/><Relationship Id="rId1" Type="http://schemas.openxmlformats.org/officeDocument/2006/relationships/slideLayout" Target="../slideLayouts/slideLayout2.xml"/></Relationships>
</file>

<file path=ppt/slides/_rels/slide2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2.xml"/><Relationship Id="rId1" Type="http://schemas.openxmlformats.org/officeDocument/2006/relationships/slideLayout" Target="../slideLayouts/slideLayout2.xml"/></Relationships>
</file>

<file path=ppt/slides/_rels/slide2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3.xml"/><Relationship Id="rId1" Type="http://schemas.openxmlformats.org/officeDocument/2006/relationships/slideLayout" Target="../slideLayouts/slideLayout2.xml"/></Relationships>
</file>

<file path=ppt/slides/_rels/slide2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4.xml"/><Relationship Id="rId1" Type="http://schemas.openxmlformats.org/officeDocument/2006/relationships/slideLayout" Target="../slideLayouts/slideLayout2.xml"/></Relationships>
</file>

<file path=ppt/slides/_rels/slide21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5.xml"/><Relationship Id="rId1" Type="http://schemas.openxmlformats.org/officeDocument/2006/relationships/slideLayout" Target="../slideLayouts/slideLayout2.xml"/></Relationships>
</file>

<file path=ppt/slides/_rels/slide2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6.xml"/><Relationship Id="rId1" Type="http://schemas.openxmlformats.org/officeDocument/2006/relationships/slideLayout" Target="../slideLayouts/slideLayout2.xml"/></Relationships>
</file>

<file path=ppt/slides/_rels/slide2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7.xml"/><Relationship Id="rId1" Type="http://schemas.openxmlformats.org/officeDocument/2006/relationships/slideLayout" Target="../slideLayouts/slideLayout2.xml"/></Relationships>
</file>

<file path=ppt/slides/_rels/slide2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.xml"/><Relationship Id="rId1" Type="http://schemas.openxmlformats.org/officeDocument/2006/relationships/slideLayout" Target="../slideLayouts/slideLayout2.xml"/></Relationships>
</file>

<file path=ppt/slides/_rels/slide22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99.xml"/><Relationship Id="rId1" Type="http://schemas.openxmlformats.org/officeDocument/2006/relationships/slideLayout" Target="../slideLayouts/slideLayout2.xml"/></Relationships>
</file>

<file path=ppt/slides/_rels/slide2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0.xml"/><Relationship Id="rId1" Type="http://schemas.openxmlformats.org/officeDocument/2006/relationships/slideLayout" Target="../slideLayouts/slideLayout2.xml"/></Relationships>
</file>

<file path=ppt/slides/_rels/slide22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1.xml"/><Relationship Id="rId1" Type="http://schemas.openxmlformats.org/officeDocument/2006/relationships/slideLayout" Target="../slideLayouts/slideLayout2.xml"/></Relationships>
</file>

<file path=ppt/slides/_rels/slide22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2.xml"/><Relationship Id="rId1" Type="http://schemas.openxmlformats.org/officeDocument/2006/relationships/slideLayout" Target="../slideLayouts/slideLayout2.xml"/></Relationships>
</file>

<file path=ppt/slides/_rels/slide2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3.xml"/><Relationship Id="rId1" Type="http://schemas.openxmlformats.org/officeDocument/2006/relationships/slideLayout" Target="../slideLayouts/slideLayout2.xml"/></Relationships>
</file>

<file path=ppt/slides/_rels/slide2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4.xml"/><Relationship Id="rId1" Type="http://schemas.openxmlformats.org/officeDocument/2006/relationships/slideLayout" Target="../slideLayouts/slideLayout2.xml"/></Relationships>
</file>

<file path=ppt/slides/_rels/slide2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5.xml"/><Relationship Id="rId1" Type="http://schemas.openxmlformats.org/officeDocument/2006/relationships/slideLayout" Target="../slideLayouts/slideLayout2.xml"/></Relationships>
</file>

<file path=ppt/slides/_rels/slide22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6.xml"/><Relationship Id="rId1" Type="http://schemas.openxmlformats.org/officeDocument/2006/relationships/slideLayout" Target="../slideLayouts/slideLayout2.xml"/></Relationships>
</file>

<file path=ppt/slides/_rels/slide2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7.xml"/><Relationship Id="rId1" Type="http://schemas.openxmlformats.org/officeDocument/2006/relationships/slideLayout" Target="../slideLayouts/slideLayout2.xml"/></Relationships>
</file>

<file path=ppt/slides/_rels/slide2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8.xml"/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.xml"/><Relationship Id="rId1" Type="http://schemas.openxmlformats.org/officeDocument/2006/relationships/slideLayout" Target="../slideLayouts/slideLayout2.xml"/></Relationships>
</file>

<file path=ppt/slides/_rels/slide22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09.xml"/><Relationship Id="rId1" Type="http://schemas.openxmlformats.org/officeDocument/2006/relationships/slideLayout" Target="../slideLayouts/slideLayout2.xml"/></Relationships>
</file>

<file path=ppt/slides/_rels/slide22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0.xml"/><Relationship Id="rId1" Type="http://schemas.openxmlformats.org/officeDocument/2006/relationships/slideLayout" Target="../slideLayouts/slideLayout2.xml"/></Relationships>
</file>

<file path=ppt/slides/_rels/slide22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1.xml"/><Relationship Id="rId1" Type="http://schemas.openxmlformats.org/officeDocument/2006/relationships/slideLayout" Target="../slideLayouts/slideLayout2.xml"/></Relationships>
</file>

<file path=ppt/slides/_rels/slide22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2.xml"/><Relationship Id="rId1" Type="http://schemas.openxmlformats.org/officeDocument/2006/relationships/slideLayout" Target="../slideLayouts/slideLayout2.xml"/></Relationships>
</file>

<file path=ppt/slides/_rels/slide22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3.xml"/><Relationship Id="rId1" Type="http://schemas.openxmlformats.org/officeDocument/2006/relationships/slideLayout" Target="../slideLayouts/slideLayout2.xml"/></Relationships>
</file>

<file path=ppt/slides/_rels/slide22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4.xml"/><Relationship Id="rId1" Type="http://schemas.openxmlformats.org/officeDocument/2006/relationships/slideLayout" Target="../slideLayouts/slideLayout2.xml"/></Relationships>
</file>

<file path=ppt/slides/_rels/slide22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5.xml"/><Relationship Id="rId1" Type="http://schemas.openxmlformats.org/officeDocument/2006/relationships/slideLayout" Target="../slideLayouts/slideLayout2.xml"/></Relationships>
</file>

<file path=ppt/slides/_rels/slide22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6.xml"/><Relationship Id="rId1" Type="http://schemas.openxmlformats.org/officeDocument/2006/relationships/slideLayout" Target="../slideLayouts/slideLayout2.xml"/></Relationships>
</file>

<file path=ppt/slides/_rels/slide22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7.xml"/><Relationship Id="rId1" Type="http://schemas.openxmlformats.org/officeDocument/2006/relationships/slideLayout" Target="../slideLayouts/slideLayout2.xml"/></Relationships>
</file>

<file path=ppt/slides/_rels/slide22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8.xml"/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.xml"/><Relationship Id="rId1" Type="http://schemas.openxmlformats.org/officeDocument/2006/relationships/slideLayout" Target="../slideLayouts/slideLayout2.xml"/></Relationships>
</file>

<file path=ppt/slides/_rels/slide22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19.xml"/><Relationship Id="rId1" Type="http://schemas.openxmlformats.org/officeDocument/2006/relationships/slideLayout" Target="../slideLayouts/slideLayout2.xml"/></Relationships>
</file>

<file path=ppt/slides/_rels/slide22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0.xml"/><Relationship Id="rId1" Type="http://schemas.openxmlformats.org/officeDocument/2006/relationships/slideLayout" Target="../slideLayouts/slideLayout2.xml"/></Relationships>
</file>

<file path=ppt/slides/_rels/slide22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1.xml"/><Relationship Id="rId1" Type="http://schemas.openxmlformats.org/officeDocument/2006/relationships/slideLayout" Target="../slideLayouts/slideLayout2.xml"/></Relationships>
</file>

<file path=ppt/slides/_rels/slide22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2.xml"/><Relationship Id="rId1" Type="http://schemas.openxmlformats.org/officeDocument/2006/relationships/slideLayout" Target="../slideLayouts/slideLayout2.xml"/></Relationships>
</file>

<file path=ppt/slides/_rels/slide22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3.xml"/><Relationship Id="rId1" Type="http://schemas.openxmlformats.org/officeDocument/2006/relationships/slideLayout" Target="../slideLayouts/slideLayout2.xml"/></Relationships>
</file>

<file path=ppt/slides/_rels/slide22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4.xml"/><Relationship Id="rId1" Type="http://schemas.openxmlformats.org/officeDocument/2006/relationships/slideLayout" Target="../slideLayouts/slideLayout2.xml"/></Relationships>
</file>

<file path=ppt/slides/_rels/slide22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5.xml"/><Relationship Id="rId1" Type="http://schemas.openxmlformats.org/officeDocument/2006/relationships/slideLayout" Target="../slideLayouts/slideLayout2.xml"/></Relationships>
</file>

<file path=ppt/slides/_rels/slide22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6.xml"/><Relationship Id="rId1" Type="http://schemas.openxmlformats.org/officeDocument/2006/relationships/slideLayout" Target="../slideLayouts/slideLayout2.xml"/></Relationships>
</file>

<file path=ppt/slides/_rels/slide2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7.xml"/><Relationship Id="rId1" Type="http://schemas.openxmlformats.org/officeDocument/2006/relationships/slideLayout" Target="../slideLayouts/slideLayout2.xml"/></Relationships>
</file>

<file path=ppt/slides/_rels/slide2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8.xml"/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.xml"/><Relationship Id="rId1" Type="http://schemas.openxmlformats.org/officeDocument/2006/relationships/slideLayout" Target="../slideLayouts/slideLayout2.xml"/></Relationships>
</file>

<file path=ppt/slides/_rels/slide2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29.xml"/><Relationship Id="rId1" Type="http://schemas.openxmlformats.org/officeDocument/2006/relationships/slideLayout" Target="../slideLayouts/slideLayout2.xml"/></Relationships>
</file>

<file path=ppt/slides/_rels/slide2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0.xml"/><Relationship Id="rId1" Type="http://schemas.openxmlformats.org/officeDocument/2006/relationships/slideLayout" Target="../slideLayouts/slideLayout2.xml"/></Relationships>
</file>

<file path=ppt/slides/_rels/slide22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1.xml"/><Relationship Id="rId1" Type="http://schemas.openxmlformats.org/officeDocument/2006/relationships/slideLayout" Target="../slideLayouts/slideLayout2.xml"/></Relationships>
</file>

<file path=ppt/slides/_rels/slide22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2.xml"/><Relationship Id="rId1" Type="http://schemas.openxmlformats.org/officeDocument/2006/relationships/slideLayout" Target="../slideLayouts/slideLayout2.xml"/></Relationships>
</file>

<file path=ppt/slides/_rels/slide22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3.xml"/><Relationship Id="rId1" Type="http://schemas.openxmlformats.org/officeDocument/2006/relationships/slideLayout" Target="../slideLayouts/slideLayout2.xml"/></Relationships>
</file>

<file path=ppt/slides/_rels/slide22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4.xml"/><Relationship Id="rId1" Type="http://schemas.openxmlformats.org/officeDocument/2006/relationships/slideLayout" Target="../slideLayouts/slideLayout2.xml"/></Relationships>
</file>

<file path=ppt/slides/_rels/slide2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5.xml"/><Relationship Id="rId1" Type="http://schemas.openxmlformats.org/officeDocument/2006/relationships/slideLayout" Target="../slideLayouts/slideLayout2.xml"/></Relationships>
</file>

<file path=ppt/slides/_rels/slide2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6.xml"/><Relationship Id="rId1" Type="http://schemas.openxmlformats.org/officeDocument/2006/relationships/slideLayout" Target="../slideLayouts/slideLayout2.xml"/></Relationships>
</file>

<file path=ppt/slides/_rels/slide22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7.xml"/><Relationship Id="rId1" Type="http://schemas.openxmlformats.org/officeDocument/2006/relationships/slideLayout" Target="../slideLayouts/slideLayout2.xml"/></Relationships>
</file>

<file path=ppt/slides/_rels/slide22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8.xml"/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.xml"/><Relationship Id="rId1" Type="http://schemas.openxmlformats.org/officeDocument/2006/relationships/slideLayout" Target="../slideLayouts/slideLayout2.xml"/></Relationships>
</file>

<file path=ppt/slides/_rels/slide22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39.xml"/><Relationship Id="rId1" Type="http://schemas.openxmlformats.org/officeDocument/2006/relationships/slideLayout" Target="../slideLayouts/slideLayout2.xml"/></Relationships>
</file>

<file path=ppt/slides/_rels/slide22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0.xml"/><Relationship Id="rId1" Type="http://schemas.openxmlformats.org/officeDocument/2006/relationships/slideLayout" Target="../slideLayouts/slideLayout2.xml"/></Relationships>
</file>

<file path=ppt/slides/_rels/slide22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1.xml"/><Relationship Id="rId1" Type="http://schemas.openxmlformats.org/officeDocument/2006/relationships/slideLayout" Target="../slideLayouts/slideLayout2.xml"/></Relationships>
</file>

<file path=ppt/slides/_rels/slide22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2.xml"/><Relationship Id="rId1" Type="http://schemas.openxmlformats.org/officeDocument/2006/relationships/slideLayout" Target="../slideLayouts/slideLayout2.xml"/></Relationships>
</file>

<file path=ppt/slides/_rels/slide22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3.xml"/><Relationship Id="rId1" Type="http://schemas.openxmlformats.org/officeDocument/2006/relationships/slideLayout" Target="../slideLayouts/slideLayout2.xml"/></Relationships>
</file>

<file path=ppt/slides/_rels/slide22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4.xml"/><Relationship Id="rId1" Type="http://schemas.openxmlformats.org/officeDocument/2006/relationships/slideLayout" Target="../slideLayouts/slideLayout2.xml"/></Relationships>
</file>

<file path=ppt/slides/_rels/slide22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5.xml"/><Relationship Id="rId1" Type="http://schemas.openxmlformats.org/officeDocument/2006/relationships/slideLayout" Target="../slideLayouts/slideLayout2.xml"/></Relationships>
</file>

<file path=ppt/slides/_rels/slide22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6.xml"/><Relationship Id="rId1" Type="http://schemas.openxmlformats.org/officeDocument/2006/relationships/slideLayout" Target="../slideLayouts/slideLayout2.xml"/></Relationships>
</file>

<file path=ppt/slides/_rels/slide22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7.xml"/><Relationship Id="rId1" Type="http://schemas.openxmlformats.org/officeDocument/2006/relationships/slideLayout" Target="../slideLayouts/slideLayout2.xml"/></Relationships>
</file>

<file path=ppt/slides/_rels/slide22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8.xml"/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.xml"/><Relationship Id="rId1" Type="http://schemas.openxmlformats.org/officeDocument/2006/relationships/slideLayout" Target="../slideLayouts/slideLayout2.xml"/></Relationships>
</file>

<file path=ppt/slides/_rels/slide22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49.xml"/><Relationship Id="rId1" Type="http://schemas.openxmlformats.org/officeDocument/2006/relationships/slideLayout" Target="../slideLayouts/slideLayout2.xml"/></Relationships>
</file>

<file path=ppt/slides/_rels/slide22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0.xml"/><Relationship Id="rId1" Type="http://schemas.openxmlformats.org/officeDocument/2006/relationships/slideLayout" Target="../slideLayouts/slideLayout2.xml"/></Relationships>
</file>

<file path=ppt/slides/_rels/slide22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1.xml"/><Relationship Id="rId1" Type="http://schemas.openxmlformats.org/officeDocument/2006/relationships/slideLayout" Target="../slideLayouts/slideLayout2.xml"/></Relationships>
</file>

<file path=ppt/slides/_rels/slide22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2.xml"/><Relationship Id="rId1" Type="http://schemas.openxmlformats.org/officeDocument/2006/relationships/slideLayout" Target="../slideLayouts/slideLayout2.xml"/></Relationships>
</file>

<file path=ppt/slides/_rels/slide22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3.xml"/><Relationship Id="rId1" Type="http://schemas.openxmlformats.org/officeDocument/2006/relationships/slideLayout" Target="../slideLayouts/slideLayout2.xml"/></Relationships>
</file>

<file path=ppt/slides/_rels/slide22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4.xml"/><Relationship Id="rId1" Type="http://schemas.openxmlformats.org/officeDocument/2006/relationships/slideLayout" Target="../slideLayouts/slideLayout2.xml"/></Relationships>
</file>

<file path=ppt/slides/_rels/slide22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5.xml"/><Relationship Id="rId1" Type="http://schemas.openxmlformats.org/officeDocument/2006/relationships/slideLayout" Target="../slideLayouts/slideLayout2.xml"/></Relationships>
</file>

<file path=ppt/slides/_rels/slide22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6.xml"/><Relationship Id="rId1" Type="http://schemas.openxmlformats.org/officeDocument/2006/relationships/slideLayout" Target="../slideLayouts/slideLayout2.xml"/></Relationships>
</file>

<file path=ppt/slides/_rels/slide22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7.xml"/><Relationship Id="rId1" Type="http://schemas.openxmlformats.org/officeDocument/2006/relationships/slideLayout" Target="../slideLayouts/slideLayout2.xml"/></Relationships>
</file>

<file path=ppt/slides/_rels/slide22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8.xml"/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.xml"/><Relationship Id="rId1" Type="http://schemas.openxmlformats.org/officeDocument/2006/relationships/slideLayout" Target="../slideLayouts/slideLayout2.xml"/></Relationships>
</file>

<file path=ppt/slides/_rels/slide22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59.xml"/><Relationship Id="rId1" Type="http://schemas.openxmlformats.org/officeDocument/2006/relationships/slideLayout" Target="../slideLayouts/slideLayout2.xml"/></Relationships>
</file>

<file path=ppt/slides/_rels/slide22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0.xml"/><Relationship Id="rId1" Type="http://schemas.openxmlformats.org/officeDocument/2006/relationships/slideLayout" Target="../slideLayouts/slideLayout2.xml"/></Relationships>
</file>

<file path=ppt/slides/_rels/slide22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1.xml"/><Relationship Id="rId1" Type="http://schemas.openxmlformats.org/officeDocument/2006/relationships/slideLayout" Target="../slideLayouts/slideLayout2.xml"/></Relationships>
</file>

<file path=ppt/slides/_rels/slide22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2.xml"/><Relationship Id="rId1" Type="http://schemas.openxmlformats.org/officeDocument/2006/relationships/slideLayout" Target="../slideLayouts/slideLayout2.xml"/></Relationships>
</file>

<file path=ppt/slides/_rels/slide22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3.xml"/><Relationship Id="rId1" Type="http://schemas.openxmlformats.org/officeDocument/2006/relationships/slideLayout" Target="../slideLayouts/slideLayout2.xml"/></Relationships>
</file>

<file path=ppt/slides/_rels/slide22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4.xml"/><Relationship Id="rId1" Type="http://schemas.openxmlformats.org/officeDocument/2006/relationships/slideLayout" Target="../slideLayouts/slideLayout2.xml"/></Relationships>
</file>

<file path=ppt/slides/_rels/slide22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5.xml"/><Relationship Id="rId1" Type="http://schemas.openxmlformats.org/officeDocument/2006/relationships/slideLayout" Target="../slideLayouts/slideLayout2.xml"/></Relationships>
</file>

<file path=ppt/slides/_rels/slide22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6.xml"/><Relationship Id="rId1" Type="http://schemas.openxmlformats.org/officeDocument/2006/relationships/slideLayout" Target="../slideLayouts/slideLayout2.xml"/></Relationships>
</file>

<file path=ppt/slides/_rels/slide22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7.xml"/><Relationship Id="rId1" Type="http://schemas.openxmlformats.org/officeDocument/2006/relationships/slideLayout" Target="../slideLayouts/slideLayout2.xml"/></Relationships>
</file>

<file path=ppt/slides/_rels/slide22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8.xml"/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.xml"/><Relationship Id="rId1" Type="http://schemas.openxmlformats.org/officeDocument/2006/relationships/slideLayout" Target="../slideLayouts/slideLayout2.xml"/></Relationships>
</file>

<file path=ppt/slides/_rels/slide22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69.xml"/><Relationship Id="rId1" Type="http://schemas.openxmlformats.org/officeDocument/2006/relationships/slideLayout" Target="../slideLayouts/slideLayout2.xml"/></Relationships>
</file>

<file path=ppt/slides/_rels/slide22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0.xml"/><Relationship Id="rId1" Type="http://schemas.openxmlformats.org/officeDocument/2006/relationships/slideLayout" Target="../slideLayouts/slideLayout2.xml"/></Relationships>
</file>

<file path=ppt/slides/_rels/slide22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1.xml"/><Relationship Id="rId1" Type="http://schemas.openxmlformats.org/officeDocument/2006/relationships/slideLayout" Target="../slideLayouts/slideLayout2.xml"/></Relationships>
</file>

<file path=ppt/slides/_rels/slide22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2.xml"/><Relationship Id="rId1" Type="http://schemas.openxmlformats.org/officeDocument/2006/relationships/slideLayout" Target="../slideLayouts/slideLayout2.xml"/></Relationships>
</file>

<file path=ppt/slides/_rels/slide22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3.xml"/><Relationship Id="rId1" Type="http://schemas.openxmlformats.org/officeDocument/2006/relationships/slideLayout" Target="../slideLayouts/slideLayout2.xml"/></Relationships>
</file>

<file path=ppt/slides/_rels/slide22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4.xml"/><Relationship Id="rId1" Type="http://schemas.openxmlformats.org/officeDocument/2006/relationships/slideLayout" Target="../slideLayouts/slideLayout2.xml"/></Relationships>
</file>

<file path=ppt/slides/_rels/slide22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5.xml"/><Relationship Id="rId1" Type="http://schemas.openxmlformats.org/officeDocument/2006/relationships/slideLayout" Target="../slideLayouts/slideLayout2.xml"/></Relationships>
</file>

<file path=ppt/slides/_rels/slide22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6.xml"/><Relationship Id="rId1" Type="http://schemas.openxmlformats.org/officeDocument/2006/relationships/slideLayout" Target="../slideLayouts/slideLayout2.xml"/></Relationships>
</file>

<file path=ppt/slides/_rels/slide22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7.xml"/><Relationship Id="rId1" Type="http://schemas.openxmlformats.org/officeDocument/2006/relationships/slideLayout" Target="../slideLayouts/slideLayout2.xml"/></Relationships>
</file>

<file path=ppt/slides/_rels/slide22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8.xml"/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.xml"/><Relationship Id="rId1" Type="http://schemas.openxmlformats.org/officeDocument/2006/relationships/slideLayout" Target="../slideLayouts/slideLayout2.xml"/></Relationships>
</file>

<file path=ppt/slides/_rels/slide22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79.xml"/><Relationship Id="rId1" Type="http://schemas.openxmlformats.org/officeDocument/2006/relationships/slideLayout" Target="../slideLayouts/slideLayout2.xml"/></Relationships>
</file>

<file path=ppt/slides/_rels/slide22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0.xml"/><Relationship Id="rId1" Type="http://schemas.openxmlformats.org/officeDocument/2006/relationships/slideLayout" Target="../slideLayouts/slideLayout2.xml"/></Relationships>
</file>

<file path=ppt/slides/_rels/slide22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1.xml"/><Relationship Id="rId1" Type="http://schemas.openxmlformats.org/officeDocument/2006/relationships/slideLayout" Target="../slideLayouts/slideLayout2.xml"/></Relationships>
</file>

<file path=ppt/slides/_rels/slide22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2.xml"/><Relationship Id="rId1" Type="http://schemas.openxmlformats.org/officeDocument/2006/relationships/slideLayout" Target="../slideLayouts/slideLayout2.xml"/></Relationships>
</file>

<file path=ppt/slides/_rels/slide22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3.xml"/><Relationship Id="rId1" Type="http://schemas.openxmlformats.org/officeDocument/2006/relationships/slideLayout" Target="../slideLayouts/slideLayout2.xml"/></Relationships>
</file>

<file path=ppt/slides/_rels/slide22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4.xml"/><Relationship Id="rId1" Type="http://schemas.openxmlformats.org/officeDocument/2006/relationships/slideLayout" Target="../slideLayouts/slideLayout2.xml"/></Relationships>
</file>

<file path=ppt/slides/_rels/slide22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5.xml"/><Relationship Id="rId1" Type="http://schemas.openxmlformats.org/officeDocument/2006/relationships/slideLayout" Target="../slideLayouts/slideLayout2.xml"/></Relationships>
</file>

<file path=ppt/slides/_rels/slide2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.xml"/><Relationship Id="rId1" Type="http://schemas.openxmlformats.org/officeDocument/2006/relationships/slideLayout" Target="../slideLayouts/slideLayout2.xml"/></Relationships>
</file>

<file path=ppt/slides/_rels/slide2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6.xml"/><Relationship Id="rId1" Type="http://schemas.openxmlformats.org/officeDocument/2006/relationships/slideLayout" Target="../slideLayouts/slideLayout2.xml"/></Relationships>
</file>

<file path=ppt/slides/_rels/slide22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7.xml"/><Relationship Id="rId1" Type="http://schemas.openxmlformats.org/officeDocument/2006/relationships/slideLayout" Target="../slideLayouts/slideLayout2.xml"/></Relationships>
</file>

<file path=ppt/slides/_rels/slide22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8.xml"/><Relationship Id="rId1" Type="http://schemas.openxmlformats.org/officeDocument/2006/relationships/slideLayout" Target="../slideLayouts/slideLayout2.xml"/></Relationships>
</file>

<file path=ppt/slides/_rels/slide22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89.xml"/><Relationship Id="rId1" Type="http://schemas.openxmlformats.org/officeDocument/2006/relationships/slideLayout" Target="../slideLayouts/slideLayout2.xml"/></Relationships>
</file>

<file path=ppt/slides/_rels/slide22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0.xml"/><Relationship Id="rId1" Type="http://schemas.openxmlformats.org/officeDocument/2006/relationships/slideLayout" Target="../slideLayouts/slideLayout2.xml"/></Relationships>
</file>

<file path=ppt/slides/_rels/slide22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1.xml"/><Relationship Id="rId1" Type="http://schemas.openxmlformats.org/officeDocument/2006/relationships/slideLayout" Target="../slideLayouts/slideLayout2.xml"/></Relationships>
</file>

<file path=ppt/slides/_rels/slide22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2.xml"/><Relationship Id="rId1" Type="http://schemas.openxmlformats.org/officeDocument/2006/relationships/slideLayout" Target="../slideLayouts/slideLayout2.xml"/></Relationships>
</file>

<file path=ppt/slides/_rels/slide22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3.xml"/><Relationship Id="rId1" Type="http://schemas.openxmlformats.org/officeDocument/2006/relationships/slideLayout" Target="../slideLayouts/slideLayout2.xml"/></Relationships>
</file>

<file path=ppt/slides/_rels/slide22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.xml"/><Relationship Id="rId1" Type="http://schemas.openxmlformats.org/officeDocument/2006/relationships/slideLayout" Target="../slideLayouts/slideLayout2.xml"/></Relationships>
</file>

<file path=ppt/slides/_rels/slide23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5.xml"/><Relationship Id="rId1" Type="http://schemas.openxmlformats.org/officeDocument/2006/relationships/slideLayout" Target="../slideLayouts/slideLayout2.xml"/></Relationships>
</file>

<file path=ppt/slides/_rels/slide23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6.xml"/><Relationship Id="rId1" Type="http://schemas.openxmlformats.org/officeDocument/2006/relationships/slideLayout" Target="../slideLayouts/slideLayout2.xml"/></Relationships>
</file>

<file path=ppt/slides/_rels/slide23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7.xml"/><Relationship Id="rId1" Type="http://schemas.openxmlformats.org/officeDocument/2006/relationships/slideLayout" Target="../slideLayouts/slideLayout2.xml"/></Relationships>
</file>

<file path=ppt/slides/_rels/slide23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8.xml"/><Relationship Id="rId1" Type="http://schemas.openxmlformats.org/officeDocument/2006/relationships/slideLayout" Target="../slideLayouts/slideLayout2.xml"/></Relationships>
</file>

<file path=ppt/slides/_rels/slide23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99.xml"/><Relationship Id="rId1" Type="http://schemas.openxmlformats.org/officeDocument/2006/relationships/slideLayout" Target="../slideLayouts/slideLayout2.xml"/></Relationships>
</file>

<file path=ppt/slides/_rels/slide23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0.xml"/><Relationship Id="rId1" Type="http://schemas.openxmlformats.org/officeDocument/2006/relationships/slideLayout" Target="../slideLayouts/slideLayout2.xml"/></Relationships>
</file>

<file path=ppt/slides/_rels/slide23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1.xml"/><Relationship Id="rId1" Type="http://schemas.openxmlformats.org/officeDocument/2006/relationships/slideLayout" Target="../slideLayouts/slideLayout2.xml"/></Relationships>
</file>

<file path=ppt/slides/_rels/slide23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2.xml"/><Relationship Id="rId1" Type="http://schemas.openxmlformats.org/officeDocument/2006/relationships/slideLayout" Target="../slideLayouts/slideLayout2.xml"/></Relationships>
</file>

<file path=ppt/slides/_rels/slide23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3.xml"/><Relationship Id="rId1" Type="http://schemas.openxmlformats.org/officeDocument/2006/relationships/slideLayout" Target="../slideLayouts/slideLayout2.xml"/></Relationships>
</file>

<file path=ppt/slides/_rels/slide23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4.xml"/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.xml"/><Relationship Id="rId1" Type="http://schemas.openxmlformats.org/officeDocument/2006/relationships/slideLayout" Target="../slideLayouts/slideLayout2.xml"/></Relationships>
</file>

<file path=ppt/slides/_rels/slide23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5.xml"/><Relationship Id="rId1" Type="http://schemas.openxmlformats.org/officeDocument/2006/relationships/slideLayout" Target="../slideLayouts/slideLayout2.xml"/></Relationships>
</file>

<file path=ppt/slides/_rels/slide23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6.xml"/><Relationship Id="rId1" Type="http://schemas.openxmlformats.org/officeDocument/2006/relationships/slideLayout" Target="../slideLayouts/slideLayout2.xml"/></Relationships>
</file>

<file path=ppt/slides/_rels/slide23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7.xml"/><Relationship Id="rId1" Type="http://schemas.openxmlformats.org/officeDocument/2006/relationships/slideLayout" Target="../slideLayouts/slideLayout2.xml"/></Relationships>
</file>

<file path=ppt/slides/_rels/slide23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8.xml"/><Relationship Id="rId1" Type="http://schemas.openxmlformats.org/officeDocument/2006/relationships/slideLayout" Target="../slideLayouts/slideLayout2.xml"/></Relationships>
</file>

<file path=ppt/slides/_rels/slide23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09.xml"/><Relationship Id="rId1" Type="http://schemas.openxmlformats.org/officeDocument/2006/relationships/slideLayout" Target="../slideLayouts/slideLayout2.xml"/></Relationships>
</file>

<file path=ppt/slides/_rels/slide23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0.xml"/><Relationship Id="rId1" Type="http://schemas.openxmlformats.org/officeDocument/2006/relationships/slideLayout" Target="../slideLayouts/slideLayout2.xml"/></Relationships>
</file>

<file path=ppt/slides/_rels/slide23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1.xml"/><Relationship Id="rId1" Type="http://schemas.openxmlformats.org/officeDocument/2006/relationships/slideLayout" Target="../slideLayouts/slideLayout2.xml"/></Relationships>
</file>

<file path=ppt/slides/_rels/slide23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2.xml"/><Relationship Id="rId1" Type="http://schemas.openxmlformats.org/officeDocument/2006/relationships/slideLayout" Target="../slideLayouts/slideLayout2.xml"/></Relationships>
</file>

<file path=ppt/slides/_rels/slide23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3.xml"/><Relationship Id="rId1" Type="http://schemas.openxmlformats.org/officeDocument/2006/relationships/slideLayout" Target="../slideLayouts/slideLayout2.xml"/></Relationships>
</file>

<file path=ppt/slides/_rels/slide23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4.xml"/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.xml"/><Relationship Id="rId1" Type="http://schemas.openxmlformats.org/officeDocument/2006/relationships/slideLayout" Target="../slideLayouts/slideLayout2.xml"/></Relationships>
</file>

<file path=ppt/slides/_rels/slide23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5.xml"/><Relationship Id="rId1" Type="http://schemas.openxmlformats.org/officeDocument/2006/relationships/slideLayout" Target="../slideLayouts/slideLayout2.xml"/></Relationships>
</file>

<file path=ppt/slides/_rels/slide23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6.xml"/><Relationship Id="rId1" Type="http://schemas.openxmlformats.org/officeDocument/2006/relationships/slideLayout" Target="../slideLayouts/slideLayout2.xml"/></Relationships>
</file>

<file path=ppt/slides/_rels/slide23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7.xml"/><Relationship Id="rId1" Type="http://schemas.openxmlformats.org/officeDocument/2006/relationships/slideLayout" Target="../slideLayouts/slideLayout2.xml"/></Relationships>
</file>

<file path=ppt/slides/_rels/slide23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8.xml"/><Relationship Id="rId1" Type="http://schemas.openxmlformats.org/officeDocument/2006/relationships/slideLayout" Target="../slideLayouts/slideLayout2.xml"/></Relationships>
</file>

<file path=ppt/slides/_rels/slide23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19.xml"/><Relationship Id="rId1" Type="http://schemas.openxmlformats.org/officeDocument/2006/relationships/slideLayout" Target="../slideLayouts/slideLayout2.xml"/></Relationships>
</file>

<file path=ppt/slides/_rels/slide23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0.xml"/><Relationship Id="rId1" Type="http://schemas.openxmlformats.org/officeDocument/2006/relationships/slideLayout" Target="../slideLayouts/slideLayout2.xml"/></Relationships>
</file>

<file path=ppt/slides/_rels/slide23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1.xml"/><Relationship Id="rId1" Type="http://schemas.openxmlformats.org/officeDocument/2006/relationships/slideLayout" Target="../slideLayouts/slideLayout2.xml"/></Relationships>
</file>

<file path=ppt/slides/_rels/slide23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2.xml"/><Relationship Id="rId1" Type="http://schemas.openxmlformats.org/officeDocument/2006/relationships/slideLayout" Target="../slideLayouts/slideLayout2.xml"/></Relationships>
</file>

<file path=ppt/slides/_rels/slide23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3.xml"/><Relationship Id="rId1" Type="http://schemas.openxmlformats.org/officeDocument/2006/relationships/slideLayout" Target="../slideLayouts/slideLayout2.xml"/></Relationships>
</file>

<file path=ppt/slides/_rels/slide23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4.xml"/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.xml"/><Relationship Id="rId1" Type="http://schemas.openxmlformats.org/officeDocument/2006/relationships/slideLayout" Target="../slideLayouts/slideLayout2.xml"/></Relationships>
</file>

<file path=ppt/slides/_rels/slide23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5.xml"/><Relationship Id="rId1" Type="http://schemas.openxmlformats.org/officeDocument/2006/relationships/slideLayout" Target="../slideLayouts/slideLayout2.xml"/></Relationships>
</file>

<file path=ppt/slides/_rels/slide23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6.xml"/><Relationship Id="rId1" Type="http://schemas.openxmlformats.org/officeDocument/2006/relationships/slideLayout" Target="../slideLayouts/slideLayout2.xml"/></Relationships>
</file>

<file path=ppt/slides/_rels/slide23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7.xml"/><Relationship Id="rId1" Type="http://schemas.openxmlformats.org/officeDocument/2006/relationships/slideLayout" Target="../slideLayouts/slideLayout2.xml"/></Relationships>
</file>

<file path=ppt/slides/_rels/slide23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8.xml"/><Relationship Id="rId1" Type="http://schemas.openxmlformats.org/officeDocument/2006/relationships/slideLayout" Target="../slideLayouts/slideLayout2.xml"/></Relationships>
</file>

<file path=ppt/slides/_rels/slide23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29.xml"/><Relationship Id="rId1" Type="http://schemas.openxmlformats.org/officeDocument/2006/relationships/slideLayout" Target="../slideLayouts/slideLayout2.xml"/></Relationships>
</file>

<file path=ppt/slides/_rels/slide23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0.xml"/><Relationship Id="rId1" Type="http://schemas.openxmlformats.org/officeDocument/2006/relationships/slideLayout" Target="../slideLayouts/slideLayout2.xml"/></Relationships>
</file>

<file path=ppt/slides/_rels/slide23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1.xml"/><Relationship Id="rId1" Type="http://schemas.openxmlformats.org/officeDocument/2006/relationships/slideLayout" Target="../slideLayouts/slideLayout2.xml"/></Relationships>
</file>

<file path=ppt/slides/_rels/slide23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2.xml"/><Relationship Id="rId1" Type="http://schemas.openxmlformats.org/officeDocument/2006/relationships/slideLayout" Target="../slideLayouts/slideLayout2.xml"/></Relationships>
</file>

<file path=ppt/slides/_rels/slide23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3.xml"/><Relationship Id="rId1" Type="http://schemas.openxmlformats.org/officeDocument/2006/relationships/slideLayout" Target="../slideLayouts/slideLayout2.xml"/></Relationships>
</file>

<file path=ppt/slides/_rels/slide23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4.xml"/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.xml"/><Relationship Id="rId1" Type="http://schemas.openxmlformats.org/officeDocument/2006/relationships/slideLayout" Target="../slideLayouts/slideLayout2.xml"/></Relationships>
</file>

<file path=ppt/slides/_rels/slide23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5.xml"/><Relationship Id="rId1" Type="http://schemas.openxmlformats.org/officeDocument/2006/relationships/slideLayout" Target="../slideLayouts/slideLayout2.xml"/></Relationships>
</file>

<file path=ppt/slides/_rels/slide23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6.xml"/><Relationship Id="rId1" Type="http://schemas.openxmlformats.org/officeDocument/2006/relationships/slideLayout" Target="../slideLayouts/slideLayout2.xml"/></Relationships>
</file>

<file path=ppt/slides/_rels/slide23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7.xml"/><Relationship Id="rId1" Type="http://schemas.openxmlformats.org/officeDocument/2006/relationships/slideLayout" Target="../slideLayouts/slideLayout2.xml"/></Relationships>
</file>

<file path=ppt/slides/_rels/slide23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8.xml"/><Relationship Id="rId1" Type="http://schemas.openxmlformats.org/officeDocument/2006/relationships/slideLayout" Target="../slideLayouts/slideLayout2.xml"/></Relationships>
</file>

<file path=ppt/slides/_rels/slide23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39.xml"/><Relationship Id="rId1" Type="http://schemas.openxmlformats.org/officeDocument/2006/relationships/slideLayout" Target="../slideLayouts/slideLayout2.xml"/></Relationships>
</file>

<file path=ppt/slides/_rels/slide23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0.xml"/><Relationship Id="rId1" Type="http://schemas.openxmlformats.org/officeDocument/2006/relationships/slideLayout" Target="../slideLayouts/slideLayout2.xml"/></Relationships>
</file>

<file path=ppt/slides/_rels/slide23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1.xml"/><Relationship Id="rId1" Type="http://schemas.openxmlformats.org/officeDocument/2006/relationships/slideLayout" Target="../slideLayouts/slideLayout2.xml"/></Relationships>
</file>

<file path=ppt/slides/_rels/slide23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2.xml"/><Relationship Id="rId1" Type="http://schemas.openxmlformats.org/officeDocument/2006/relationships/slideLayout" Target="../slideLayouts/slideLayout2.xml"/></Relationships>
</file>

<file path=ppt/slides/_rels/slide23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3.xml"/><Relationship Id="rId1" Type="http://schemas.openxmlformats.org/officeDocument/2006/relationships/slideLayout" Target="../slideLayouts/slideLayout2.xml"/></Relationships>
</file>

<file path=ppt/slides/_rels/slide23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4.xml"/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.xml"/><Relationship Id="rId1" Type="http://schemas.openxmlformats.org/officeDocument/2006/relationships/slideLayout" Target="../slideLayouts/slideLayout2.xml"/></Relationships>
</file>

<file path=ppt/slides/_rels/slide23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5.xml"/><Relationship Id="rId1" Type="http://schemas.openxmlformats.org/officeDocument/2006/relationships/slideLayout" Target="../slideLayouts/slideLayout2.xml"/></Relationships>
</file>

<file path=ppt/slides/_rels/slide23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6.xml"/><Relationship Id="rId1" Type="http://schemas.openxmlformats.org/officeDocument/2006/relationships/slideLayout" Target="../slideLayouts/slideLayout2.xml"/></Relationships>
</file>

<file path=ppt/slides/_rels/slide23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7.xml"/><Relationship Id="rId1" Type="http://schemas.openxmlformats.org/officeDocument/2006/relationships/slideLayout" Target="../slideLayouts/slideLayout2.xml"/></Relationships>
</file>

<file path=ppt/slides/_rels/slide23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8.xml"/><Relationship Id="rId1" Type="http://schemas.openxmlformats.org/officeDocument/2006/relationships/slideLayout" Target="../slideLayouts/slideLayout2.xml"/></Relationships>
</file>

<file path=ppt/slides/_rels/slide23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49.xml"/><Relationship Id="rId1" Type="http://schemas.openxmlformats.org/officeDocument/2006/relationships/slideLayout" Target="../slideLayouts/slideLayout2.xml"/></Relationships>
</file>

<file path=ppt/slides/_rels/slide23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0.xml"/><Relationship Id="rId1" Type="http://schemas.openxmlformats.org/officeDocument/2006/relationships/slideLayout" Target="../slideLayouts/slideLayout2.xml"/></Relationships>
</file>

<file path=ppt/slides/_rels/slide23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1.xml"/><Relationship Id="rId1" Type="http://schemas.openxmlformats.org/officeDocument/2006/relationships/slideLayout" Target="../slideLayouts/slideLayout2.xml"/></Relationships>
</file>

<file path=ppt/slides/_rels/slide23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2.xml"/><Relationship Id="rId1" Type="http://schemas.openxmlformats.org/officeDocument/2006/relationships/slideLayout" Target="../slideLayouts/slideLayout2.xml"/></Relationships>
</file>

<file path=ppt/slides/_rels/slide23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3.xml"/><Relationship Id="rId1" Type="http://schemas.openxmlformats.org/officeDocument/2006/relationships/slideLayout" Target="../slideLayouts/slideLayout2.xml"/></Relationships>
</file>

<file path=ppt/slides/_rels/slide23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4.xml"/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.xml"/><Relationship Id="rId1" Type="http://schemas.openxmlformats.org/officeDocument/2006/relationships/slideLayout" Target="../slideLayouts/slideLayout2.xml"/></Relationships>
</file>

<file path=ppt/slides/_rels/slide23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5.xml"/><Relationship Id="rId1" Type="http://schemas.openxmlformats.org/officeDocument/2006/relationships/slideLayout" Target="../slideLayouts/slideLayout2.xml"/></Relationships>
</file>

<file path=ppt/slides/_rels/slide23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6.xml"/><Relationship Id="rId1" Type="http://schemas.openxmlformats.org/officeDocument/2006/relationships/slideLayout" Target="../slideLayouts/slideLayout2.xml"/></Relationships>
</file>

<file path=ppt/slides/_rels/slide23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7.xml"/><Relationship Id="rId1" Type="http://schemas.openxmlformats.org/officeDocument/2006/relationships/slideLayout" Target="../slideLayouts/slideLayout2.xml"/></Relationships>
</file>

<file path=ppt/slides/_rels/slide23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8.xml"/><Relationship Id="rId1" Type="http://schemas.openxmlformats.org/officeDocument/2006/relationships/slideLayout" Target="../slideLayouts/slideLayout2.xml"/></Relationships>
</file>

<file path=ppt/slides/_rels/slide23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59.xml"/><Relationship Id="rId1" Type="http://schemas.openxmlformats.org/officeDocument/2006/relationships/slideLayout" Target="../slideLayouts/slideLayout2.xml"/></Relationships>
</file>

<file path=ppt/slides/_rels/slide23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0.xml"/><Relationship Id="rId1" Type="http://schemas.openxmlformats.org/officeDocument/2006/relationships/slideLayout" Target="../slideLayouts/slideLayout2.xml"/></Relationships>
</file>

<file path=ppt/slides/_rels/slide23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1.xml"/><Relationship Id="rId1" Type="http://schemas.openxmlformats.org/officeDocument/2006/relationships/slideLayout" Target="../slideLayouts/slideLayout2.xml"/></Relationships>
</file>

<file path=ppt/slides/_rels/slide23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2.xml"/><Relationship Id="rId1" Type="http://schemas.openxmlformats.org/officeDocument/2006/relationships/slideLayout" Target="../slideLayouts/slideLayout2.xml"/></Relationships>
</file>

<file path=ppt/slides/_rels/slide23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3.xml"/><Relationship Id="rId1" Type="http://schemas.openxmlformats.org/officeDocument/2006/relationships/slideLayout" Target="../slideLayouts/slideLayout2.xml"/></Relationships>
</file>

<file path=ppt/slides/_rels/slide23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4.xml"/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.xml"/><Relationship Id="rId1" Type="http://schemas.openxmlformats.org/officeDocument/2006/relationships/slideLayout" Target="../slideLayouts/slideLayout2.xml"/></Relationships>
</file>

<file path=ppt/slides/_rels/slide23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5.xml"/><Relationship Id="rId1" Type="http://schemas.openxmlformats.org/officeDocument/2006/relationships/slideLayout" Target="../slideLayouts/slideLayout2.xml"/></Relationships>
</file>

<file path=ppt/slides/_rels/slide23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6.xml"/><Relationship Id="rId1" Type="http://schemas.openxmlformats.org/officeDocument/2006/relationships/slideLayout" Target="../slideLayouts/slideLayout2.xml"/></Relationships>
</file>

<file path=ppt/slides/_rels/slide23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7.xml"/><Relationship Id="rId1" Type="http://schemas.openxmlformats.org/officeDocument/2006/relationships/slideLayout" Target="../slideLayouts/slideLayout2.xml"/></Relationships>
</file>

<file path=ppt/slides/_rels/slide23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8.xml"/><Relationship Id="rId1" Type="http://schemas.openxmlformats.org/officeDocument/2006/relationships/slideLayout" Target="../slideLayouts/slideLayout2.xml"/></Relationships>
</file>

<file path=ppt/slides/_rels/slide23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69.xml"/><Relationship Id="rId1" Type="http://schemas.openxmlformats.org/officeDocument/2006/relationships/slideLayout" Target="../slideLayouts/slideLayout2.xml"/></Relationships>
</file>

<file path=ppt/slides/_rels/slide23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0.xml"/><Relationship Id="rId1" Type="http://schemas.openxmlformats.org/officeDocument/2006/relationships/slideLayout" Target="../slideLayouts/slideLayout2.xml"/></Relationships>
</file>

<file path=ppt/slides/_rels/slide23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1.xml"/><Relationship Id="rId1" Type="http://schemas.openxmlformats.org/officeDocument/2006/relationships/slideLayout" Target="../slideLayouts/slideLayout2.xml"/></Relationships>
</file>

<file path=ppt/slides/_rels/slide23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2.xml"/><Relationship Id="rId1" Type="http://schemas.openxmlformats.org/officeDocument/2006/relationships/slideLayout" Target="../slideLayouts/slideLayout2.xml"/></Relationships>
</file>

<file path=ppt/slides/_rels/slide23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3.xml"/><Relationship Id="rId1" Type="http://schemas.openxmlformats.org/officeDocument/2006/relationships/slideLayout" Target="../slideLayouts/slideLayout2.xml"/></Relationships>
</file>

<file path=ppt/slides/_rels/slide23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4.xml"/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.xml"/><Relationship Id="rId1" Type="http://schemas.openxmlformats.org/officeDocument/2006/relationships/slideLayout" Target="../slideLayouts/slideLayout2.xml"/></Relationships>
</file>

<file path=ppt/slides/_rels/slide23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5.xml"/><Relationship Id="rId1" Type="http://schemas.openxmlformats.org/officeDocument/2006/relationships/slideLayout" Target="../slideLayouts/slideLayout2.xml"/></Relationships>
</file>

<file path=ppt/slides/_rels/slide23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6.xml"/><Relationship Id="rId1" Type="http://schemas.openxmlformats.org/officeDocument/2006/relationships/slideLayout" Target="../slideLayouts/slideLayout2.xml"/></Relationships>
</file>

<file path=ppt/slides/_rels/slide23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7.xml"/><Relationship Id="rId1" Type="http://schemas.openxmlformats.org/officeDocument/2006/relationships/slideLayout" Target="../slideLayouts/slideLayout2.xml"/></Relationships>
</file>

<file path=ppt/slides/_rels/slide23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8.xml"/><Relationship Id="rId1" Type="http://schemas.openxmlformats.org/officeDocument/2006/relationships/slideLayout" Target="../slideLayouts/slideLayout2.xml"/></Relationships>
</file>

<file path=ppt/slides/_rels/slide23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79.xml"/><Relationship Id="rId1" Type="http://schemas.openxmlformats.org/officeDocument/2006/relationships/slideLayout" Target="../slideLayouts/slideLayout2.xml"/></Relationships>
</file>

<file path=ppt/slides/_rels/slide23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0.xml"/><Relationship Id="rId1" Type="http://schemas.openxmlformats.org/officeDocument/2006/relationships/slideLayout" Target="../slideLayouts/slideLayout2.xml"/></Relationships>
</file>

<file path=ppt/slides/_rels/slide23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1.xml"/><Relationship Id="rId1" Type="http://schemas.openxmlformats.org/officeDocument/2006/relationships/slideLayout" Target="../slideLayouts/slideLayout2.xml"/></Relationships>
</file>

<file path=ppt/slides/_rels/slide23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2.xml"/><Relationship Id="rId1" Type="http://schemas.openxmlformats.org/officeDocument/2006/relationships/slideLayout" Target="../slideLayouts/slideLayout2.xml"/></Relationships>
</file>

<file path=ppt/slides/_rels/slide23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3.xml"/><Relationship Id="rId1" Type="http://schemas.openxmlformats.org/officeDocument/2006/relationships/slideLayout" Target="../slideLayouts/slideLayout2.xml"/></Relationships>
</file>

<file path=ppt/slides/_rels/slide23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4.xml"/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.xml"/><Relationship Id="rId1" Type="http://schemas.openxmlformats.org/officeDocument/2006/relationships/slideLayout" Target="../slideLayouts/slideLayout2.xml"/></Relationships>
</file>

<file path=ppt/slides/_rels/slide23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5.xml"/><Relationship Id="rId1" Type="http://schemas.openxmlformats.org/officeDocument/2006/relationships/slideLayout" Target="../slideLayouts/slideLayout2.xml"/></Relationships>
</file>

<file path=ppt/slides/_rels/slide23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6.xml"/><Relationship Id="rId1" Type="http://schemas.openxmlformats.org/officeDocument/2006/relationships/slideLayout" Target="../slideLayouts/slideLayout2.xml"/></Relationships>
</file>

<file path=ppt/slides/_rels/slide23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7.xml"/><Relationship Id="rId1" Type="http://schemas.openxmlformats.org/officeDocument/2006/relationships/slideLayout" Target="../slideLayouts/slideLayout2.xml"/></Relationships>
</file>

<file path=ppt/slides/_rels/slide23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8.xml"/><Relationship Id="rId1" Type="http://schemas.openxmlformats.org/officeDocument/2006/relationships/slideLayout" Target="../slideLayouts/slideLayout2.xml"/></Relationships>
</file>

<file path=ppt/slides/_rels/slide23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89.xml"/><Relationship Id="rId1" Type="http://schemas.openxmlformats.org/officeDocument/2006/relationships/slideLayout" Target="../slideLayouts/slideLayout2.xml"/></Relationships>
</file>

<file path=ppt/slides/_rels/slide23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0.xml"/><Relationship Id="rId1" Type="http://schemas.openxmlformats.org/officeDocument/2006/relationships/slideLayout" Target="../slideLayouts/slideLayout2.xml"/></Relationships>
</file>

<file path=ppt/slides/_rels/slide23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1.xml"/><Relationship Id="rId1" Type="http://schemas.openxmlformats.org/officeDocument/2006/relationships/slideLayout" Target="../slideLayouts/slideLayout2.xml"/></Relationships>
</file>

<file path=ppt/slides/_rels/slide23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2.xml"/><Relationship Id="rId1" Type="http://schemas.openxmlformats.org/officeDocument/2006/relationships/slideLayout" Target="../slideLayouts/slideLayout2.xml"/></Relationships>
</file>

<file path=ppt/slides/_rels/slide23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3.xml"/><Relationship Id="rId1" Type="http://schemas.openxmlformats.org/officeDocument/2006/relationships/slideLayout" Target="../slideLayouts/slideLayout2.xml"/></Relationships>
</file>

<file path=ppt/slides/_rels/slide23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.xml"/><Relationship Id="rId1" Type="http://schemas.openxmlformats.org/officeDocument/2006/relationships/slideLayout" Target="../slideLayouts/slideLayout2.xml"/></Relationships>
</file>

<file path=ppt/slides/_rels/slide24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5.xml"/><Relationship Id="rId1" Type="http://schemas.openxmlformats.org/officeDocument/2006/relationships/slideLayout" Target="../slideLayouts/slideLayout2.xml"/></Relationships>
</file>

<file path=ppt/slides/_rels/slide24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6.xml"/><Relationship Id="rId1" Type="http://schemas.openxmlformats.org/officeDocument/2006/relationships/slideLayout" Target="../slideLayouts/slideLayout2.xml"/></Relationships>
</file>

<file path=ppt/slides/_rels/slide24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7.xml"/><Relationship Id="rId1" Type="http://schemas.openxmlformats.org/officeDocument/2006/relationships/slideLayout" Target="../slideLayouts/slideLayout2.xml"/></Relationships>
</file>

<file path=ppt/slides/_rels/slide24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8.xml"/><Relationship Id="rId1" Type="http://schemas.openxmlformats.org/officeDocument/2006/relationships/slideLayout" Target="../slideLayouts/slideLayout2.xml"/></Relationships>
</file>

<file path=ppt/slides/_rels/slide24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99.xml"/><Relationship Id="rId1" Type="http://schemas.openxmlformats.org/officeDocument/2006/relationships/slideLayout" Target="../slideLayouts/slideLayout2.xml"/></Relationships>
</file>

<file path=ppt/slides/_rels/slide24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0.xml"/><Relationship Id="rId1" Type="http://schemas.openxmlformats.org/officeDocument/2006/relationships/slideLayout" Target="../slideLayouts/slideLayout2.xml"/></Relationships>
</file>

<file path=ppt/slides/_rels/slide24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1.xml"/><Relationship Id="rId1" Type="http://schemas.openxmlformats.org/officeDocument/2006/relationships/slideLayout" Target="../slideLayouts/slideLayout2.xml"/></Relationships>
</file>

<file path=ppt/slides/_rels/slide24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2.xml"/><Relationship Id="rId1" Type="http://schemas.openxmlformats.org/officeDocument/2006/relationships/slideLayout" Target="../slideLayouts/slideLayout2.xml"/></Relationships>
</file>

<file path=ppt/slides/_rels/slide24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3.xml"/><Relationship Id="rId1" Type="http://schemas.openxmlformats.org/officeDocument/2006/relationships/slideLayout" Target="../slideLayouts/slideLayout2.xml"/></Relationships>
</file>

<file path=ppt/slides/_rels/slide24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4.xml"/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.xml"/><Relationship Id="rId1" Type="http://schemas.openxmlformats.org/officeDocument/2006/relationships/slideLayout" Target="../slideLayouts/slideLayout2.xml"/></Relationships>
</file>

<file path=ppt/slides/_rels/slide24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5.xml"/><Relationship Id="rId1" Type="http://schemas.openxmlformats.org/officeDocument/2006/relationships/slideLayout" Target="../slideLayouts/slideLayout2.xml"/></Relationships>
</file>

<file path=ppt/slides/_rels/slide24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6.xml"/><Relationship Id="rId1" Type="http://schemas.openxmlformats.org/officeDocument/2006/relationships/slideLayout" Target="../slideLayouts/slideLayout2.xml"/></Relationships>
</file>

<file path=ppt/slides/_rels/slide24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7.xml"/><Relationship Id="rId1" Type="http://schemas.openxmlformats.org/officeDocument/2006/relationships/slideLayout" Target="../slideLayouts/slideLayout2.xml"/></Relationships>
</file>

<file path=ppt/slides/_rels/slide24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8.xml"/><Relationship Id="rId1" Type="http://schemas.openxmlformats.org/officeDocument/2006/relationships/slideLayout" Target="../slideLayouts/slideLayout2.xml"/></Relationships>
</file>

<file path=ppt/slides/_rels/slide24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09.xml"/><Relationship Id="rId1" Type="http://schemas.openxmlformats.org/officeDocument/2006/relationships/slideLayout" Target="../slideLayouts/slideLayout2.xml"/></Relationships>
</file>

<file path=ppt/slides/_rels/slide24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0.xml"/><Relationship Id="rId1" Type="http://schemas.openxmlformats.org/officeDocument/2006/relationships/slideLayout" Target="../slideLayouts/slideLayout2.xml"/></Relationships>
</file>

<file path=ppt/slides/_rels/slide24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1.xml"/><Relationship Id="rId1" Type="http://schemas.openxmlformats.org/officeDocument/2006/relationships/slideLayout" Target="../slideLayouts/slideLayout2.xml"/></Relationships>
</file>

<file path=ppt/slides/_rels/slide24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2.xml"/><Relationship Id="rId1" Type="http://schemas.openxmlformats.org/officeDocument/2006/relationships/slideLayout" Target="../slideLayouts/slideLayout2.xml"/></Relationships>
</file>

<file path=ppt/slides/_rels/slide24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3.xml"/><Relationship Id="rId1" Type="http://schemas.openxmlformats.org/officeDocument/2006/relationships/slideLayout" Target="../slideLayouts/slideLayout2.xml"/></Relationships>
</file>

<file path=ppt/slides/_rels/slide24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4.xml"/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.xml"/><Relationship Id="rId1" Type="http://schemas.openxmlformats.org/officeDocument/2006/relationships/slideLayout" Target="../slideLayouts/slideLayout2.xml"/></Relationships>
</file>

<file path=ppt/slides/_rels/slide24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5.xml"/><Relationship Id="rId1" Type="http://schemas.openxmlformats.org/officeDocument/2006/relationships/slideLayout" Target="../slideLayouts/slideLayout2.xml"/></Relationships>
</file>

<file path=ppt/slides/_rels/slide24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6.xml"/><Relationship Id="rId1" Type="http://schemas.openxmlformats.org/officeDocument/2006/relationships/slideLayout" Target="../slideLayouts/slideLayout2.xml"/></Relationships>
</file>

<file path=ppt/slides/_rels/slide24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7.xml"/><Relationship Id="rId1" Type="http://schemas.openxmlformats.org/officeDocument/2006/relationships/slideLayout" Target="../slideLayouts/slideLayout2.xml"/></Relationships>
</file>

<file path=ppt/slides/_rels/slide24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8.xml"/><Relationship Id="rId1" Type="http://schemas.openxmlformats.org/officeDocument/2006/relationships/slideLayout" Target="../slideLayouts/slideLayout2.xml"/></Relationships>
</file>

<file path=ppt/slides/_rels/slide24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19.xml"/><Relationship Id="rId1" Type="http://schemas.openxmlformats.org/officeDocument/2006/relationships/slideLayout" Target="../slideLayouts/slideLayout2.xml"/></Relationships>
</file>

<file path=ppt/slides/_rels/slide24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0.xml"/><Relationship Id="rId1" Type="http://schemas.openxmlformats.org/officeDocument/2006/relationships/slideLayout" Target="../slideLayouts/slideLayout2.xml"/></Relationships>
</file>

<file path=ppt/slides/_rels/slide24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1.xml"/><Relationship Id="rId1" Type="http://schemas.openxmlformats.org/officeDocument/2006/relationships/slideLayout" Target="../slideLayouts/slideLayout2.xml"/></Relationships>
</file>

<file path=ppt/slides/_rels/slide24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2.xml"/><Relationship Id="rId1" Type="http://schemas.openxmlformats.org/officeDocument/2006/relationships/slideLayout" Target="../slideLayouts/slideLayout2.xml"/></Relationships>
</file>

<file path=ppt/slides/_rels/slide24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3.xml"/><Relationship Id="rId1" Type="http://schemas.openxmlformats.org/officeDocument/2006/relationships/slideLayout" Target="../slideLayouts/slideLayout2.xml"/></Relationships>
</file>

<file path=ppt/slides/_rels/slide24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4.xml"/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.xml"/><Relationship Id="rId1" Type="http://schemas.openxmlformats.org/officeDocument/2006/relationships/slideLayout" Target="../slideLayouts/slideLayout2.xml"/></Relationships>
</file>

<file path=ppt/slides/_rels/slide24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5.xml"/><Relationship Id="rId1" Type="http://schemas.openxmlformats.org/officeDocument/2006/relationships/slideLayout" Target="../slideLayouts/slideLayout2.xml"/></Relationships>
</file>

<file path=ppt/slides/_rels/slide24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6.xml"/><Relationship Id="rId1" Type="http://schemas.openxmlformats.org/officeDocument/2006/relationships/slideLayout" Target="../slideLayouts/slideLayout2.xml"/></Relationships>
</file>

<file path=ppt/slides/_rels/slide24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7.xml"/><Relationship Id="rId1" Type="http://schemas.openxmlformats.org/officeDocument/2006/relationships/slideLayout" Target="../slideLayouts/slideLayout2.xml"/></Relationships>
</file>

<file path=ppt/slides/_rels/slide24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8.xml"/><Relationship Id="rId1" Type="http://schemas.openxmlformats.org/officeDocument/2006/relationships/slideLayout" Target="../slideLayouts/slideLayout2.xml"/></Relationships>
</file>

<file path=ppt/slides/_rels/slide24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29.xml"/><Relationship Id="rId1" Type="http://schemas.openxmlformats.org/officeDocument/2006/relationships/slideLayout" Target="../slideLayouts/slideLayout2.xml"/></Relationships>
</file>

<file path=ppt/slides/_rels/slide24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0.xml"/><Relationship Id="rId1" Type="http://schemas.openxmlformats.org/officeDocument/2006/relationships/slideLayout" Target="../slideLayouts/slideLayout2.xml"/></Relationships>
</file>

<file path=ppt/slides/_rels/slide24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1.xml"/><Relationship Id="rId1" Type="http://schemas.openxmlformats.org/officeDocument/2006/relationships/slideLayout" Target="../slideLayouts/slideLayout2.xml"/></Relationships>
</file>

<file path=ppt/slides/_rels/slide2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2.xml"/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.xml"/><Relationship Id="rId1" Type="http://schemas.openxmlformats.org/officeDocument/2006/relationships/slideLayout" Target="../slideLayouts/slideLayout2.xml"/></Relationships>
</file>

<file path=ppt/slides/_rels/slide2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5.xml"/><Relationship Id="rId1" Type="http://schemas.openxmlformats.org/officeDocument/2006/relationships/slideLayout" Target="../slideLayouts/slideLayout2.xml"/></Relationships>
</file>

<file path=ppt/slides/_rels/slide2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6.xml"/><Relationship Id="rId1" Type="http://schemas.openxmlformats.org/officeDocument/2006/relationships/slideLayout" Target="../slideLayouts/slideLayout2.xml"/></Relationships>
</file>

<file path=ppt/slides/_rels/slide2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7.xml"/><Relationship Id="rId1" Type="http://schemas.openxmlformats.org/officeDocument/2006/relationships/slideLayout" Target="../slideLayouts/slideLayout2.xml"/></Relationships>
</file>

<file path=ppt/slides/_rels/slide2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3.xml"/><Relationship Id="rId1" Type="http://schemas.openxmlformats.org/officeDocument/2006/relationships/slideLayout" Target="../slideLayouts/slideLayout2.xml"/></Relationships>
</file>

<file path=ppt/slides/_rels/slide24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4.xml"/><Relationship Id="rId1" Type="http://schemas.openxmlformats.org/officeDocument/2006/relationships/slideLayout" Target="../slideLayouts/slideLayout2.xml"/></Relationships>
</file>

<file path=ppt/slides/_rels/slide24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5.xml"/><Relationship Id="rId1" Type="http://schemas.openxmlformats.org/officeDocument/2006/relationships/slideLayout" Target="../slideLayouts/slideLayout2.xml"/></Relationships>
</file>

<file path=ppt/slides/_rels/slide24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6.xml"/><Relationship Id="rId1" Type="http://schemas.openxmlformats.org/officeDocument/2006/relationships/slideLayout" Target="../slideLayouts/slideLayout2.xml"/></Relationships>
</file>

<file path=ppt/slides/_rels/slide24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7.xml"/><Relationship Id="rId1" Type="http://schemas.openxmlformats.org/officeDocument/2006/relationships/slideLayout" Target="../slideLayouts/slideLayout2.xml"/></Relationships>
</file>

<file path=ppt/slides/_rels/slide2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8.xml"/><Relationship Id="rId1" Type="http://schemas.openxmlformats.org/officeDocument/2006/relationships/slideLayout" Target="../slideLayouts/slideLayout2.xml"/></Relationships>
</file>

<file path=ppt/slides/_rels/slide24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8.xml"/><Relationship Id="rId1" Type="http://schemas.openxmlformats.org/officeDocument/2006/relationships/slideLayout" Target="../slideLayouts/slideLayout2.xml"/></Relationships>
</file>

<file path=ppt/slides/_rels/slide24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39.xml"/><Relationship Id="rId1" Type="http://schemas.openxmlformats.org/officeDocument/2006/relationships/slideLayout" Target="../slideLayouts/slideLayout2.xml"/></Relationships>
</file>

<file path=ppt/slides/_rels/slide2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0.xml"/><Relationship Id="rId1" Type="http://schemas.openxmlformats.org/officeDocument/2006/relationships/slideLayout" Target="../slideLayouts/slideLayout2.xml"/></Relationships>
</file>

<file path=ppt/slides/_rels/slide2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1.xml"/><Relationship Id="rId1" Type="http://schemas.openxmlformats.org/officeDocument/2006/relationships/slideLayout" Target="../slideLayouts/slideLayout2.xml"/></Relationships>
</file>

<file path=ppt/slides/_rels/slide24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2.xml"/><Relationship Id="rId1" Type="http://schemas.openxmlformats.org/officeDocument/2006/relationships/slideLayout" Target="../slideLayouts/slideLayout2.xml"/></Relationships>
</file>

<file path=ppt/slides/_rels/slide24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3.xml"/><Relationship Id="rId1" Type="http://schemas.openxmlformats.org/officeDocument/2006/relationships/slideLayout" Target="../slideLayouts/slideLayout2.xml"/></Relationships>
</file>

<file path=ppt/slides/_rels/slide2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4.xml"/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9.xml"/><Relationship Id="rId1" Type="http://schemas.openxmlformats.org/officeDocument/2006/relationships/slideLayout" Target="../slideLayouts/slideLayout2.xml"/></Relationships>
</file>

<file path=ppt/slides/_rels/slide24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5.xml"/><Relationship Id="rId1" Type="http://schemas.openxmlformats.org/officeDocument/2006/relationships/slideLayout" Target="../slideLayouts/slideLayout2.xml"/></Relationships>
</file>

<file path=ppt/slides/_rels/slide24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6.xml"/><Relationship Id="rId1" Type="http://schemas.openxmlformats.org/officeDocument/2006/relationships/slideLayout" Target="../slideLayouts/slideLayout2.xml"/></Relationships>
</file>

<file path=ppt/slides/_rels/slide24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7.xml"/><Relationship Id="rId1" Type="http://schemas.openxmlformats.org/officeDocument/2006/relationships/slideLayout" Target="../slideLayouts/slideLayout2.xml"/></Relationships>
</file>

<file path=ppt/slides/_rels/slide24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8.xml"/><Relationship Id="rId1" Type="http://schemas.openxmlformats.org/officeDocument/2006/relationships/slideLayout" Target="../slideLayouts/slideLayout2.xml"/></Relationships>
</file>

<file path=ppt/slides/_rels/slide2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0.xml"/><Relationship Id="rId1" Type="http://schemas.openxmlformats.org/officeDocument/2006/relationships/slideLayout" Target="../slideLayouts/slideLayout2.xml"/></Relationships>
</file>

<file path=ppt/slides/_rels/slide2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1.xml"/><Relationship Id="rId1" Type="http://schemas.openxmlformats.org/officeDocument/2006/relationships/slideLayout" Target="../slideLayouts/slideLayout2.xml"/></Relationships>
</file>

<file path=ppt/slides/_rels/slide2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2.xml"/><Relationship Id="rId1" Type="http://schemas.openxmlformats.org/officeDocument/2006/relationships/slideLayout" Target="../slideLayouts/slideLayout2.xml"/></Relationships>
</file>

<file path=ppt/slides/_rels/slide2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3.xml"/><Relationship Id="rId1" Type="http://schemas.openxmlformats.org/officeDocument/2006/relationships/slideLayout" Target="../slideLayouts/slideLayout2.xml"/></Relationships>
</file>

<file path=ppt/slides/_rels/slide2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4.xml"/><Relationship Id="rId1" Type="http://schemas.openxmlformats.org/officeDocument/2006/relationships/slideLayout" Target="../slideLayouts/slideLayout2.xml"/></Relationships>
</file>

<file path=ppt/slides/_rels/slide2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49.xml"/><Relationship Id="rId1" Type="http://schemas.openxmlformats.org/officeDocument/2006/relationships/slideLayout" Target="../slideLayouts/slideLayout2.xml"/></Relationships>
</file>

<file path=ppt/slides/_rels/slide2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5.xml"/><Relationship Id="rId1" Type="http://schemas.openxmlformats.org/officeDocument/2006/relationships/slideLayout" Target="../slideLayouts/slideLayout2.xml"/></Relationships>
</file>

<file path=ppt/slides/_rels/slide2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6.xml"/><Relationship Id="rId1" Type="http://schemas.openxmlformats.org/officeDocument/2006/relationships/slideLayout" Target="../slideLayouts/slideLayout2.xml"/></Relationships>
</file>

<file path=ppt/slides/_rels/slide2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7.xml"/><Relationship Id="rId1" Type="http://schemas.openxmlformats.org/officeDocument/2006/relationships/slideLayout" Target="../slideLayouts/slideLayout2.xml"/></Relationships>
</file>

<file path=ppt/slides/_rels/slide2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8.xml"/><Relationship Id="rId1" Type="http://schemas.openxmlformats.org/officeDocument/2006/relationships/slideLayout" Target="../slideLayouts/slideLayout2.xml"/></Relationships>
</file>

<file path=ppt/slides/_rels/slide2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9.xml"/><Relationship Id="rId1" Type="http://schemas.openxmlformats.org/officeDocument/2006/relationships/slideLayout" Target="../slideLayouts/slideLayout2.xml"/></Relationships>
</file>

<file path=ppt/slides/_rels/slide2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0.xml"/><Relationship Id="rId1" Type="http://schemas.openxmlformats.org/officeDocument/2006/relationships/slideLayout" Target="../slideLayouts/slideLayout2.xml"/></Relationships>
</file>

<file path=ppt/slides/_rels/slide2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1.xml"/><Relationship Id="rId1" Type="http://schemas.openxmlformats.org/officeDocument/2006/relationships/slideLayout" Target="../slideLayouts/slideLayout2.xml"/></Relationships>
</file>

<file path=ppt/slides/_rels/slide2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2.xml"/><Relationship Id="rId1" Type="http://schemas.openxmlformats.org/officeDocument/2006/relationships/slideLayout" Target="../slideLayouts/slideLayout2.xml"/></Relationships>
</file>

<file path=ppt/slides/_rels/slide2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3.xml"/><Relationship Id="rId1" Type="http://schemas.openxmlformats.org/officeDocument/2006/relationships/slideLayout" Target="../slideLayouts/slideLayout2.xml"/></Relationships>
</file>

<file path=ppt/slides/_rels/slide2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4.xml"/><Relationship Id="rId1" Type="http://schemas.openxmlformats.org/officeDocument/2006/relationships/slideLayout" Target="../slideLayouts/slideLayout2.xml"/></Relationships>
</file>

<file path=ppt/slides/_rels/slide2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5.xml"/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6.xml"/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7.xml"/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8.xml"/><Relationship Id="rId1" Type="http://schemas.openxmlformats.org/officeDocument/2006/relationships/slideLayout" Target="../slideLayouts/slideLayout2.xml"/></Relationships>
</file>

<file path=ppt/slides/_rels/slide2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0.xml"/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1.xml"/><Relationship Id="rId1" Type="http://schemas.openxmlformats.org/officeDocument/2006/relationships/slideLayout" Target="../slideLayouts/slideLayout2.xml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2.xml"/><Relationship Id="rId1" Type="http://schemas.openxmlformats.org/officeDocument/2006/relationships/slideLayout" Target="../slideLayouts/slideLayout2.xml"/></Relationships>
</file>

<file path=ppt/slides/_rels/slide2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3.xml"/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4.xml"/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5.xml"/><Relationship Id="rId1" Type="http://schemas.openxmlformats.org/officeDocument/2006/relationships/slideLayout" Target="../slideLayouts/slideLayout2.xml"/></Relationships>
</file>

<file path=ppt/slides/_rels/slide2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6.xml"/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7.xml"/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8.xml"/><Relationship Id="rId1" Type="http://schemas.openxmlformats.org/officeDocument/2006/relationships/slideLayout" Target="../slideLayouts/slideLayout2.xml"/></Relationships>
</file>

<file path=ppt/slides/_rels/slide2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0.xml"/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1.xml"/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2.xml"/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3.xml"/><Relationship Id="rId1" Type="http://schemas.openxmlformats.org/officeDocument/2006/relationships/slideLayout" Target="../slideLayouts/slideLayout2.xml"/></Relationships>
</file>

<file path=ppt/slides/_rels/slide2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4.xml"/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5.xml"/><Relationship Id="rId1" Type="http://schemas.openxmlformats.org/officeDocument/2006/relationships/slideLayout" Target="../slideLayouts/slideLayout2.xml"/></Relationships>
</file>

<file path=ppt/slides/_rels/slide2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6.xml"/><Relationship Id="rId1" Type="http://schemas.openxmlformats.org/officeDocument/2006/relationships/slideLayout" Target="../slideLayouts/slideLayout2.xml"/></Relationships>
</file>

<file path=ppt/slides/_rels/slide2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7.xml"/><Relationship Id="rId1" Type="http://schemas.openxmlformats.org/officeDocument/2006/relationships/slideLayout" Target="../slideLayouts/slideLayout2.xml"/></Relationships>
</file>

<file path=ppt/slides/_rels/slide2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8.xml"/><Relationship Id="rId1" Type="http://schemas.openxmlformats.org/officeDocument/2006/relationships/slideLayout" Target="../slideLayouts/slideLayout2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0.xml"/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1.xml"/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2.xml"/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3.xml"/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4.xml"/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5.xml"/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6.xml"/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7.xml"/><Relationship Id="rId1" Type="http://schemas.openxmlformats.org/officeDocument/2006/relationships/slideLayout" Target="../slideLayouts/slideLayout2.xml"/></Relationships>
</file>

<file path=ppt/slides/_rels/slide2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8.xml"/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0.xml"/><Relationship Id="rId1" Type="http://schemas.openxmlformats.org/officeDocument/2006/relationships/slideLayout" Target="../slideLayouts/slideLayout2.xml"/></Relationships>
</file>

<file path=ppt/slides/_rels/slide3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1.xml"/><Relationship Id="rId1" Type="http://schemas.openxmlformats.org/officeDocument/2006/relationships/slideLayout" Target="../slideLayouts/slideLayout2.xml"/></Relationships>
</file>

<file path=ppt/slides/_rels/slide3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2.xml"/><Relationship Id="rId1" Type="http://schemas.openxmlformats.org/officeDocument/2006/relationships/slideLayout" Target="../slideLayouts/slideLayout2.xml"/></Relationships>
</file>

<file path=ppt/slides/_rels/slide3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3.xml"/><Relationship Id="rId1" Type="http://schemas.openxmlformats.org/officeDocument/2006/relationships/slideLayout" Target="../slideLayouts/slideLayout2.xml"/></Relationships>
</file>

<file path=ppt/slides/_rels/slide3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4.xml"/><Relationship Id="rId1" Type="http://schemas.openxmlformats.org/officeDocument/2006/relationships/slideLayout" Target="../slideLayouts/slideLayout2.xml"/></Relationships>
</file>

<file path=ppt/slides/_rels/slide3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5.xml"/><Relationship Id="rId1" Type="http://schemas.openxmlformats.org/officeDocument/2006/relationships/slideLayout" Target="../slideLayouts/slideLayout2.xml"/></Relationships>
</file>

<file path=ppt/slides/_rels/slide3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6.xml"/><Relationship Id="rId1" Type="http://schemas.openxmlformats.org/officeDocument/2006/relationships/slideLayout" Target="../slideLayouts/slideLayout2.xml"/></Relationships>
</file>

<file path=ppt/slides/_rels/slide3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7.xml"/><Relationship Id="rId1" Type="http://schemas.openxmlformats.org/officeDocument/2006/relationships/slideLayout" Target="../slideLayouts/slideLayout2.xml"/></Relationships>
</file>

<file path=ppt/slides/_rels/slide3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8.xml"/><Relationship Id="rId1" Type="http://schemas.openxmlformats.org/officeDocument/2006/relationships/slideLayout" Target="../slideLayouts/slideLayout2.xml"/></Relationships>
</file>

<file path=ppt/slides/_rels/slide3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0.xml"/><Relationship Id="rId1" Type="http://schemas.openxmlformats.org/officeDocument/2006/relationships/slideLayout" Target="../slideLayouts/slideLayout2.xml"/></Relationships>
</file>

<file path=ppt/slides/_rels/slide3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1.xml"/><Relationship Id="rId1" Type="http://schemas.openxmlformats.org/officeDocument/2006/relationships/slideLayout" Target="../slideLayouts/slideLayout2.xml"/></Relationships>
</file>

<file path=ppt/slides/_rels/slide3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2.xml"/><Relationship Id="rId1" Type="http://schemas.openxmlformats.org/officeDocument/2006/relationships/slideLayout" Target="../slideLayouts/slideLayout2.xml"/></Relationships>
</file>

<file path=ppt/slides/_rels/slide3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3.xml"/><Relationship Id="rId1" Type="http://schemas.openxmlformats.org/officeDocument/2006/relationships/slideLayout" Target="../slideLayouts/slideLayout2.xml"/></Relationships>
</file>

<file path=ppt/slides/_rels/slide3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4.xml"/><Relationship Id="rId1" Type="http://schemas.openxmlformats.org/officeDocument/2006/relationships/slideLayout" Target="../slideLayouts/slideLayout2.xml"/></Relationships>
</file>

<file path=ppt/slides/_rels/slide3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5.xml"/><Relationship Id="rId1" Type="http://schemas.openxmlformats.org/officeDocument/2006/relationships/slideLayout" Target="../slideLayouts/slideLayout2.xml"/></Relationships>
</file>

<file path=ppt/slides/_rels/slide3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6.xml"/><Relationship Id="rId1" Type="http://schemas.openxmlformats.org/officeDocument/2006/relationships/slideLayout" Target="../slideLayouts/slideLayout2.xml"/></Relationships>
</file>

<file path=ppt/slides/_rels/slide3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7.xml"/><Relationship Id="rId1" Type="http://schemas.openxmlformats.org/officeDocument/2006/relationships/slideLayout" Target="../slideLayouts/slideLayout2.xml"/></Relationships>
</file>

<file path=ppt/slides/_rels/slide3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8.xml"/><Relationship Id="rId1" Type="http://schemas.openxmlformats.org/officeDocument/2006/relationships/slideLayout" Target="../slideLayouts/slideLayout2.xml"/></Relationships>
</file>

<file path=ppt/slides/_rels/slide3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0.xml"/><Relationship Id="rId1" Type="http://schemas.openxmlformats.org/officeDocument/2006/relationships/slideLayout" Target="../slideLayouts/slideLayout2.xml"/></Relationships>
</file>

<file path=ppt/slides/_rels/slide3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1.xml"/><Relationship Id="rId1" Type="http://schemas.openxmlformats.org/officeDocument/2006/relationships/slideLayout" Target="../slideLayouts/slideLayout2.xml"/></Relationships>
</file>

<file path=ppt/slides/_rels/slide3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2.xml"/><Relationship Id="rId1" Type="http://schemas.openxmlformats.org/officeDocument/2006/relationships/slideLayout" Target="../slideLayouts/slideLayout2.xml"/></Relationships>
</file>

<file path=ppt/slides/_rels/slide3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3.xml"/><Relationship Id="rId1" Type="http://schemas.openxmlformats.org/officeDocument/2006/relationships/slideLayout" Target="../slideLayouts/slideLayout2.xml"/></Relationships>
</file>

<file path=ppt/slides/_rels/slide3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4.xml"/><Relationship Id="rId1" Type="http://schemas.openxmlformats.org/officeDocument/2006/relationships/slideLayout" Target="../slideLayouts/slideLayout2.xml"/></Relationships>
</file>

<file path=ppt/slides/_rels/slide3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5.xml"/><Relationship Id="rId1" Type="http://schemas.openxmlformats.org/officeDocument/2006/relationships/slideLayout" Target="../slideLayouts/slideLayout2.xml"/></Relationships>
</file>

<file path=ppt/slides/_rels/slide3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6.xml"/><Relationship Id="rId1" Type="http://schemas.openxmlformats.org/officeDocument/2006/relationships/slideLayout" Target="../slideLayouts/slideLayout2.xml"/></Relationships>
</file>

<file path=ppt/slides/_rels/slide3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7.xml"/><Relationship Id="rId1" Type="http://schemas.openxmlformats.org/officeDocument/2006/relationships/slideLayout" Target="../slideLayouts/slideLayout2.xml"/></Relationships>
</file>

<file path=ppt/slides/_rels/slide3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8.xml"/><Relationship Id="rId1" Type="http://schemas.openxmlformats.org/officeDocument/2006/relationships/slideLayout" Target="../slideLayouts/slideLayout2.xml"/></Relationships>
</file>

<file path=ppt/slides/_rels/slide3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0.xml"/><Relationship Id="rId1" Type="http://schemas.openxmlformats.org/officeDocument/2006/relationships/slideLayout" Target="../slideLayouts/slideLayout2.xml"/></Relationships>
</file>

<file path=ppt/slides/_rels/slide3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1.xml"/><Relationship Id="rId1" Type="http://schemas.openxmlformats.org/officeDocument/2006/relationships/slideLayout" Target="../slideLayouts/slideLayout2.xml"/></Relationships>
</file>

<file path=ppt/slides/_rels/slide3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2.xml"/><Relationship Id="rId1" Type="http://schemas.openxmlformats.org/officeDocument/2006/relationships/slideLayout" Target="../slideLayouts/slideLayout2.xml"/></Relationships>
</file>

<file path=ppt/slides/_rels/slide3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3.xml"/><Relationship Id="rId1" Type="http://schemas.openxmlformats.org/officeDocument/2006/relationships/slideLayout" Target="../slideLayouts/slideLayout2.xml"/></Relationships>
</file>

<file path=ppt/slides/_rels/slide3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4.xml"/><Relationship Id="rId1" Type="http://schemas.openxmlformats.org/officeDocument/2006/relationships/slideLayout" Target="../slideLayouts/slideLayout2.xml"/></Relationships>
</file>

<file path=ppt/slides/_rels/slide3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5.xml"/><Relationship Id="rId1" Type="http://schemas.openxmlformats.org/officeDocument/2006/relationships/slideLayout" Target="../slideLayouts/slideLayout2.xml"/></Relationships>
</file>

<file path=ppt/slides/_rels/slide3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6.xml"/><Relationship Id="rId1" Type="http://schemas.openxmlformats.org/officeDocument/2006/relationships/slideLayout" Target="../slideLayouts/slideLayout2.xml"/></Relationships>
</file>

<file path=ppt/slides/_rels/slide3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7.xml"/><Relationship Id="rId1" Type="http://schemas.openxmlformats.org/officeDocument/2006/relationships/slideLayout" Target="../slideLayouts/slideLayout2.xml"/></Relationships>
</file>

<file path=ppt/slides/_rels/slide3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8.xml"/><Relationship Id="rId1" Type="http://schemas.openxmlformats.org/officeDocument/2006/relationships/slideLayout" Target="../slideLayouts/slideLayout2.xml"/></Relationships>
</file>

<file path=ppt/slides/_rels/slide3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0.xml"/><Relationship Id="rId1" Type="http://schemas.openxmlformats.org/officeDocument/2006/relationships/slideLayout" Target="../slideLayouts/slideLayout2.xml"/></Relationships>
</file>

<file path=ppt/slides/_rels/slide3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1.xml"/><Relationship Id="rId1" Type="http://schemas.openxmlformats.org/officeDocument/2006/relationships/slideLayout" Target="../slideLayouts/slideLayout2.xml"/></Relationships>
</file>

<file path=ppt/slides/_rels/slide3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2.xml"/><Relationship Id="rId1" Type="http://schemas.openxmlformats.org/officeDocument/2006/relationships/slideLayout" Target="../slideLayouts/slideLayout2.xml"/></Relationships>
</file>

<file path=ppt/slides/_rels/slide3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3.xml"/><Relationship Id="rId1" Type="http://schemas.openxmlformats.org/officeDocument/2006/relationships/slideLayout" Target="../slideLayouts/slideLayout2.xml"/></Relationships>
</file>

<file path=ppt/slides/_rels/slide3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4.xml"/><Relationship Id="rId1" Type="http://schemas.openxmlformats.org/officeDocument/2006/relationships/slideLayout" Target="../slideLayouts/slideLayout2.xml"/></Relationships>
</file>

<file path=ppt/slides/_rels/slide3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5.xml"/><Relationship Id="rId1" Type="http://schemas.openxmlformats.org/officeDocument/2006/relationships/slideLayout" Target="../slideLayouts/slideLayout2.xml"/></Relationships>
</file>

<file path=ppt/slides/_rels/slide3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6.xml"/><Relationship Id="rId1" Type="http://schemas.openxmlformats.org/officeDocument/2006/relationships/slideLayout" Target="../slideLayouts/slideLayout2.xml"/></Relationships>
</file>

<file path=ppt/slides/_rels/slide3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7.xml"/><Relationship Id="rId1" Type="http://schemas.openxmlformats.org/officeDocument/2006/relationships/slideLayout" Target="../slideLayouts/slideLayout2.xml"/></Relationships>
</file>

<file path=ppt/slides/_rels/slide3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8.xml"/><Relationship Id="rId1" Type="http://schemas.openxmlformats.org/officeDocument/2006/relationships/slideLayout" Target="../slideLayouts/slideLayout2.xml"/></Relationships>
</file>

<file path=ppt/slides/_rels/slide3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0.xml"/><Relationship Id="rId1" Type="http://schemas.openxmlformats.org/officeDocument/2006/relationships/slideLayout" Target="../slideLayouts/slideLayout2.xml"/></Relationships>
</file>

<file path=ppt/slides/_rels/slide3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1.xml"/><Relationship Id="rId1" Type="http://schemas.openxmlformats.org/officeDocument/2006/relationships/slideLayout" Target="../slideLayouts/slideLayout2.xml"/></Relationships>
</file>

<file path=ppt/slides/_rels/slide3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2.xml"/><Relationship Id="rId1" Type="http://schemas.openxmlformats.org/officeDocument/2006/relationships/slideLayout" Target="../slideLayouts/slideLayout2.xml"/></Relationships>
</file>

<file path=ppt/slides/_rels/slide3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3.xml"/><Relationship Id="rId1" Type="http://schemas.openxmlformats.org/officeDocument/2006/relationships/slideLayout" Target="../slideLayouts/slideLayout2.xml"/></Relationships>
</file>

<file path=ppt/slides/_rels/slide3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4.xml"/><Relationship Id="rId1" Type="http://schemas.openxmlformats.org/officeDocument/2006/relationships/slideLayout" Target="../slideLayouts/slideLayout2.xml"/></Relationships>
</file>

<file path=ppt/slides/_rels/slide3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5.xml"/><Relationship Id="rId1" Type="http://schemas.openxmlformats.org/officeDocument/2006/relationships/slideLayout" Target="../slideLayouts/slideLayout2.xml"/></Relationships>
</file>

<file path=ppt/slides/_rels/slide3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6.xml"/><Relationship Id="rId1" Type="http://schemas.openxmlformats.org/officeDocument/2006/relationships/slideLayout" Target="../slideLayouts/slideLayout2.xml"/></Relationships>
</file>

<file path=ppt/slides/_rels/slide3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7.xml"/><Relationship Id="rId1" Type="http://schemas.openxmlformats.org/officeDocument/2006/relationships/slideLayout" Target="../slideLayouts/slideLayout2.xml"/></Relationships>
</file>

<file path=ppt/slides/_rels/slide3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8.xml"/><Relationship Id="rId1" Type="http://schemas.openxmlformats.org/officeDocument/2006/relationships/slideLayout" Target="../slideLayouts/slideLayout2.xml"/></Relationships>
</file>

<file path=ppt/slides/_rels/slide3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0.xml"/><Relationship Id="rId1" Type="http://schemas.openxmlformats.org/officeDocument/2006/relationships/slideLayout" Target="../slideLayouts/slideLayout2.xml"/></Relationships>
</file>

<file path=ppt/slides/_rels/slide3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1.xml"/><Relationship Id="rId1" Type="http://schemas.openxmlformats.org/officeDocument/2006/relationships/slideLayout" Target="../slideLayouts/slideLayout2.xml"/></Relationships>
</file>

<file path=ppt/slides/_rels/slide3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2.xml"/><Relationship Id="rId1" Type="http://schemas.openxmlformats.org/officeDocument/2006/relationships/slideLayout" Target="../slideLayouts/slideLayout2.xml"/></Relationships>
</file>

<file path=ppt/slides/_rels/slide3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3.xml"/><Relationship Id="rId1" Type="http://schemas.openxmlformats.org/officeDocument/2006/relationships/slideLayout" Target="../slideLayouts/slideLayout2.xml"/></Relationships>
</file>

<file path=ppt/slides/_rels/slide3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4.xml"/><Relationship Id="rId1" Type="http://schemas.openxmlformats.org/officeDocument/2006/relationships/slideLayout" Target="../slideLayouts/slideLayout2.xml"/></Relationships>
</file>

<file path=ppt/slides/_rels/slide3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5.xml"/><Relationship Id="rId1" Type="http://schemas.openxmlformats.org/officeDocument/2006/relationships/slideLayout" Target="../slideLayouts/slideLayout2.xml"/></Relationships>
</file>

<file path=ppt/slides/_rels/slide3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6.xml"/><Relationship Id="rId1" Type="http://schemas.openxmlformats.org/officeDocument/2006/relationships/slideLayout" Target="../slideLayouts/slideLayout2.xml"/></Relationships>
</file>

<file path=ppt/slides/_rels/slide3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7.xml"/><Relationship Id="rId1" Type="http://schemas.openxmlformats.org/officeDocument/2006/relationships/slideLayout" Target="../slideLayouts/slideLayout2.xml"/></Relationships>
</file>

<file path=ppt/slides/_rels/slide3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8.xml"/><Relationship Id="rId1" Type="http://schemas.openxmlformats.org/officeDocument/2006/relationships/slideLayout" Target="../slideLayouts/slideLayout2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9.xml"/><Relationship Id="rId1" Type="http://schemas.openxmlformats.org/officeDocument/2006/relationships/slideLayout" Target="../slideLayouts/slideLayout2.xml"/></Relationships>
</file>

<file path=ppt/slides/_rels/slide3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0.xml"/><Relationship Id="rId1" Type="http://schemas.openxmlformats.org/officeDocument/2006/relationships/slideLayout" Target="../slideLayouts/slideLayout2.xml"/></Relationships>
</file>

<file path=ppt/slides/_rels/slide3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1.xml"/><Relationship Id="rId1" Type="http://schemas.openxmlformats.org/officeDocument/2006/relationships/slideLayout" Target="../slideLayouts/slideLayout2.xml"/></Relationships>
</file>

<file path=ppt/slides/_rels/slide3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2.xml"/><Relationship Id="rId1" Type="http://schemas.openxmlformats.org/officeDocument/2006/relationships/slideLayout" Target="../slideLayouts/slideLayout2.xml"/></Relationships>
</file>

<file path=ppt/slides/_rels/slide3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3.xml"/><Relationship Id="rId1" Type="http://schemas.openxmlformats.org/officeDocument/2006/relationships/slideLayout" Target="../slideLayouts/slideLayout2.xml"/></Relationships>
</file>

<file path=ppt/slides/_rels/slide3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4.xml"/><Relationship Id="rId1" Type="http://schemas.openxmlformats.org/officeDocument/2006/relationships/slideLayout" Target="../slideLayouts/slideLayout2.xml"/></Relationships>
</file>

<file path=ppt/slides/_rels/slide3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5.xml"/><Relationship Id="rId1" Type="http://schemas.openxmlformats.org/officeDocument/2006/relationships/slideLayout" Target="../slideLayouts/slideLayout2.xml"/></Relationships>
</file>

<file path=ppt/slides/_rels/slide3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6.xml"/><Relationship Id="rId1" Type="http://schemas.openxmlformats.org/officeDocument/2006/relationships/slideLayout" Target="../slideLayouts/slideLayout2.xml"/></Relationships>
</file>

<file path=ppt/slides/_rels/slide3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7.xml"/><Relationship Id="rId1" Type="http://schemas.openxmlformats.org/officeDocument/2006/relationships/slideLayout" Target="../slideLayouts/slideLayout2.xml"/></Relationships>
</file>

<file path=ppt/slides/_rels/slide3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9.xml"/><Relationship Id="rId1" Type="http://schemas.openxmlformats.org/officeDocument/2006/relationships/slideLayout" Target="../slideLayouts/slideLayout2.xml"/></Relationships>
</file>

<file path=ppt/slides/_rels/slide3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0.xml"/><Relationship Id="rId1" Type="http://schemas.openxmlformats.org/officeDocument/2006/relationships/slideLayout" Target="../slideLayouts/slideLayout2.xml"/></Relationships>
</file>

<file path=ppt/slides/_rels/slide3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1.xml"/><Relationship Id="rId1" Type="http://schemas.openxmlformats.org/officeDocument/2006/relationships/slideLayout" Target="../slideLayouts/slideLayout2.xml"/></Relationships>
</file>

<file path=ppt/slides/_rels/slide3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2.xml"/><Relationship Id="rId1" Type="http://schemas.openxmlformats.org/officeDocument/2006/relationships/slideLayout" Target="../slideLayouts/slideLayout2.xml"/></Relationships>
</file>

<file path=ppt/slides/_rels/slide3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3.xml"/><Relationship Id="rId1" Type="http://schemas.openxmlformats.org/officeDocument/2006/relationships/slideLayout" Target="../slideLayouts/slideLayout2.xml"/></Relationships>
</file>

<file path=ppt/slides/_rels/slide3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4.xml"/><Relationship Id="rId1" Type="http://schemas.openxmlformats.org/officeDocument/2006/relationships/slideLayout" Target="../slideLayouts/slideLayout2.xml"/></Relationships>
</file>

<file path=ppt/slides/_rels/slide3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5.xml"/><Relationship Id="rId1" Type="http://schemas.openxmlformats.org/officeDocument/2006/relationships/slideLayout" Target="../slideLayouts/slideLayout2.xml"/></Relationships>
</file>

<file path=ppt/slides/_rels/slide3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6.xml"/><Relationship Id="rId1" Type="http://schemas.openxmlformats.org/officeDocument/2006/relationships/slideLayout" Target="../slideLayouts/slideLayout2.xml"/></Relationships>
</file>

<file path=ppt/slides/_rels/slide3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7.xml"/><Relationship Id="rId1" Type="http://schemas.openxmlformats.org/officeDocument/2006/relationships/slideLayout" Target="../slideLayouts/slideLayout2.xml"/></Relationships>
</file>

<file path=ppt/slides/_rels/slide3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3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9.xml"/><Relationship Id="rId1" Type="http://schemas.openxmlformats.org/officeDocument/2006/relationships/slideLayout" Target="../slideLayouts/slideLayout2.xml"/></Relationships>
</file>

<file path=ppt/slides/_rels/slide3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0.xml"/><Relationship Id="rId1" Type="http://schemas.openxmlformats.org/officeDocument/2006/relationships/slideLayout" Target="../slideLayouts/slideLayout2.xml"/></Relationships>
</file>

<file path=ppt/slides/_rels/slide3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1.xml"/><Relationship Id="rId1" Type="http://schemas.openxmlformats.org/officeDocument/2006/relationships/slideLayout" Target="../slideLayouts/slideLayout2.xml"/></Relationships>
</file>

<file path=ppt/slides/_rels/slide3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2.xml"/><Relationship Id="rId1" Type="http://schemas.openxmlformats.org/officeDocument/2006/relationships/slideLayout" Target="../slideLayouts/slideLayout2.xml"/></Relationships>
</file>

<file path=ppt/slides/_rels/slide3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3.xml"/><Relationship Id="rId1" Type="http://schemas.openxmlformats.org/officeDocument/2006/relationships/slideLayout" Target="../slideLayouts/slideLayout2.xml"/></Relationships>
</file>

<file path=ppt/slides/_rels/slide3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4.xml"/><Relationship Id="rId1" Type="http://schemas.openxmlformats.org/officeDocument/2006/relationships/slideLayout" Target="../slideLayouts/slideLayout2.xml"/></Relationships>
</file>

<file path=ppt/slides/_rels/slide3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5.xml"/><Relationship Id="rId1" Type="http://schemas.openxmlformats.org/officeDocument/2006/relationships/slideLayout" Target="../slideLayouts/slideLayout2.xml"/></Relationships>
</file>

<file path=ppt/slides/_rels/slide3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6.xml"/><Relationship Id="rId1" Type="http://schemas.openxmlformats.org/officeDocument/2006/relationships/slideLayout" Target="../slideLayouts/slideLayout2.xml"/></Relationships>
</file>

<file path=ppt/slides/_rels/slide3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7.xml"/><Relationship Id="rId1" Type="http://schemas.openxmlformats.org/officeDocument/2006/relationships/slideLayout" Target="../slideLayouts/slideLayout2.xml"/></Relationships>
</file>

<file path=ppt/slides/_rels/slide3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9.xml"/><Relationship Id="rId1" Type="http://schemas.openxmlformats.org/officeDocument/2006/relationships/slideLayout" Target="../slideLayouts/slideLayout2.xml"/></Relationships>
</file>

<file path=ppt/slides/_rels/slide4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0.xml"/><Relationship Id="rId1" Type="http://schemas.openxmlformats.org/officeDocument/2006/relationships/slideLayout" Target="../slideLayouts/slideLayout2.xml"/></Relationships>
</file>

<file path=ppt/slides/_rels/slide4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1.xml"/><Relationship Id="rId1" Type="http://schemas.openxmlformats.org/officeDocument/2006/relationships/slideLayout" Target="../slideLayouts/slideLayout2.xml"/></Relationships>
</file>

<file path=ppt/slides/_rels/slide4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2.xml"/><Relationship Id="rId1" Type="http://schemas.openxmlformats.org/officeDocument/2006/relationships/slideLayout" Target="../slideLayouts/slideLayout2.xml"/></Relationships>
</file>

<file path=ppt/slides/_rels/slide4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3.xml"/><Relationship Id="rId1" Type="http://schemas.openxmlformats.org/officeDocument/2006/relationships/slideLayout" Target="../slideLayouts/slideLayout2.xml"/></Relationships>
</file>

<file path=ppt/slides/_rels/slide4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4.xml"/><Relationship Id="rId1" Type="http://schemas.openxmlformats.org/officeDocument/2006/relationships/slideLayout" Target="../slideLayouts/slideLayout2.xml"/></Relationships>
</file>

<file path=ppt/slides/_rels/slide4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5.xml"/><Relationship Id="rId1" Type="http://schemas.openxmlformats.org/officeDocument/2006/relationships/slideLayout" Target="../slideLayouts/slideLayout2.xml"/></Relationships>
</file>

<file path=ppt/slides/_rels/slide4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6.xml"/><Relationship Id="rId1" Type="http://schemas.openxmlformats.org/officeDocument/2006/relationships/slideLayout" Target="../slideLayouts/slideLayout2.xml"/></Relationships>
</file>

<file path=ppt/slides/_rels/slide4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7.xml"/><Relationship Id="rId1" Type="http://schemas.openxmlformats.org/officeDocument/2006/relationships/slideLayout" Target="../slideLayouts/slideLayout2.xml"/></Relationships>
</file>

<file path=ppt/slides/_rels/slide4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9.xml"/><Relationship Id="rId1" Type="http://schemas.openxmlformats.org/officeDocument/2006/relationships/slideLayout" Target="../slideLayouts/slideLayout2.xml"/></Relationships>
</file>

<file path=ppt/slides/_rels/slide4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0.xml"/><Relationship Id="rId1" Type="http://schemas.openxmlformats.org/officeDocument/2006/relationships/slideLayout" Target="../slideLayouts/slideLayout2.xml"/></Relationships>
</file>

<file path=ppt/slides/_rels/slide4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1.xml"/><Relationship Id="rId1" Type="http://schemas.openxmlformats.org/officeDocument/2006/relationships/slideLayout" Target="../slideLayouts/slideLayout2.xml"/></Relationships>
</file>

<file path=ppt/slides/_rels/slide4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2.xml"/><Relationship Id="rId1" Type="http://schemas.openxmlformats.org/officeDocument/2006/relationships/slideLayout" Target="../slideLayouts/slideLayout2.xml"/></Relationships>
</file>

<file path=ppt/slides/_rels/slide4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3.xml"/><Relationship Id="rId1" Type="http://schemas.openxmlformats.org/officeDocument/2006/relationships/slideLayout" Target="../slideLayouts/slideLayout2.xml"/></Relationships>
</file>

<file path=ppt/slides/_rels/slide4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4.xml"/><Relationship Id="rId1" Type="http://schemas.openxmlformats.org/officeDocument/2006/relationships/slideLayout" Target="../slideLayouts/slideLayout2.xml"/></Relationships>
</file>

<file path=ppt/slides/_rels/slide4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5.xml"/><Relationship Id="rId1" Type="http://schemas.openxmlformats.org/officeDocument/2006/relationships/slideLayout" Target="../slideLayouts/slideLayout2.xml"/></Relationships>
</file>

<file path=ppt/slides/_rels/slide4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6.xml"/><Relationship Id="rId1" Type="http://schemas.openxmlformats.org/officeDocument/2006/relationships/slideLayout" Target="../slideLayouts/slideLayout2.xml"/></Relationships>
</file>

<file path=ppt/slides/_rels/slide4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7.xml"/><Relationship Id="rId1" Type="http://schemas.openxmlformats.org/officeDocument/2006/relationships/slideLayout" Target="../slideLayouts/slideLayout2.xml"/></Relationships>
</file>

<file path=ppt/slides/_rels/slide4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9.xml"/><Relationship Id="rId1" Type="http://schemas.openxmlformats.org/officeDocument/2006/relationships/slideLayout" Target="../slideLayouts/slideLayout2.xml"/></Relationships>
</file>

<file path=ppt/slides/_rels/slide4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0.xml"/><Relationship Id="rId1" Type="http://schemas.openxmlformats.org/officeDocument/2006/relationships/slideLayout" Target="../slideLayouts/slideLayout2.xml"/></Relationships>
</file>

<file path=ppt/slides/_rels/slide4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1.xml"/><Relationship Id="rId1" Type="http://schemas.openxmlformats.org/officeDocument/2006/relationships/slideLayout" Target="../slideLayouts/slideLayout2.xml"/></Relationships>
</file>

<file path=ppt/slides/_rels/slide4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2.xml"/><Relationship Id="rId1" Type="http://schemas.openxmlformats.org/officeDocument/2006/relationships/slideLayout" Target="../slideLayouts/slideLayout2.xml"/></Relationships>
</file>

<file path=ppt/slides/_rels/slide4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3.xml"/><Relationship Id="rId1" Type="http://schemas.openxmlformats.org/officeDocument/2006/relationships/slideLayout" Target="../slideLayouts/slideLayout2.xml"/></Relationships>
</file>

<file path=ppt/slides/_rels/slide4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4.xml"/><Relationship Id="rId1" Type="http://schemas.openxmlformats.org/officeDocument/2006/relationships/slideLayout" Target="../slideLayouts/slideLayout2.xml"/></Relationships>
</file>

<file path=ppt/slides/_rels/slide4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5.xml"/><Relationship Id="rId1" Type="http://schemas.openxmlformats.org/officeDocument/2006/relationships/slideLayout" Target="../slideLayouts/slideLayout2.xml"/></Relationships>
</file>

<file path=ppt/slides/_rels/slide4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6.xml"/><Relationship Id="rId1" Type="http://schemas.openxmlformats.org/officeDocument/2006/relationships/slideLayout" Target="../slideLayouts/slideLayout2.xml"/></Relationships>
</file>

<file path=ppt/slides/_rels/slide4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7.xml"/><Relationship Id="rId1" Type="http://schemas.openxmlformats.org/officeDocument/2006/relationships/slideLayout" Target="../slideLayouts/slideLayout2.xml"/></Relationships>
</file>

<file path=ppt/slides/_rels/slide4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9.xml"/><Relationship Id="rId1" Type="http://schemas.openxmlformats.org/officeDocument/2006/relationships/slideLayout" Target="../slideLayouts/slideLayout2.xml"/></Relationships>
</file>

<file path=ppt/slides/_rels/slide4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0.xml"/><Relationship Id="rId1" Type="http://schemas.openxmlformats.org/officeDocument/2006/relationships/slideLayout" Target="../slideLayouts/slideLayout2.xml"/></Relationships>
</file>

<file path=ppt/slides/_rels/slide4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1.xml"/><Relationship Id="rId1" Type="http://schemas.openxmlformats.org/officeDocument/2006/relationships/slideLayout" Target="../slideLayouts/slideLayout2.xml"/></Relationships>
</file>

<file path=ppt/slides/_rels/slide4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2.xml"/><Relationship Id="rId1" Type="http://schemas.openxmlformats.org/officeDocument/2006/relationships/slideLayout" Target="../slideLayouts/slideLayout2.xml"/></Relationships>
</file>

<file path=ppt/slides/_rels/slide4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3.xml"/><Relationship Id="rId1" Type="http://schemas.openxmlformats.org/officeDocument/2006/relationships/slideLayout" Target="../slideLayouts/slideLayout2.xml"/></Relationships>
</file>

<file path=ppt/slides/_rels/slide4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4.xml"/><Relationship Id="rId1" Type="http://schemas.openxmlformats.org/officeDocument/2006/relationships/slideLayout" Target="../slideLayouts/slideLayout2.xml"/></Relationships>
</file>

<file path=ppt/slides/_rels/slide4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5.xml"/><Relationship Id="rId1" Type="http://schemas.openxmlformats.org/officeDocument/2006/relationships/slideLayout" Target="../slideLayouts/slideLayout2.xml"/></Relationships>
</file>

<file path=ppt/slides/_rels/slide4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6.xml"/><Relationship Id="rId1" Type="http://schemas.openxmlformats.org/officeDocument/2006/relationships/slideLayout" Target="../slideLayouts/slideLayout2.xml"/></Relationships>
</file>

<file path=ppt/slides/_rels/slide4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7.xml"/><Relationship Id="rId1" Type="http://schemas.openxmlformats.org/officeDocument/2006/relationships/slideLayout" Target="../slideLayouts/slideLayout2.xml"/></Relationships>
</file>

<file path=ppt/slides/_rels/slide4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9.xml"/><Relationship Id="rId1" Type="http://schemas.openxmlformats.org/officeDocument/2006/relationships/slideLayout" Target="../slideLayouts/slideLayout2.xml"/></Relationships>
</file>

<file path=ppt/slides/_rels/slide4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0.xml"/><Relationship Id="rId1" Type="http://schemas.openxmlformats.org/officeDocument/2006/relationships/slideLayout" Target="../slideLayouts/slideLayout2.xml"/></Relationships>
</file>

<file path=ppt/slides/_rels/slide4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1.xml"/><Relationship Id="rId1" Type="http://schemas.openxmlformats.org/officeDocument/2006/relationships/slideLayout" Target="../slideLayouts/slideLayout2.xml"/></Relationships>
</file>

<file path=ppt/slides/_rels/slide4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2.xml"/><Relationship Id="rId1" Type="http://schemas.openxmlformats.org/officeDocument/2006/relationships/slideLayout" Target="../slideLayouts/slideLayout2.xml"/></Relationships>
</file>

<file path=ppt/slides/_rels/slide4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3.xml"/><Relationship Id="rId1" Type="http://schemas.openxmlformats.org/officeDocument/2006/relationships/slideLayout" Target="../slideLayouts/slideLayout2.xml"/></Relationships>
</file>

<file path=ppt/slides/_rels/slide4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4.xml"/><Relationship Id="rId1" Type="http://schemas.openxmlformats.org/officeDocument/2006/relationships/slideLayout" Target="../slideLayouts/slideLayout2.xml"/></Relationships>
</file>

<file path=ppt/slides/_rels/slide4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5.xml"/><Relationship Id="rId1" Type="http://schemas.openxmlformats.org/officeDocument/2006/relationships/slideLayout" Target="../slideLayouts/slideLayout2.xml"/></Relationships>
</file>

<file path=ppt/slides/_rels/slide4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6.xml"/><Relationship Id="rId1" Type="http://schemas.openxmlformats.org/officeDocument/2006/relationships/slideLayout" Target="../slideLayouts/slideLayout2.xml"/></Relationships>
</file>

<file path=ppt/slides/_rels/slide4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7.xml"/><Relationship Id="rId1" Type="http://schemas.openxmlformats.org/officeDocument/2006/relationships/slideLayout" Target="../slideLayouts/slideLayout2.xml"/></Relationships>
</file>

<file path=ppt/slides/_rels/slide4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9.xml"/><Relationship Id="rId1" Type="http://schemas.openxmlformats.org/officeDocument/2006/relationships/slideLayout" Target="../slideLayouts/slideLayout2.xml"/></Relationships>
</file>

<file path=ppt/slides/_rels/slide4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0.xml"/><Relationship Id="rId1" Type="http://schemas.openxmlformats.org/officeDocument/2006/relationships/slideLayout" Target="../slideLayouts/slideLayout2.xml"/></Relationships>
</file>

<file path=ppt/slides/_rels/slide4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1.xml"/><Relationship Id="rId1" Type="http://schemas.openxmlformats.org/officeDocument/2006/relationships/slideLayout" Target="../slideLayouts/slideLayout2.xml"/></Relationships>
</file>

<file path=ppt/slides/_rels/slide4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2.xml"/><Relationship Id="rId1" Type="http://schemas.openxmlformats.org/officeDocument/2006/relationships/slideLayout" Target="../slideLayouts/slideLayout2.xml"/></Relationships>
</file>

<file path=ppt/slides/_rels/slide4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3.xml"/><Relationship Id="rId1" Type="http://schemas.openxmlformats.org/officeDocument/2006/relationships/slideLayout" Target="../slideLayouts/slideLayout2.xml"/></Relationships>
</file>

<file path=ppt/slides/_rels/slide4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4.xml"/><Relationship Id="rId1" Type="http://schemas.openxmlformats.org/officeDocument/2006/relationships/slideLayout" Target="../slideLayouts/slideLayout2.xml"/></Relationships>
</file>

<file path=ppt/slides/_rels/slide4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5.xml"/><Relationship Id="rId1" Type="http://schemas.openxmlformats.org/officeDocument/2006/relationships/slideLayout" Target="../slideLayouts/slideLayout2.xml"/></Relationships>
</file>

<file path=ppt/slides/_rels/slide4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6.xml"/><Relationship Id="rId1" Type="http://schemas.openxmlformats.org/officeDocument/2006/relationships/slideLayout" Target="../slideLayouts/slideLayout2.xml"/></Relationships>
</file>

<file path=ppt/slides/_rels/slide4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7.xml"/><Relationship Id="rId1" Type="http://schemas.openxmlformats.org/officeDocument/2006/relationships/slideLayout" Target="../slideLayouts/slideLayout2.xml"/></Relationships>
</file>

<file path=ppt/slides/_rels/slide4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9.xml"/><Relationship Id="rId1" Type="http://schemas.openxmlformats.org/officeDocument/2006/relationships/slideLayout" Target="../slideLayouts/slideLayout2.xml"/></Relationships>
</file>

<file path=ppt/slides/_rels/slide4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0.xml"/><Relationship Id="rId1" Type="http://schemas.openxmlformats.org/officeDocument/2006/relationships/slideLayout" Target="../slideLayouts/slideLayout2.xml"/></Relationships>
</file>

<file path=ppt/slides/_rels/slide4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1.xml"/><Relationship Id="rId1" Type="http://schemas.openxmlformats.org/officeDocument/2006/relationships/slideLayout" Target="../slideLayouts/slideLayout2.xml"/></Relationships>
</file>

<file path=ppt/slides/_rels/slide4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2.xml"/><Relationship Id="rId1" Type="http://schemas.openxmlformats.org/officeDocument/2006/relationships/slideLayout" Target="../slideLayouts/slideLayout2.xml"/></Relationships>
</file>

<file path=ppt/slides/_rels/slide4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3.xml"/><Relationship Id="rId1" Type="http://schemas.openxmlformats.org/officeDocument/2006/relationships/slideLayout" Target="../slideLayouts/slideLayout2.xml"/></Relationships>
</file>

<file path=ppt/slides/_rels/slide4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4.xml"/><Relationship Id="rId1" Type="http://schemas.openxmlformats.org/officeDocument/2006/relationships/slideLayout" Target="../slideLayouts/slideLayout2.xml"/></Relationships>
</file>

<file path=ppt/slides/_rels/slide4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5.xml"/><Relationship Id="rId1" Type="http://schemas.openxmlformats.org/officeDocument/2006/relationships/slideLayout" Target="../slideLayouts/slideLayout2.xml"/></Relationships>
</file>

<file path=ppt/slides/_rels/slide4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6.xml"/><Relationship Id="rId1" Type="http://schemas.openxmlformats.org/officeDocument/2006/relationships/slideLayout" Target="../slideLayouts/slideLayout2.xml"/></Relationships>
</file>

<file path=ppt/slides/_rels/slide4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7.xml"/><Relationship Id="rId1" Type="http://schemas.openxmlformats.org/officeDocument/2006/relationships/slideLayout" Target="../slideLayouts/slideLayout2.xml"/></Relationships>
</file>

<file path=ppt/slides/_rels/slide4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9.xml"/><Relationship Id="rId1" Type="http://schemas.openxmlformats.org/officeDocument/2006/relationships/slideLayout" Target="../slideLayouts/slideLayout2.xml"/></Relationships>
</file>

<file path=ppt/slides/_rels/slide4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0.xml"/><Relationship Id="rId1" Type="http://schemas.openxmlformats.org/officeDocument/2006/relationships/slideLayout" Target="../slideLayouts/slideLayout2.xml"/></Relationships>
</file>

<file path=ppt/slides/_rels/slide4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1.xml"/><Relationship Id="rId1" Type="http://schemas.openxmlformats.org/officeDocument/2006/relationships/slideLayout" Target="../slideLayouts/slideLayout2.xml"/></Relationships>
</file>

<file path=ppt/slides/_rels/slide4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2.xml"/><Relationship Id="rId1" Type="http://schemas.openxmlformats.org/officeDocument/2006/relationships/slideLayout" Target="../slideLayouts/slideLayout2.xml"/></Relationships>
</file>

<file path=ppt/slides/_rels/slide4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3.xml"/><Relationship Id="rId1" Type="http://schemas.openxmlformats.org/officeDocument/2006/relationships/slideLayout" Target="../slideLayouts/slideLayout2.xml"/></Relationships>
</file>

<file path=ppt/slides/_rels/slide4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4.xml"/><Relationship Id="rId1" Type="http://schemas.openxmlformats.org/officeDocument/2006/relationships/slideLayout" Target="../slideLayouts/slideLayout2.xml"/></Relationships>
</file>

<file path=ppt/slides/_rels/slide4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5.xml"/><Relationship Id="rId1" Type="http://schemas.openxmlformats.org/officeDocument/2006/relationships/slideLayout" Target="../slideLayouts/slideLayout2.xml"/></Relationships>
</file>

<file path=ppt/slides/_rels/slide4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6.xml"/><Relationship Id="rId1" Type="http://schemas.openxmlformats.org/officeDocument/2006/relationships/slideLayout" Target="../slideLayouts/slideLayout2.xml"/></Relationships>
</file>

<file path=ppt/slides/_rels/slide4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7.xml"/><Relationship Id="rId1" Type="http://schemas.openxmlformats.org/officeDocument/2006/relationships/slideLayout" Target="../slideLayouts/slideLayout2.xml"/></Relationships>
</file>

<file path=ppt/slides/_rels/slide4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8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9.xml"/><Relationship Id="rId1" Type="http://schemas.openxmlformats.org/officeDocument/2006/relationships/slideLayout" Target="../slideLayouts/slideLayout2.xml"/></Relationships>
</file>

<file path=ppt/slides/_rels/slide4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0.xml"/><Relationship Id="rId1" Type="http://schemas.openxmlformats.org/officeDocument/2006/relationships/slideLayout" Target="../slideLayouts/slideLayout2.xml"/></Relationships>
</file>

<file path=ppt/slides/_rels/slide4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1.xml"/><Relationship Id="rId1" Type="http://schemas.openxmlformats.org/officeDocument/2006/relationships/slideLayout" Target="../slideLayouts/slideLayout2.xml"/></Relationships>
</file>

<file path=ppt/slides/_rels/slide4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2.xml"/><Relationship Id="rId1" Type="http://schemas.openxmlformats.org/officeDocument/2006/relationships/slideLayout" Target="../slideLayouts/slideLayout2.xml"/></Relationships>
</file>

<file path=ppt/slides/_rels/slide4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3.xml"/><Relationship Id="rId1" Type="http://schemas.openxmlformats.org/officeDocument/2006/relationships/slideLayout" Target="../slideLayouts/slideLayout2.xml"/></Relationships>
</file>

<file path=ppt/slides/_rels/slide4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4.xml"/><Relationship Id="rId1" Type="http://schemas.openxmlformats.org/officeDocument/2006/relationships/slideLayout" Target="../slideLayouts/slideLayout2.xml"/></Relationships>
</file>

<file path=ppt/slides/_rels/slide4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5.xml"/><Relationship Id="rId1" Type="http://schemas.openxmlformats.org/officeDocument/2006/relationships/slideLayout" Target="../slideLayouts/slideLayout2.xml"/></Relationships>
</file>

<file path=ppt/slides/_rels/slide4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6.xml"/><Relationship Id="rId1" Type="http://schemas.openxmlformats.org/officeDocument/2006/relationships/slideLayout" Target="../slideLayouts/slideLayout2.xml"/></Relationships>
</file>

<file path=ppt/slides/_rels/slide4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7.xml"/><Relationship Id="rId1" Type="http://schemas.openxmlformats.org/officeDocument/2006/relationships/slideLayout" Target="../slideLayouts/slideLayout2.xml"/></Relationships>
</file>

<file path=ppt/slides/_rels/slide4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4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9.xml"/><Relationship Id="rId1" Type="http://schemas.openxmlformats.org/officeDocument/2006/relationships/slideLayout" Target="../slideLayouts/slideLayout2.xml"/></Relationships>
</file>

<file path=ppt/slides/_rels/slide4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0.xml"/><Relationship Id="rId1" Type="http://schemas.openxmlformats.org/officeDocument/2006/relationships/slideLayout" Target="../slideLayouts/slideLayout2.xml"/></Relationships>
</file>

<file path=ppt/slides/_rels/slide4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1.xml"/><Relationship Id="rId1" Type="http://schemas.openxmlformats.org/officeDocument/2006/relationships/slideLayout" Target="../slideLayouts/slideLayout2.xml"/></Relationships>
</file>

<file path=ppt/slides/_rels/slide4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2.xml"/><Relationship Id="rId1" Type="http://schemas.openxmlformats.org/officeDocument/2006/relationships/slideLayout" Target="../slideLayouts/slideLayout2.xml"/></Relationships>
</file>

<file path=ppt/slides/_rels/slide4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3.xml"/><Relationship Id="rId1" Type="http://schemas.openxmlformats.org/officeDocument/2006/relationships/slideLayout" Target="../slideLayouts/slideLayout2.xml"/></Relationships>
</file>

<file path=ppt/slides/_rels/slide4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4.xml"/><Relationship Id="rId1" Type="http://schemas.openxmlformats.org/officeDocument/2006/relationships/slideLayout" Target="../slideLayouts/slideLayout2.xml"/></Relationships>
</file>

<file path=ppt/slides/_rels/slide4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5.xml"/><Relationship Id="rId1" Type="http://schemas.openxmlformats.org/officeDocument/2006/relationships/slideLayout" Target="../slideLayouts/slideLayout2.xml"/></Relationships>
</file>

<file path=ppt/slides/_rels/slide4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6.xml"/><Relationship Id="rId1" Type="http://schemas.openxmlformats.org/officeDocument/2006/relationships/slideLayout" Target="../slideLayouts/slideLayout2.xml"/></Relationships>
</file>

<file path=ppt/slides/_rels/slide4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7.xml"/><Relationship Id="rId1" Type="http://schemas.openxmlformats.org/officeDocument/2006/relationships/slideLayout" Target="../slideLayouts/slideLayout2.xml"/></Relationships>
</file>

<file path=ppt/slides/_rels/slide4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9.xml"/><Relationship Id="rId1" Type="http://schemas.openxmlformats.org/officeDocument/2006/relationships/slideLayout" Target="../slideLayouts/slideLayout2.xml"/></Relationships>
</file>

<file path=ppt/slides/_rels/slide5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0.xml"/><Relationship Id="rId1" Type="http://schemas.openxmlformats.org/officeDocument/2006/relationships/slideLayout" Target="../slideLayouts/slideLayout2.xml"/></Relationships>
</file>

<file path=ppt/slides/_rels/slide5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1.xml"/><Relationship Id="rId1" Type="http://schemas.openxmlformats.org/officeDocument/2006/relationships/slideLayout" Target="../slideLayouts/slideLayout2.xml"/></Relationships>
</file>

<file path=ppt/slides/_rels/slide5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2.xml"/><Relationship Id="rId1" Type="http://schemas.openxmlformats.org/officeDocument/2006/relationships/slideLayout" Target="../slideLayouts/slideLayout2.xml"/></Relationships>
</file>

<file path=ppt/slides/_rels/slide5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3.xml"/><Relationship Id="rId1" Type="http://schemas.openxmlformats.org/officeDocument/2006/relationships/slideLayout" Target="../slideLayouts/slideLayout2.xml"/></Relationships>
</file>

<file path=ppt/slides/_rels/slide5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4.xml"/><Relationship Id="rId1" Type="http://schemas.openxmlformats.org/officeDocument/2006/relationships/slideLayout" Target="../slideLayouts/slideLayout2.xml"/></Relationships>
</file>

<file path=ppt/slides/_rels/slide5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5.xml"/><Relationship Id="rId1" Type="http://schemas.openxmlformats.org/officeDocument/2006/relationships/slideLayout" Target="../slideLayouts/slideLayout2.xml"/></Relationships>
</file>

<file path=ppt/slides/_rels/slide5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6.xml"/><Relationship Id="rId1" Type="http://schemas.openxmlformats.org/officeDocument/2006/relationships/slideLayout" Target="../slideLayouts/slideLayout2.xml"/></Relationships>
</file>

<file path=ppt/slides/_rels/slide5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7.xml"/><Relationship Id="rId1" Type="http://schemas.openxmlformats.org/officeDocument/2006/relationships/slideLayout" Target="../slideLayouts/slideLayout2.xml"/></Relationships>
</file>

<file path=ppt/slides/_rels/slide5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9.xml"/><Relationship Id="rId1" Type="http://schemas.openxmlformats.org/officeDocument/2006/relationships/slideLayout" Target="../slideLayouts/slideLayout2.xml"/></Relationships>
</file>

<file path=ppt/slides/_rels/slide5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0.xml"/><Relationship Id="rId1" Type="http://schemas.openxmlformats.org/officeDocument/2006/relationships/slideLayout" Target="../slideLayouts/slideLayout2.xml"/></Relationships>
</file>

<file path=ppt/slides/_rels/slide5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1.xml"/><Relationship Id="rId1" Type="http://schemas.openxmlformats.org/officeDocument/2006/relationships/slideLayout" Target="../slideLayouts/slideLayout2.xml"/></Relationships>
</file>

<file path=ppt/slides/_rels/slide5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2.xml"/><Relationship Id="rId1" Type="http://schemas.openxmlformats.org/officeDocument/2006/relationships/slideLayout" Target="../slideLayouts/slideLayout2.xml"/></Relationships>
</file>

<file path=ppt/slides/_rels/slide5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3.xml"/><Relationship Id="rId1" Type="http://schemas.openxmlformats.org/officeDocument/2006/relationships/slideLayout" Target="../slideLayouts/slideLayout2.xml"/></Relationships>
</file>

<file path=ppt/slides/_rels/slide5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4.xml"/><Relationship Id="rId1" Type="http://schemas.openxmlformats.org/officeDocument/2006/relationships/slideLayout" Target="../slideLayouts/slideLayout2.xml"/></Relationships>
</file>

<file path=ppt/slides/_rels/slide5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5.xml"/><Relationship Id="rId1" Type="http://schemas.openxmlformats.org/officeDocument/2006/relationships/slideLayout" Target="../slideLayouts/slideLayout2.xml"/></Relationships>
</file>

<file path=ppt/slides/_rels/slide5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6.xml"/><Relationship Id="rId1" Type="http://schemas.openxmlformats.org/officeDocument/2006/relationships/slideLayout" Target="../slideLayouts/slideLayout2.xml"/></Relationships>
</file>

<file path=ppt/slides/_rels/slide5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7.xml"/><Relationship Id="rId1" Type="http://schemas.openxmlformats.org/officeDocument/2006/relationships/slideLayout" Target="../slideLayouts/slideLayout2.xml"/></Relationships>
</file>

<file path=ppt/slides/_rels/slide5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9.xml"/><Relationship Id="rId1" Type="http://schemas.openxmlformats.org/officeDocument/2006/relationships/slideLayout" Target="../slideLayouts/slideLayout2.xml"/></Relationships>
</file>

<file path=ppt/slides/_rels/slide5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0.xml"/><Relationship Id="rId1" Type="http://schemas.openxmlformats.org/officeDocument/2006/relationships/slideLayout" Target="../slideLayouts/slideLayout2.xml"/></Relationships>
</file>

<file path=ppt/slides/_rels/slide5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1.xml"/><Relationship Id="rId1" Type="http://schemas.openxmlformats.org/officeDocument/2006/relationships/slideLayout" Target="../slideLayouts/slideLayout2.xml"/></Relationships>
</file>

<file path=ppt/slides/_rels/slide5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2.xml"/><Relationship Id="rId1" Type="http://schemas.openxmlformats.org/officeDocument/2006/relationships/slideLayout" Target="../slideLayouts/slideLayout2.xml"/></Relationships>
</file>

<file path=ppt/slides/_rels/slide5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3.xml"/><Relationship Id="rId1" Type="http://schemas.openxmlformats.org/officeDocument/2006/relationships/slideLayout" Target="../slideLayouts/slideLayout2.xml"/></Relationships>
</file>

<file path=ppt/slides/_rels/slide5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4.xml"/><Relationship Id="rId1" Type="http://schemas.openxmlformats.org/officeDocument/2006/relationships/slideLayout" Target="../slideLayouts/slideLayout2.xml"/></Relationships>
</file>

<file path=ppt/slides/_rels/slide5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5.xml"/><Relationship Id="rId1" Type="http://schemas.openxmlformats.org/officeDocument/2006/relationships/slideLayout" Target="../slideLayouts/slideLayout2.xml"/></Relationships>
</file>

<file path=ppt/slides/_rels/slide5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6.xml"/><Relationship Id="rId1" Type="http://schemas.openxmlformats.org/officeDocument/2006/relationships/slideLayout" Target="../slideLayouts/slideLayout2.xml"/></Relationships>
</file>

<file path=ppt/slides/_rels/slide5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7.xml"/><Relationship Id="rId1" Type="http://schemas.openxmlformats.org/officeDocument/2006/relationships/slideLayout" Target="../slideLayouts/slideLayout2.xml"/></Relationships>
</file>

<file path=ppt/slides/_rels/slide5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8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9.xml"/><Relationship Id="rId1" Type="http://schemas.openxmlformats.org/officeDocument/2006/relationships/slideLayout" Target="../slideLayouts/slideLayout2.xml"/></Relationships>
</file>

<file path=ppt/slides/_rels/slide5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0.xml"/><Relationship Id="rId1" Type="http://schemas.openxmlformats.org/officeDocument/2006/relationships/slideLayout" Target="../slideLayouts/slideLayout2.xml"/></Relationships>
</file>

<file path=ppt/slides/_rels/slide5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1.xml"/><Relationship Id="rId1" Type="http://schemas.openxmlformats.org/officeDocument/2006/relationships/slideLayout" Target="../slideLayouts/slideLayout2.xml"/></Relationships>
</file>

<file path=ppt/slides/_rels/slide5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2.xml"/><Relationship Id="rId1" Type="http://schemas.openxmlformats.org/officeDocument/2006/relationships/slideLayout" Target="../slideLayouts/slideLayout2.xml"/></Relationships>
</file>

<file path=ppt/slides/_rels/slide5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3.xml"/><Relationship Id="rId1" Type="http://schemas.openxmlformats.org/officeDocument/2006/relationships/slideLayout" Target="../slideLayouts/slideLayout2.xml"/></Relationships>
</file>

<file path=ppt/slides/_rels/slide5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4.xml"/><Relationship Id="rId1" Type="http://schemas.openxmlformats.org/officeDocument/2006/relationships/slideLayout" Target="../slideLayouts/slideLayout2.xml"/></Relationships>
</file>

<file path=ppt/slides/_rels/slide5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5.xml"/><Relationship Id="rId1" Type="http://schemas.openxmlformats.org/officeDocument/2006/relationships/slideLayout" Target="../slideLayouts/slideLayout2.xml"/></Relationships>
</file>

<file path=ppt/slides/_rels/slide5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6.xml"/><Relationship Id="rId1" Type="http://schemas.openxmlformats.org/officeDocument/2006/relationships/slideLayout" Target="../slideLayouts/slideLayout2.xml"/></Relationships>
</file>

<file path=ppt/slides/_rels/slide5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7.xml"/><Relationship Id="rId1" Type="http://schemas.openxmlformats.org/officeDocument/2006/relationships/slideLayout" Target="../slideLayouts/slideLayout2.xml"/></Relationships>
</file>

<file path=ppt/slides/_rels/slide5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8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9.xml"/><Relationship Id="rId1" Type="http://schemas.openxmlformats.org/officeDocument/2006/relationships/slideLayout" Target="../slideLayouts/slideLayout2.xml"/></Relationships>
</file>

<file path=ppt/slides/_rels/slide5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0.xml"/><Relationship Id="rId1" Type="http://schemas.openxmlformats.org/officeDocument/2006/relationships/slideLayout" Target="../slideLayouts/slideLayout2.xml"/></Relationships>
</file>

<file path=ppt/slides/_rels/slide5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1.xml"/><Relationship Id="rId1" Type="http://schemas.openxmlformats.org/officeDocument/2006/relationships/slideLayout" Target="../slideLayouts/slideLayout2.xml"/></Relationships>
</file>

<file path=ppt/slides/_rels/slide5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2.xml"/><Relationship Id="rId1" Type="http://schemas.openxmlformats.org/officeDocument/2006/relationships/slideLayout" Target="../slideLayouts/slideLayout2.xml"/></Relationships>
</file>

<file path=ppt/slides/_rels/slide5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3.xml"/><Relationship Id="rId1" Type="http://schemas.openxmlformats.org/officeDocument/2006/relationships/slideLayout" Target="../slideLayouts/slideLayout2.xml"/></Relationships>
</file>

<file path=ppt/slides/_rels/slide5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4.xml"/><Relationship Id="rId1" Type="http://schemas.openxmlformats.org/officeDocument/2006/relationships/slideLayout" Target="../slideLayouts/slideLayout2.xml"/></Relationships>
</file>

<file path=ppt/slides/_rels/slide5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5.xml"/><Relationship Id="rId1" Type="http://schemas.openxmlformats.org/officeDocument/2006/relationships/slideLayout" Target="../slideLayouts/slideLayout2.xml"/></Relationships>
</file>

<file path=ppt/slides/_rels/slide5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6.xml"/><Relationship Id="rId1" Type="http://schemas.openxmlformats.org/officeDocument/2006/relationships/slideLayout" Target="../slideLayouts/slideLayout2.xml"/></Relationships>
</file>

<file path=ppt/slides/_rels/slide5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7.xml"/><Relationship Id="rId1" Type="http://schemas.openxmlformats.org/officeDocument/2006/relationships/slideLayout" Target="../slideLayouts/slideLayout2.xml"/></Relationships>
</file>

<file path=ppt/slides/_rels/slide5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9.xml"/><Relationship Id="rId1" Type="http://schemas.openxmlformats.org/officeDocument/2006/relationships/slideLayout" Target="../slideLayouts/slideLayout2.xml"/></Relationships>
</file>

<file path=ppt/slides/_rels/slide5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0.xml"/><Relationship Id="rId1" Type="http://schemas.openxmlformats.org/officeDocument/2006/relationships/slideLayout" Target="../slideLayouts/slideLayout2.xml"/></Relationships>
</file>

<file path=ppt/slides/_rels/slide5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1.xml"/><Relationship Id="rId1" Type="http://schemas.openxmlformats.org/officeDocument/2006/relationships/slideLayout" Target="../slideLayouts/slideLayout2.xml"/></Relationships>
</file>

<file path=ppt/slides/_rels/slide5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2.xml"/><Relationship Id="rId1" Type="http://schemas.openxmlformats.org/officeDocument/2006/relationships/slideLayout" Target="../slideLayouts/slideLayout2.xml"/></Relationships>
</file>

<file path=ppt/slides/_rels/slide5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3.xml"/><Relationship Id="rId1" Type="http://schemas.openxmlformats.org/officeDocument/2006/relationships/slideLayout" Target="../slideLayouts/slideLayout2.xml"/></Relationships>
</file>

<file path=ppt/slides/_rels/slide5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4.xml"/><Relationship Id="rId1" Type="http://schemas.openxmlformats.org/officeDocument/2006/relationships/slideLayout" Target="../slideLayouts/slideLayout2.xml"/></Relationships>
</file>

<file path=ppt/slides/_rels/slide5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5.xml"/><Relationship Id="rId1" Type="http://schemas.openxmlformats.org/officeDocument/2006/relationships/slideLayout" Target="../slideLayouts/slideLayout2.xml"/></Relationships>
</file>

<file path=ppt/slides/_rels/slide5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6.xml"/><Relationship Id="rId1" Type="http://schemas.openxmlformats.org/officeDocument/2006/relationships/slideLayout" Target="../slideLayouts/slideLayout2.xml"/></Relationships>
</file>

<file path=ppt/slides/_rels/slide5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7.xml"/><Relationship Id="rId1" Type="http://schemas.openxmlformats.org/officeDocument/2006/relationships/slideLayout" Target="../slideLayouts/slideLayout2.xml"/></Relationships>
</file>

<file path=ppt/slides/_rels/slide5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8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9.xml"/><Relationship Id="rId1" Type="http://schemas.openxmlformats.org/officeDocument/2006/relationships/slideLayout" Target="../slideLayouts/slideLayout2.xml"/></Relationships>
</file>

<file path=ppt/slides/_rels/slide5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0.xml"/><Relationship Id="rId1" Type="http://schemas.openxmlformats.org/officeDocument/2006/relationships/slideLayout" Target="../slideLayouts/slideLayout2.xml"/></Relationships>
</file>

<file path=ppt/slides/_rels/slide5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1.xml"/><Relationship Id="rId1" Type="http://schemas.openxmlformats.org/officeDocument/2006/relationships/slideLayout" Target="../slideLayouts/slideLayout2.xml"/></Relationships>
</file>

<file path=ppt/slides/_rels/slide5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2.xml"/><Relationship Id="rId1" Type="http://schemas.openxmlformats.org/officeDocument/2006/relationships/slideLayout" Target="../slideLayouts/slideLayout2.xml"/></Relationships>
</file>

<file path=ppt/slides/_rels/slide5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3.xml"/><Relationship Id="rId1" Type="http://schemas.openxmlformats.org/officeDocument/2006/relationships/slideLayout" Target="../slideLayouts/slideLayout2.xml"/></Relationships>
</file>

<file path=ppt/slides/_rels/slide5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4.xml"/><Relationship Id="rId1" Type="http://schemas.openxmlformats.org/officeDocument/2006/relationships/slideLayout" Target="../slideLayouts/slideLayout2.xml"/></Relationships>
</file>

<file path=ppt/slides/_rels/slide5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5.xml"/><Relationship Id="rId1" Type="http://schemas.openxmlformats.org/officeDocument/2006/relationships/slideLayout" Target="../slideLayouts/slideLayout2.xml"/></Relationships>
</file>

<file path=ppt/slides/_rels/slide5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6.xml"/><Relationship Id="rId1" Type="http://schemas.openxmlformats.org/officeDocument/2006/relationships/slideLayout" Target="../slideLayouts/slideLayout2.xml"/></Relationships>
</file>

<file path=ppt/slides/_rels/slide5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7.xml"/><Relationship Id="rId1" Type="http://schemas.openxmlformats.org/officeDocument/2006/relationships/slideLayout" Target="../slideLayouts/slideLayout2.xml"/></Relationships>
</file>

<file path=ppt/slides/_rels/slide5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9.xml"/><Relationship Id="rId1" Type="http://schemas.openxmlformats.org/officeDocument/2006/relationships/slideLayout" Target="../slideLayouts/slideLayout2.xml"/></Relationships>
</file>

<file path=ppt/slides/_rels/slide5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0.xml"/><Relationship Id="rId1" Type="http://schemas.openxmlformats.org/officeDocument/2006/relationships/slideLayout" Target="../slideLayouts/slideLayout2.xml"/></Relationships>
</file>

<file path=ppt/slides/_rels/slide5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1.xml"/><Relationship Id="rId1" Type="http://schemas.openxmlformats.org/officeDocument/2006/relationships/slideLayout" Target="../slideLayouts/slideLayout2.xml"/></Relationships>
</file>

<file path=ppt/slides/_rels/slide5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2.xml"/><Relationship Id="rId1" Type="http://schemas.openxmlformats.org/officeDocument/2006/relationships/slideLayout" Target="../slideLayouts/slideLayout2.xml"/></Relationships>
</file>

<file path=ppt/slides/_rels/slide5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3.xml"/><Relationship Id="rId1" Type="http://schemas.openxmlformats.org/officeDocument/2006/relationships/slideLayout" Target="../slideLayouts/slideLayout2.xml"/></Relationships>
</file>

<file path=ppt/slides/_rels/slide5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4.xml"/><Relationship Id="rId1" Type="http://schemas.openxmlformats.org/officeDocument/2006/relationships/slideLayout" Target="../slideLayouts/slideLayout2.xml"/></Relationships>
</file>

<file path=ppt/slides/_rels/slide5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5.xml"/><Relationship Id="rId1" Type="http://schemas.openxmlformats.org/officeDocument/2006/relationships/slideLayout" Target="../slideLayouts/slideLayout2.xml"/></Relationships>
</file>

<file path=ppt/slides/_rels/slide5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6.xml"/><Relationship Id="rId1" Type="http://schemas.openxmlformats.org/officeDocument/2006/relationships/slideLayout" Target="../slideLayouts/slideLayout2.xml"/></Relationships>
</file>

<file path=ppt/slides/_rels/slide5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7.xml"/><Relationship Id="rId1" Type="http://schemas.openxmlformats.org/officeDocument/2006/relationships/slideLayout" Target="../slideLayouts/slideLayout2.xml"/></Relationships>
</file>

<file path=ppt/slides/_rels/slide5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8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9.xml"/><Relationship Id="rId1" Type="http://schemas.openxmlformats.org/officeDocument/2006/relationships/slideLayout" Target="../slideLayouts/slideLayout2.xml"/></Relationships>
</file>

<file path=ppt/slides/_rels/slide5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0.xml"/><Relationship Id="rId1" Type="http://schemas.openxmlformats.org/officeDocument/2006/relationships/slideLayout" Target="../slideLayouts/slideLayout2.xml"/></Relationships>
</file>

<file path=ppt/slides/_rels/slide5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1.xml"/><Relationship Id="rId1" Type="http://schemas.openxmlformats.org/officeDocument/2006/relationships/slideLayout" Target="../slideLayouts/slideLayout2.xml"/></Relationships>
</file>

<file path=ppt/slides/_rels/slide5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2.xml"/><Relationship Id="rId1" Type="http://schemas.openxmlformats.org/officeDocument/2006/relationships/slideLayout" Target="../slideLayouts/slideLayout2.xml"/></Relationships>
</file>

<file path=ppt/slides/_rels/slide5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3.xml"/><Relationship Id="rId1" Type="http://schemas.openxmlformats.org/officeDocument/2006/relationships/slideLayout" Target="../slideLayouts/slideLayout2.xml"/></Relationships>
</file>

<file path=ppt/slides/_rels/slide5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4.xml"/><Relationship Id="rId1" Type="http://schemas.openxmlformats.org/officeDocument/2006/relationships/slideLayout" Target="../slideLayouts/slideLayout2.xml"/></Relationships>
</file>

<file path=ppt/slides/_rels/slide5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5.xml"/><Relationship Id="rId1" Type="http://schemas.openxmlformats.org/officeDocument/2006/relationships/slideLayout" Target="../slideLayouts/slideLayout2.xml"/></Relationships>
</file>

<file path=ppt/slides/_rels/slide5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6.xml"/><Relationship Id="rId1" Type="http://schemas.openxmlformats.org/officeDocument/2006/relationships/slideLayout" Target="../slideLayouts/slideLayout2.xml"/></Relationships>
</file>

<file path=ppt/slides/_rels/slide5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7.xml"/><Relationship Id="rId1" Type="http://schemas.openxmlformats.org/officeDocument/2006/relationships/slideLayout" Target="../slideLayouts/slideLayout2.xml"/></Relationships>
</file>

<file path=ppt/slides/_rels/slide5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5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9.xml"/><Relationship Id="rId1" Type="http://schemas.openxmlformats.org/officeDocument/2006/relationships/slideLayout" Target="../slideLayouts/slideLayout2.xml"/></Relationships>
</file>

<file path=ppt/slides/_rels/slide5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0.xml"/><Relationship Id="rId1" Type="http://schemas.openxmlformats.org/officeDocument/2006/relationships/slideLayout" Target="../slideLayouts/slideLayout2.xml"/></Relationships>
</file>

<file path=ppt/slides/_rels/slide5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1.xml"/><Relationship Id="rId1" Type="http://schemas.openxmlformats.org/officeDocument/2006/relationships/slideLayout" Target="../slideLayouts/slideLayout2.xml"/></Relationships>
</file>

<file path=ppt/slides/_rels/slide5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2.xml"/><Relationship Id="rId1" Type="http://schemas.openxmlformats.org/officeDocument/2006/relationships/slideLayout" Target="../slideLayouts/slideLayout2.xml"/></Relationships>
</file>

<file path=ppt/slides/_rels/slide5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3.xml"/><Relationship Id="rId1" Type="http://schemas.openxmlformats.org/officeDocument/2006/relationships/slideLayout" Target="../slideLayouts/slideLayout2.xml"/></Relationships>
</file>

<file path=ppt/slides/_rels/slide5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4.xml"/><Relationship Id="rId1" Type="http://schemas.openxmlformats.org/officeDocument/2006/relationships/slideLayout" Target="../slideLayouts/slideLayout2.xml"/></Relationships>
</file>

<file path=ppt/slides/_rels/slide5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5.xml"/><Relationship Id="rId1" Type="http://schemas.openxmlformats.org/officeDocument/2006/relationships/slideLayout" Target="../slideLayouts/slideLayout2.xml"/></Relationships>
</file>

<file path=ppt/slides/_rels/slide5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6.xml"/><Relationship Id="rId1" Type="http://schemas.openxmlformats.org/officeDocument/2006/relationships/slideLayout" Target="../slideLayouts/slideLayout2.xml"/></Relationships>
</file>

<file path=ppt/slides/_rels/slide5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7.xml"/><Relationship Id="rId1" Type="http://schemas.openxmlformats.org/officeDocument/2006/relationships/slideLayout" Target="../slideLayouts/slideLayout2.xml"/></Relationships>
</file>

<file path=ppt/slides/_rels/slide5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9.xml"/><Relationship Id="rId1" Type="http://schemas.openxmlformats.org/officeDocument/2006/relationships/slideLayout" Target="../slideLayouts/slideLayout2.xml"/></Relationships>
</file>

<file path=ppt/slides/_rels/slide6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0.xml"/><Relationship Id="rId1" Type="http://schemas.openxmlformats.org/officeDocument/2006/relationships/slideLayout" Target="../slideLayouts/slideLayout2.xml"/></Relationships>
</file>

<file path=ppt/slides/_rels/slide6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1.xml"/><Relationship Id="rId1" Type="http://schemas.openxmlformats.org/officeDocument/2006/relationships/slideLayout" Target="../slideLayouts/slideLayout2.xml"/></Relationships>
</file>

<file path=ppt/slides/_rels/slide6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2.xml"/><Relationship Id="rId1" Type="http://schemas.openxmlformats.org/officeDocument/2006/relationships/slideLayout" Target="../slideLayouts/slideLayout2.xml"/></Relationships>
</file>

<file path=ppt/slides/_rels/slide6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3.xml"/><Relationship Id="rId1" Type="http://schemas.openxmlformats.org/officeDocument/2006/relationships/slideLayout" Target="../slideLayouts/slideLayout2.xml"/></Relationships>
</file>

<file path=ppt/slides/_rels/slide6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4.xml"/><Relationship Id="rId1" Type="http://schemas.openxmlformats.org/officeDocument/2006/relationships/slideLayout" Target="../slideLayouts/slideLayout2.xml"/></Relationships>
</file>

<file path=ppt/slides/_rels/slide6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5.xml"/><Relationship Id="rId1" Type="http://schemas.openxmlformats.org/officeDocument/2006/relationships/slideLayout" Target="../slideLayouts/slideLayout2.xml"/></Relationships>
</file>

<file path=ppt/slides/_rels/slide6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6.xml"/><Relationship Id="rId1" Type="http://schemas.openxmlformats.org/officeDocument/2006/relationships/slideLayout" Target="../slideLayouts/slideLayout2.xml"/></Relationships>
</file>

<file path=ppt/slides/_rels/slide6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7.xml"/><Relationship Id="rId1" Type="http://schemas.openxmlformats.org/officeDocument/2006/relationships/slideLayout" Target="../slideLayouts/slideLayout2.xml"/></Relationships>
</file>

<file path=ppt/slides/_rels/slide6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9.xml"/><Relationship Id="rId1" Type="http://schemas.openxmlformats.org/officeDocument/2006/relationships/slideLayout" Target="../slideLayouts/slideLayout2.xml"/></Relationships>
</file>

<file path=ppt/slides/_rels/slide6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0.xml"/><Relationship Id="rId1" Type="http://schemas.openxmlformats.org/officeDocument/2006/relationships/slideLayout" Target="../slideLayouts/slideLayout2.xml"/></Relationships>
</file>

<file path=ppt/slides/_rels/slide6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1.xml"/><Relationship Id="rId1" Type="http://schemas.openxmlformats.org/officeDocument/2006/relationships/slideLayout" Target="../slideLayouts/slideLayout2.xml"/></Relationships>
</file>

<file path=ppt/slides/_rels/slide6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2.xml"/><Relationship Id="rId1" Type="http://schemas.openxmlformats.org/officeDocument/2006/relationships/slideLayout" Target="../slideLayouts/slideLayout2.xml"/></Relationships>
</file>

<file path=ppt/slides/_rels/slide6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3.xml"/><Relationship Id="rId1" Type="http://schemas.openxmlformats.org/officeDocument/2006/relationships/slideLayout" Target="../slideLayouts/slideLayout2.xml"/></Relationships>
</file>

<file path=ppt/slides/_rels/slide6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4.xml"/><Relationship Id="rId1" Type="http://schemas.openxmlformats.org/officeDocument/2006/relationships/slideLayout" Target="../slideLayouts/slideLayout2.xml"/></Relationships>
</file>

<file path=ppt/slides/_rels/slide6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5.xml"/><Relationship Id="rId1" Type="http://schemas.openxmlformats.org/officeDocument/2006/relationships/slideLayout" Target="../slideLayouts/slideLayout2.xml"/></Relationships>
</file>

<file path=ppt/slides/_rels/slide6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6.xml"/><Relationship Id="rId1" Type="http://schemas.openxmlformats.org/officeDocument/2006/relationships/slideLayout" Target="../slideLayouts/slideLayout2.xml"/></Relationships>
</file>

<file path=ppt/slides/_rels/slide6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7.xml"/><Relationship Id="rId1" Type="http://schemas.openxmlformats.org/officeDocument/2006/relationships/slideLayout" Target="../slideLayouts/slideLayout2.xml"/></Relationships>
</file>

<file path=ppt/slides/_rels/slide6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8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9.xml"/><Relationship Id="rId1" Type="http://schemas.openxmlformats.org/officeDocument/2006/relationships/slideLayout" Target="../slideLayouts/slideLayout2.xml"/></Relationships>
</file>

<file path=ppt/slides/_rels/slide6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0.xml"/><Relationship Id="rId1" Type="http://schemas.openxmlformats.org/officeDocument/2006/relationships/slideLayout" Target="../slideLayouts/slideLayout2.xml"/></Relationships>
</file>

<file path=ppt/slides/_rels/slide6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1.xml"/><Relationship Id="rId1" Type="http://schemas.openxmlformats.org/officeDocument/2006/relationships/slideLayout" Target="../slideLayouts/slideLayout2.xml"/></Relationships>
</file>

<file path=ppt/slides/_rels/slide6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2.xml"/><Relationship Id="rId1" Type="http://schemas.openxmlformats.org/officeDocument/2006/relationships/slideLayout" Target="../slideLayouts/slideLayout2.xml"/></Relationships>
</file>

<file path=ppt/slides/_rels/slide6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3.xml"/><Relationship Id="rId1" Type="http://schemas.openxmlformats.org/officeDocument/2006/relationships/slideLayout" Target="../slideLayouts/slideLayout2.xml"/></Relationships>
</file>

<file path=ppt/slides/_rels/slide6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4.xml"/><Relationship Id="rId1" Type="http://schemas.openxmlformats.org/officeDocument/2006/relationships/slideLayout" Target="../slideLayouts/slideLayout2.xml"/></Relationships>
</file>

<file path=ppt/slides/_rels/slide6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5.xml"/><Relationship Id="rId1" Type="http://schemas.openxmlformats.org/officeDocument/2006/relationships/slideLayout" Target="../slideLayouts/slideLayout2.xml"/></Relationships>
</file>

<file path=ppt/slides/_rels/slide6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6.xml"/><Relationship Id="rId1" Type="http://schemas.openxmlformats.org/officeDocument/2006/relationships/slideLayout" Target="../slideLayouts/slideLayout2.xml"/></Relationships>
</file>

<file path=ppt/slides/_rels/slide6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7.xml"/><Relationship Id="rId1" Type="http://schemas.openxmlformats.org/officeDocument/2006/relationships/slideLayout" Target="../slideLayouts/slideLayout2.xml"/></Relationships>
</file>

<file path=ppt/slides/_rels/slide6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9.xml"/><Relationship Id="rId1" Type="http://schemas.openxmlformats.org/officeDocument/2006/relationships/slideLayout" Target="../slideLayouts/slideLayout2.xml"/></Relationships>
</file>

<file path=ppt/slides/_rels/slide6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0.xml"/><Relationship Id="rId1" Type="http://schemas.openxmlformats.org/officeDocument/2006/relationships/slideLayout" Target="../slideLayouts/slideLayout2.xml"/></Relationships>
</file>

<file path=ppt/slides/_rels/slide6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1.xml"/><Relationship Id="rId1" Type="http://schemas.openxmlformats.org/officeDocument/2006/relationships/slideLayout" Target="../slideLayouts/slideLayout2.xml"/></Relationships>
</file>

<file path=ppt/slides/_rels/slide6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2.xml"/><Relationship Id="rId1" Type="http://schemas.openxmlformats.org/officeDocument/2006/relationships/slideLayout" Target="../slideLayouts/slideLayout2.xml"/></Relationships>
</file>

<file path=ppt/slides/_rels/slide6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3.xml"/><Relationship Id="rId1" Type="http://schemas.openxmlformats.org/officeDocument/2006/relationships/slideLayout" Target="../slideLayouts/slideLayout2.xml"/></Relationships>
</file>

<file path=ppt/slides/_rels/slide6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4.xml"/><Relationship Id="rId1" Type="http://schemas.openxmlformats.org/officeDocument/2006/relationships/slideLayout" Target="../slideLayouts/slideLayout2.xml"/></Relationships>
</file>

<file path=ppt/slides/_rels/slide6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5.xml"/><Relationship Id="rId1" Type="http://schemas.openxmlformats.org/officeDocument/2006/relationships/slideLayout" Target="../slideLayouts/slideLayout2.xml"/></Relationships>
</file>

<file path=ppt/slides/_rels/slide6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6.xml"/><Relationship Id="rId1" Type="http://schemas.openxmlformats.org/officeDocument/2006/relationships/slideLayout" Target="../slideLayouts/slideLayout2.xml"/></Relationships>
</file>

<file path=ppt/slides/_rels/slide6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7.xml"/><Relationship Id="rId1" Type="http://schemas.openxmlformats.org/officeDocument/2006/relationships/slideLayout" Target="../slideLayouts/slideLayout2.xml"/></Relationships>
</file>

<file path=ppt/slides/_rels/slide6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8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9.xml"/><Relationship Id="rId1" Type="http://schemas.openxmlformats.org/officeDocument/2006/relationships/slideLayout" Target="../slideLayouts/slideLayout2.xml"/></Relationships>
</file>

<file path=ppt/slides/_rels/slide6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0.xml"/><Relationship Id="rId1" Type="http://schemas.openxmlformats.org/officeDocument/2006/relationships/slideLayout" Target="../slideLayouts/slideLayout2.xml"/></Relationships>
</file>

<file path=ppt/slides/_rels/slide6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1.xml"/><Relationship Id="rId1" Type="http://schemas.openxmlformats.org/officeDocument/2006/relationships/slideLayout" Target="../slideLayouts/slideLayout2.xml"/></Relationships>
</file>

<file path=ppt/slides/_rels/slide6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2.xml"/><Relationship Id="rId1" Type="http://schemas.openxmlformats.org/officeDocument/2006/relationships/slideLayout" Target="../slideLayouts/slideLayout2.xml"/></Relationships>
</file>

<file path=ppt/slides/_rels/slide6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3.xml"/><Relationship Id="rId1" Type="http://schemas.openxmlformats.org/officeDocument/2006/relationships/slideLayout" Target="../slideLayouts/slideLayout2.xml"/></Relationships>
</file>

<file path=ppt/slides/_rels/slide6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4.xml"/><Relationship Id="rId1" Type="http://schemas.openxmlformats.org/officeDocument/2006/relationships/slideLayout" Target="../slideLayouts/slideLayout2.xml"/></Relationships>
</file>

<file path=ppt/slides/_rels/slide6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5.xml"/><Relationship Id="rId1" Type="http://schemas.openxmlformats.org/officeDocument/2006/relationships/slideLayout" Target="../slideLayouts/slideLayout2.xml"/></Relationships>
</file>

<file path=ppt/slides/_rels/slide6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6.xml"/><Relationship Id="rId1" Type="http://schemas.openxmlformats.org/officeDocument/2006/relationships/slideLayout" Target="../slideLayouts/slideLayout2.xml"/></Relationships>
</file>

<file path=ppt/slides/_rels/slide6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7.xml"/><Relationship Id="rId1" Type="http://schemas.openxmlformats.org/officeDocument/2006/relationships/slideLayout" Target="../slideLayouts/slideLayout2.xml"/></Relationships>
</file>

<file path=ppt/slides/_rels/slide6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8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9.xml"/><Relationship Id="rId1" Type="http://schemas.openxmlformats.org/officeDocument/2006/relationships/slideLayout" Target="../slideLayouts/slideLayout2.xml"/></Relationships>
</file>

<file path=ppt/slides/_rels/slide6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0.xml"/><Relationship Id="rId1" Type="http://schemas.openxmlformats.org/officeDocument/2006/relationships/slideLayout" Target="../slideLayouts/slideLayout2.xml"/></Relationships>
</file>

<file path=ppt/slides/_rels/slide6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1.xml"/><Relationship Id="rId1" Type="http://schemas.openxmlformats.org/officeDocument/2006/relationships/slideLayout" Target="../slideLayouts/slideLayout2.xml"/></Relationships>
</file>

<file path=ppt/slides/_rels/slide6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2.xml"/><Relationship Id="rId1" Type="http://schemas.openxmlformats.org/officeDocument/2006/relationships/slideLayout" Target="../slideLayouts/slideLayout2.xml"/></Relationships>
</file>

<file path=ppt/slides/_rels/slide6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3.xml"/><Relationship Id="rId1" Type="http://schemas.openxmlformats.org/officeDocument/2006/relationships/slideLayout" Target="../slideLayouts/slideLayout2.xml"/></Relationships>
</file>

<file path=ppt/slides/_rels/slide6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4.xml"/><Relationship Id="rId1" Type="http://schemas.openxmlformats.org/officeDocument/2006/relationships/slideLayout" Target="../slideLayouts/slideLayout2.xml"/></Relationships>
</file>

<file path=ppt/slides/_rels/slide6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5.xml"/><Relationship Id="rId1" Type="http://schemas.openxmlformats.org/officeDocument/2006/relationships/slideLayout" Target="../slideLayouts/slideLayout2.xml"/></Relationships>
</file>

<file path=ppt/slides/_rels/slide6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6.xml"/><Relationship Id="rId1" Type="http://schemas.openxmlformats.org/officeDocument/2006/relationships/slideLayout" Target="../slideLayouts/slideLayout2.xml"/></Relationships>
</file>

<file path=ppt/slides/_rels/slide6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7.xml"/><Relationship Id="rId1" Type="http://schemas.openxmlformats.org/officeDocument/2006/relationships/slideLayout" Target="../slideLayouts/slideLayout2.xml"/></Relationships>
</file>

<file path=ppt/slides/_rels/slide6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8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9.xml"/><Relationship Id="rId1" Type="http://schemas.openxmlformats.org/officeDocument/2006/relationships/slideLayout" Target="../slideLayouts/slideLayout2.xml"/></Relationships>
</file>

<file path=ppt/slides/_rels/slide6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0.xml"/><Relationship Id="rId1" Type="http://schemas.openxmlformats.org/officeDocument/2006/relationships/slideLayout" Target="../slideLayouts/slideLayout2.xml"/></Relationships>
</file>

<file path=ppt/slides/_rels/slide6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1.xml"/><Relationship Id="rId1" Type="http://schemas.openxmlformats.org/officeDocument/2006/relationships/slideLayout" Target="../slideLayouts/slideLayout2.xml"/></Relationships>
</file>

<file path=ppt/slides/_rels/slide6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2.xml"/><Relationship Id="rId1" Type="http://schemas.openxmlformats.org/officeDocument/2006/relationships/slideLayout" Target="../slideLayouts/slideLayout2.xml"/></Relationships>
</file>

<file path=ppt/slides/_rels/slide6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3.xml"/><Relationship Id="rId1" Type="http://schemas.openxmlformats.org/officeDocument/2006/relationships/slideLayout" Target="../slideLayouts/slideLayout2.xml"/></Relationships>
</file>

<file path=ppt/slides/_rels/slide6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4.xml"/><Relationship Id="rId1" Type="http://schemas.openxmlformats.org/officeDocument/2006/relationships/slideLayout" Target="../slideLayouts/slideLayout2.xml"/></Relationships>
</file>

<file path=ppt/slides/_rels/slide6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5.xml"/><Relationship Id="rId1" Type="http://schemas.openxmlformats.org/officeDocument/2006/relationships/slideLayout" Target="../slideLayouts/slideLayout2.xml"/></Relationships>
</file>

<file path=ppt/slides/_rels/slide6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6.xml"/><Relationship Id="rId1" Type="http://schemas.openxmlformats.org/officeDocument/2006/relationships/slideLayout" Target="../slideLayouts/slideLayout2.xml"/></Relationships>
</file>

<file path=ppt/slides/_rels/slide6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7.xml"/><Relationship Id="rId1" Type="http://schemas.openxmlformats.org/officeDocument/2006/relationships/slideLayout" Target="../slideLayouts/slideLayout2.xml"/></Relationships>
</file>

<file path=ppt/slides/_rels/slide6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8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9.xml"/><Relationship Id="rId1" Type="http://schemas.openxmlformats.org/officeDocument/2006/relationships/slideLayout" Target="../slideLayouts/slideLayout2.xml"/></Relationships>
</file>

<file path=ppt/slides/_rels/slide6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0.xml"/><Relationship Id="rId1" Type="http://schemas.openxmlformats.org/officeDocument/2006/relationships/slideLayout" Target="../slideLayouts/slideLayout2.xml"/></Relationships>
</file>

<file path=ppt/slides/_rels/slide6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1.xml"/><Relationship Id="rId1" Type="http://schemas.openxmlformats.org/officeDocument/2006/relationships/slideLayout" Target="../slideLayouts/slideLayout2.xml"/></Relationships>
</file>

<file path=ppt/slides/_rels/slide6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2.xml"/><Relationship Id="rId1" Type="http://schemas.openxmlformats.org/officeDocument/2006/relationships/slideLayout" Target="../slideLayouts/slideLayout2.xml"/></Relationships>
</file>

<file path=ppt/slides/_rels/slide6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3.xml"/><Relationship Id="rId1" Type="http://schemas.openxmlformats.org/officeDocument/2006/relationships/slideLayout" Target="../slideLayouts/slideLayout2.xml"/></Relationships>
</file>

<file path=ppt/slides/_rels/slide6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4.xml"/><Relationship Id="rId1" Type="http://schemas.openxmlformats.org/officeDocument/2006/relationships/slideLayout" Target="../slideLayouts/slideLayout2.xml"/></Relationships>
</file>

<file path=ppt/slides/_rels/slide6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5.xml"/><Relationship Id="rId1" Type="http://schemas.openxmlformats.org/officeDocument/2006/relationships/slideLayout" Target="../slideLayouts/slideLayout2.xml"/></Relationships>
</file>

<file path=ppt/slides/_rels/slide6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6.xml"/><Relationship Id="rId1" Type="http://schemas.openxmlformats.org/officeDocument/2006/relationships/slideLayout" Target="../slideLayouts/slideLayout2.xml"/></Relationships>
</file>

<file path=ppt/slides/_rels/slide6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7.xml"/><Relationship Id="rId1" Type="http://schemas.openxmlformats.org/officeDocument/2006/relationships/slideLayout" Target="../slideLayouts/slideLayout2.xml"/></Relationships>
</file>

<file path=ppt/slides/_rels/slide6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8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9.xml"/><Relationship Id="rId1" Type="http://schemas.openxmlformats.org/officeDocument/2006/relationships/slideLayout" Target="../slideLayouts/slideLayout2.xml"/></Relationships>
</file>

<file path=ppt/slides/_rels/slide6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0.xml"/><Relationship Id="rId1" Type="http://schemas.openxmlformats.org/officeDocument/2006/relationships/slideLayout" Target="../slideLayouts/slideLayout2.xml"/></Relationships>
</file>

<file path=ppt/slides/_rels/slide6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1.xml"/><Relationship Id="rId1" Type="http://schemas.openxmlformats.org/officeDocument/2006/relationships/slideLayout" Target="../slideLayouts/slideLayout2.xml"/></Relationships>
</file>

<file path=ppt/slides/_rels/slide6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2.xml"/><Relationship Id="rId1" Type="http://schemas.openxmlformats.org/officeDocument/2006/relationships/slideLayout" Target="../slideLayouts/slideLayout2.xml"/></Relationships>
</file>

<file path=ppt/slides/_rels/slide6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3.xml"/><Relationship Id="rId1" Type="http://schemas.openxmlformats.org/officeDocument/2006/relationships/slideLayout" Target="../slideLayouts/slideLayout2.xml"/></Relationships>
</file>

<file path=ppt/slides/_rels/slide6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4.xml"/><Relationship Id="rId1" Type="http://schemas.openxmlformats.org/officeDocument/2006/relationships/slideLayout" Target="../slideLayouts/slideLayout2.xml"/></Relationships>
</file>

<file path=ppt/slides/_rels/slide6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5.xml"/><Relationship Id="rId1" Type="http://schemas.openxmlformats.org/officeDocument/2006/relationships/slideLayout" Target="../slideLayouts/slideLayout2.xml"/></Relationships>
</file>

<file path=ppt/slides/_rels/slide6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6.xml"/><Relationship Id="rId1" Type="http://schemas.openxmlformats.org/officeDocument/2006/relationships/slideLayout" Target="../slideLayouts/slideLayout2.xml"/></Relationships>
</file>

<file path=ppt/slides/_rels/slide6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7.xml"/><Relationship Id="rId1" Type="http://schemas.openxmlformats.org/officeDocument/2006/relationships/slideLayout" Target="../slideLayouts/slideLayout2.xml"/></Relationships>
</file>

<file path=ppt/slides/_rels/slide6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6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9.xml"/><Relationship Id="rId1" Type="http://schemas.openxmlformats.org/officeDocument/2006/relationships/slideLayout" Target="../slideLayouts/slideLayout2.xml"/></Relationships>
</file>

<file path=ppt/slides/_rels/slide6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0.xml"/><Relationship Id="rId1" Type="http://schemas.openxmlformats.org/officeDocument/2006/relationships/slideLayout" Target="../slideLayouts/slideLayout2.xml"/></Relationships>
</file>

<file path=ppt/slides/_rels/slide6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1.xml"/><Relationship Id="rId1" Type="http://schemas.openxmlformats.org/officeDocument/2006/relationships/slideLayout" Target="../slideLayouts/slideLayout2.xml"/></Relationships>
</file>

<file path=ppt/slides/_rels/slide6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2.xml"/><Relationship Id="rId1" Type="http://schemas.openxmlformats.org/officeDocument/2006/relationships/slideLayout" Target="../slideLayouts/slideLayout2.xml"/></Relationships>
</file>

<file path=ppt/slides/_rels/slide6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3.xml"/><Relationship Id="rId1" Type="http://schemas.openxmlformats.org/officeDocument/2006/relationships/slideLayout" Target="../slideLayouts/slideLayout2.xml"/></Relationships>
</file>

<file path=ppt/slides/_rels/slide6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4.xml"/><Relationship Id="rId1" Type="http://schemas.openxmlformats.org/officeDocument/2006/relationships/slideLayout" Target="../slideLayouts/slideLayout2.xml"/></Relationships>
</file>

<file path=ppt/slides/_rels/slide6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5.xml"/><Relationship Id="rId1" Type="http://schemas.openxmlformats.org/officeDocument/2006/relationships/slideLayout" Target="../slideLayouts/slideLayout2.xml"/></Relationships>
</file>

<file path=ppt/slides/_rels/slide6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6.xml"/><Relationship Id="rId1" Type="http://schemas.openxmlformats.org/officeDocument/2006/relationships/slideLayout" Target="../slideLayouts/slideLayout2.xml"/></Relationships>
</file>

<file path=ppt/slides/_rels/slide6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7.xml"/><Relationship Id="rId1" Type="http://schemas.openxmlformats.org/officeDocument/2006/relationships/slideLayout" Target="../slideLayouts/slideLayout2.xml"/></Relationships>
</file>

<file path=ppt/slides/_rels/slide6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9.xml"/><Relationship Id="rId1" Type="http://schemas.openxmlformats.org/officeDocument/2006/relationships/slideLayout" Target="../slideLayouts/slideLayout2.xml"/></Relationships>
</file>

<file path=ppt/slides/_rels/slide7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0.xml"/><Relationship Id="rId1" Type="http://schemas.openxmlformats.org/officeDocument/2006/relationships/slideLayout" Target="../slideLayouts/slideLayout2.xml"/></Relationships>
</file>

<file path=ppt/slides/_rels/slide7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1.xml"/><Relationship Id="rId1" Type="http://schemas.openxmlformats.org/officeDocument/2006/relationships/slideLayout" Target="../slideLayouts/slideLayout2.xml"/></Relationships>
</file>

<file path=ppt/slides/_rels/slide7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2.xml"/><Relationship Id="rId1" Type="http://schemas.openxmlformats.org/officeDocument/2006/relationships/slideLayout" Target="../slideLayouts/slideLayout2.xml"/></Relationships>
</file>

<file path=ppt/slides/_rels/slide7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3.xml"/><Relationship Id="rId1" Type="http://schemas.openxmlformats.org/officeDocument/2006/relationships/slideLayout" Target="../slideLayouts/slideLayout2.xml"/></Relationships>
</file>

<file path=ppt/slides/_rels/slide7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4.xml"/><Relationship Id="rId1" Type="http://schemas.openxmlformats.org/officeDocument/2006/relationships/slideLayout" Target="../slideLayouts/slideLayout2.xml"/></Relationships>
</file>

<file path=ppt/slides/_rels/slide7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5.xml"/><Relationship Id="rId1" Type="http://schemas.openxmlformats.org/officeDocument/2006/relationships/slideLayout" Target="../slideLayouts/slideLayout2.xml"/></Relationships>
</file>

<file path=ppt/slides/_rels/slide7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6.xml"/><Relationship Id="rId1" Type="http://schemas.openxmlformats.org/officeDocument/2006/relationships/slideLayout" Target="../slideLayouts/slideLayout2.xml"/></Relationships>
</file>

<file path=ppt/slides/_rels/slide7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7.xml"/><Relationship Id="rId1" Type="http://schemas.openxmlformats.org/officeDocument/2006/relationships/slideLayout" Target="../slideLayouts/slideLayout2.xml"/></Relationships>
</file>

<file path=ppt/slides/_rels/slide7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8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9.xml"/><Relationship Id="rId1" Type="http://schemas.openxmlformats.org/officeDocument/2006/relationships/slideLayout" Target="../slideLayouts/slideLayout2.xml"/></Relationships>
</file>

<file path=ppt/slides/_rels/slide7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0.xml"/><Relationship Id="rId1" Type="http://schemas.openxmlformats.org/officeDocument/2006/relationships/slideLayout" Target="../slideLayouts/slideLayout2.xml"/></Relationships>
</file>

<file path=ppt/slides/_rels/slide7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1.xml"/><Relationship Id="rId1" Type="http://schemas.openxmlformats.org/officeDocument/2006/relationships/slideLayout" Target="../slideLayouts/slideLayout2.xml"/></Relationships>
</file>

<file path=ppt/slides/_rels/slide7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2.xml"/><Relationship Id="rId1" Type="http://schemas.openxmlformats.org/officeDocument/2006/relationships/slideLayout" Target="../slideLayouts/slideLayout2.xml"/></Relationships>
</file>

<file path=ppt/slides/_rels/slide7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3.xml"/><Relationship Id="rId1" Type="http://schemas.openxmlformats.org/officeDocument/2006/relationships/slideLayout" Target="../slideLayouts/slideLayout2.xml"/></Relationships>
</file>

<file path=ppt/slides/_rels/slide7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4.xml"/><Relationship Id="rId1" Type="http://schemas.openxmlformats.org/officeDocument/2006/relationships/slideLayout" Target="../slideLayouts/slideLayout2.xml"/></Relationships>
</file>

<file path=ppt/slides/_rels/slide7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5.xml"/><Relationship Id="rId1" Type="http://schemas.openxmlformats.org/officeDocument/2006/relationships/slideLayout" Target="../slideLayouts/slideLayout2.xml"/></Relationships>
</file>

<file path=ppt/slides/_rels/slide7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6.xml"/><Relationship Id="rId1" Type="http://schemas.openxmlformats.org/officeDocument/2006/relationships/slideLayout" Target="../slideLayouts/slideLayout2.xml"/></Relationships>
</file>

<file path=ppt/slides/_rels/slide7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7.xml"/><Relationship Id="rId1" Type="http://schemas.openxmlformats.org/officeDocument/2006/relationships/slideLayout" Target="../slideLayouts/slideLayout2.xml"/></Relationships>
</file>

<file path=ppt/slides/_rels/slide7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8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9.xml"/><Relationship Id="rId1" Type="http://schemas.openxmlformats.org/officeDocument/2006/relationships/slideLayout" Target="../slideLayouts/slideLayout2.xml"/></Relationships>
</file>

<file path=ppt/slides/_rels/slide7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0.xml"/><Relationship Id="rId1" Type="http://schemas.openxmlformats.org/officeDocument/2006/relationships/slideLayout" Target="../slideLayouts/slideLayout2.xml"/></Relationships>
</file>

<file path=ppt/slides/_rels/slide7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1.xml"/><Relationship Id="rId1" Type="http://schemas.openxmlformats.org/officeDocument/2006/relationships/slideLayout" Target="../slideLayouts/slideLayout2.xml"/></Relationships>
</file>

<file path=ppt/slides/_rels/slide7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2.xml"/><Relationship Id="rId1" Type="http://schemas.openxmlformats.org/officeDocument/2006/relationships/slideLayout" Target="../slideLayouts/slideLayout2.xml"/></Relationships>
</file>

<file path=ppt/slides/_rels/slide7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3.xml"/><Relationship Id="rId1" Type="http://schemas.openxmlformats.org/officeDocument/2006/relationships/slideLayout" Target="../slideLayouts/slideLayout2.xml"/></Relationships>
</file>

<file path=ppt/slides/_rels/slide7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4.xml"/><Relationship Id="rId1" Type="http://schemas.openxmlformats.org/officeDocument/2006/relationships/slideLayout" Target="../slideLayouts/slideLayout2.xml"/></Relationships>
</file>

<file path=ppt/slides/_rels/slide7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5.xml"/><Relationship Id="rId1" Type="http://schemas.openxmlformats.org/officeDocument/2006/relationships/slideLayout" Target="../slideLayouts/slideLayout2.xml"/></Relationships>
</file>

<file path=ppt/slides/_rels/slide7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6.xml"/><Relationship Id="rId1" Type="http://schemas.openxmlformats.org/officeDocument/2006/relationships/slideLayout" Target="../slideLayouts/slideLayout2.xml"/></Relationships>
</file>

<file path=ppt/slides/_rels/slide7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7.xml"/><Relationship Id="rId1" Type="http://schemas.openxmlformats.org/officeDocument/2006/relationships/slideLayout" Target="../slideLayouts/slideLayout2.xml"/></Relationships>
</file>

<file path=ppt/slides/_rels/slide7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8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9.xml"/><Relationship Id="rId1" Type="http://schemas.openxmlformats.org/officeDocument/2006/relationships/slideLayout" Target="../slideLayouts/slideLayout2.xml"/></Relationships>
</file>

<file path=ppt/slides/_rels/slide7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0.xml"/><Relationship Id="rId1" Type="http://schemas.openxmlformats.org/officeDocument/2006/relationships/slideLayout" Target="../slideLayouts/slideLayout2.xml"/></Relationships>
</file>

<file path=ppt/slides/_rels/slide7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1.xml"/><Relationship Id="rId1" Type="http://schemas.openxmlformats.org/officeDocument/2006/relationships/slideLayout" Target="../slideLayouts/slideLayout2.xml"/></Relationships>
</file>

<file path=ppt/slides/_rels/slide7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2.xml"/><Relationship Id="rId1" Type="http://schemas.openxmlformats.org/officeDocument/2006/relationships/slideLayout" Target="../slideLayouts/slideLayout2.xml"/></Relationships>
</file>

<file path=ppt/slides/_rels/slide7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3.xml"/><Relationship Id="rId1" Type="http://schemas.openxmlformats.org/officeDocument/2006/relationships/slideLayout" Target="../slideLayouts/slideLayout2.xml"/></Relationships>
</file>

<file path=ppt/slides/_rels/slide7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4.xml"/><Relationship Id="rId1" Type="http://schemas.openxmlformats.org/officeDocument/2006/relationships/slideLayout" Target="../slideLayouts/slideLayout2.xml"/></Relationships>
</file>

<file path=ppt/slides/_rels/slide7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5.xml"/><Relationship Id="rId1" Type="http://schemas.openxmlformats.org/officeDocument/2006/relationships/slideLayout" Target="../slideLayouts/slideLayout2.xml"/></Relationships>
</file>

<file path=ppt/slides/_rels/slide7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6.xml"/><Relationship Id="rId1" Type="http://schemas.openxmlformats.org/officeDocument/2006/relationships/slideLayout" Target="../slideLayouts/slideLayout2.xml"/></Relationships>
</file>

<file path=ppt/slides/_rels/slide7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7.xml"/><Relationship Id="rId1" Type="http://schemas.openxmlformats.org/officeDocument/2006/relationships/slideLayout" Target="../slideLayouts/slideLayout2.xml"/></Relationships>
</file>

<file path=ppt/slides/_rels/slide7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8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9.xml"/><Relationship Id="rId1" Type="http://schemas.openxmlformats.org/officeDocument/2006/relationships/slideLayout" Target="../slideLayouts/slideLayout2.xml"/></Relationships>
</file>

<file path=ppt/slides/_rels/slide7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0.xml"/><Relationship Id="rId1" Type="http://schemas.openxmlformats.org/officeDocument/2006/relationships/slideLayout" Target="../slideLayouts/slideLayout2.xml"/></Relationships>
</file>

<file path=ppt/slides/_rels/slide7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1.xml"/><Relationship Id="rId1" Type="http://schemas.openxmlformats.org/officeDocument/2006/relationships/slideLayout" Target="../slideLayouts/slideLayout2.xml"/></Relationships>
</file>

<file path=ppt/slides/_rels/slide7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2.xml"/><Relationship Id="rId1" Type="http://schemas.openxmlformats.org/officeDocument/2006/relationships/slideLayout" Target="../slideLayouts/slideLayout2.xml"/></Relationships>
</file>

<file path=ppt/slides/_rels/slide7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3.xml"/><Relationship Id="rId1" Type="http://schemas.openxmlformats.org/officeDocument/2006/relationships/slideLayout" Target="../slideLayouts/slideLayout2.xml"/></Relationships>
</file>

<file path=ppt/slides/_rels/slide7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4.xml"/><Relationship Id="rId1" Type="http://schemas.openxmlformats.org/officeDocument/2006/relationships/slideLayout" Target="../slideLayouts/slideLayout2.xml"/></Relationships>
</file>

<file path=ppt/slides/_rels/slide7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5.xml"/><Relationship Id="rId1" Type="http://schemas.openxmlformats.org/officeDocument/2006/relationships/slideLayout" Target="../slideLayouts/slideLayout2.xml"/></Relationships>
</file>

<file path=ppt/slides/_rels/slide7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6.xml"/><Relationship Id="rId1" Type="http://schemas.openxmlformats.org/officeDocument/2006/relationships/slideLayout" Target="../slideLayouts/slideLayout2.xml"/></Relationships>
</file>

<file path=ppt/slides/_rels/slide7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7.xml"/><Relationship Id="rId1" Type="http://schemas.openxmlformats.org/officeDocument/2006/relationships/slideLayout" Target="../slideLayouts/slideLayout2.xml"/></Relationships>
</file>

<file path=ppt/slides/_rels/slide7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8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9.xml"/><Relationship Id="rId1" Type="http://schemas.openxmlformats.org/officeDocument/2006/relationships/slideLayout" Target="../slideLayouts/slideLayout2.xml"/></Relationships>
</file>

<file path=ppt/slides/_rels/slide7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0.xml"/><Relationship Id="rId1" Type="http://schemas.openxmlformats.org/officeDocument/2006/relationships/slideLayout" Target="../slideLayouts/slideLayout2.xml"/></Relationships>
</file>

<file path=ppt/slides/_rels/slide7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1.xml"/><Relationship Id="rId1" Type="http://schemas.openxmlformats.org/officeDocument/2006/relationships/slideLayout" Target="../slideLayouts/slideLayout2.xml"/></Relationships>
</file>

<file path=ppt/slides/_rels/slide7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2.xml"/><Relationship Id="rId1" Type="http://schemas.openxmlformats.org/officeDocument/2006/relationships/slideLayout" Target="../slideLayouts/slideLayout2.xml"/></Relationships>
</file>

<file path=ppt/slides/_rels/slide7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3.xml"/><Relationship Id="rId1" Type="http://schemas.openxmlformats.org/officeDocument/2006/relationships/slideLayout" Target="../slideLayouts/slideLayout2.xml"/></Relationships>
</file>

<file path=ppt/slides/_rels/slide7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4.xml"/><Relationship Id="rId1" Type="http://schemas.openxmlformats.org/officeDocument/2006/relationships/slideLayout" Target="../slideLayouts/slideLayout2.xml"/></Relationships>
</file>

<file path=ppt/slides/_rels/slide7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5.xml"/><Relationship Id="rId1" Type="http://schemas.openxmlformats.org/officeDocument/2006/relationships/slideLayout" Target="../slideLayouts/slideLayout2.xml"/></Relationships>
</file>

<file path=ppt/slides/_rels/slide7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6.xml"/><Relationship Id="rId1" Type="http://schemas.openxmlformats.org/officeDocument/2006/relationships/slideLayout" Target="../slideLayouts/slideLayout2.xml"/></Relationships>
</file>

<file path=ppt/slides/_rels/slide7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7.xml"/><Relationship Id="rId1" Type="http://schemas.openxmlformats.org/officeDocument/2006/relationships/slideLayout" Target="../slideLayouts/slideLayout2.xml"/></Relationships>
</file>

<file path=ppt/slides/_rels/slide7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8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9.xml"/><Relationship Id="rId1" Type="http://schemas.openxmlformats.org/officeDocument/2006/relationships/slideLayout" Target="../slideLayouts/slideLayout2.xml"/></Relationships>
</file>

<file path=ppt/slides/_rels/slide7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0.xml"/><Relationship Id="rId1" Type="http://schemas.openxmlformats.org/officeDocument/2006/relationships/slideLayout" Target="../slideLayouts/slideLayout2.xml"/></Relationships>
</file>

<file path=ppt/slides/_rels/slide7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1.xml"/><Relationship Id="rId1" Type="http://schemas.openxmlformats.org/officeDocument/2006/relationships/slideLayout" Target="../slideLayouts/slideLayout2.xml"/></Relationships>
</file>

<file path=ppt/slides/_rels/slide7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2.xml"/><Relationship Id="rId1" Type="http://schemas.openxmlformats.org/officeDocument/2006/relationships/slideLayout" Target="../slideLayouts/slideLayout2.xml"/></Relationships>
</file>

<file path=ppt/slides/_rels/slide7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3.xml"/><Relationship Id="rId1" Type="http://schemas.openxmlformats.org/officeDocument/2006/relationships/slideLayout" Target="../slideLayouts/slideLayout2.xml"/></Relationships>
</file>

<file path=ppt/slides/_rels/slide7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4.xml"/><Relationship Id="rId1" Type="http://schemas.openxmlformats.org/officeDocument/2006/relationships/slideLayout" Target="../slideLayouts/slideLayout2.xml"/></Relationships>
</file>

<file path=ppt/slides/_rels/slide7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5.xml"/><Relationship Id="rId1" Type="http://schemas.openxmlformats.org/officeDocument/2006/relationships/slideLayout" Target="../slideLayouts/slideLayout2.xml"/></Relationships>
</file>

<file path=ppt/slides/_rels/slide7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6.xml"/><Relationship Id="rId1" Type="http://schemas.openxmlformats.org/officeDocument/2006/relationships/slideLayout" Target="../slideLayouts/slideLayout2.xml"/></Relationships>
</file>

<file path=ppt/slides/_rels/slide7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7.xml"/><Relationship Id="rId1" Type="http://schemas.openxmlformats.org/officeDocument/2006/relationships/slideLayout" Target="../slideLayouts/slideLayout2.xml"/></Relationships>
</file>

<file path=ppt/slides/_rels/slide7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8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9.xml"/><Relationship Id="rId1" Type="http://schemas.openxmlformats.org/officeDocument/2006/relationships/slideLayout" Target="../slideLayouts/slideLayout2.xml"/></Relationships>
</file>

<file path=ppt/slides/_rels/slide7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0.xml"/><Relationship Id="rId1" Type="http://schemas.openxmlformats.org/officeDocument/2006/relationships/slideLayout" Target="../slideLayouts/slideLayout2.xml"/></Relationships>
</file>

<file path=ppt/slides/_rels/slide7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1.xml"/><Relationship Id="rId1" Type="http://schemas.openxmlformats.org/officeDocument/2006/relationships/slideLayout" Target="../slideLayouts/slideLayout2.xml"/></Relationships>
</file>

<file path=ppt/slides/_rels/slide7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2.xml"/><Relationship Id="rId1" Type="http://schemas.openxmlformats.org/officeDocument/2006/relationships/slideLayout" Target="../slideLayouts/slideLayout2.xml"/></Relationships>
</file>

<file path=ppt/slides/_rels/slide7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3.xml"/><Relationship Id="rId1" Type="http://schemas.openxmlformats.org/officeDocument/2006/relationships/slideLayout" Target="../slideLayouts/slideLayout2.xml"/></Relationships>
</file>

<file path=ppt/slides/_rels/slide7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4.xml"/><Relationship Id="rId1" Type="http://schemas.openxmlformats.org/officeDocument/2006/relationships/slideLayout" Target="../slideLayouts/slideLayout2.xml"/></Relationships>
</file>

<file path=ppt/slides/_rels/slide7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5.xml"/><Relationship Id="rId1" Type="http://schemas.openxmlformats.org/officeDocument/2006/relationships/slideLayout" Target="../slideLayouts/slideLayout2.xml"/></Relationships>
</file>

<file path=ppt/slides/_rels/slide7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6.xml"/><Relationship Id="rId1" Type="http://schemas.openxmlformats.org/officeDocument/2006/relationships/slideLayout" Target="../slideLayouts/slideLayout2.xml"/></Relationships>
</file>

<file path=ppt/slides/_rels/slide7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7.xml"/><Relationship Id="rId1" Type="http://schemas.openxmlformats.org/officeDocument/2006/relationships/slideLayout" Target="../slideLayouts/slideLayout2.xml"/></Relationships>
</file>

<file path=ppt/slides/_rels/slide7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8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9.xml"/><Relationship Id="rId1" Type="http://schemas.openxmlformats.org/officeDocument/2006/relationships/slideLayout" Target="../slideLayouts/slideLayout2.xml"/></Relationships>
</file>

<file path=ppt/slides/_rels/slide7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0.xml"/><Relationship Id="rId1" Type="http://schemas.openxmlformats.org/officeDocument/2006/relationships/slideLayout" Target="../slideLayouts/slideLayout2.xml"/></Relationships>
</file>

<file path=ppt/slides/_rels/slide7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1.xml"/><Relationship Id="rId1" Type="http://schemas.openxmlformats.org/officeDocument/2006/relationships/slideLayout" Target="../slideLayouts/slideLayout2.xml"/></Relationships>
</file>

<file path=ppt/slides/_rels/slide7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2.xml"/><Relationship Id="rId1" Type="http://schemas.openxmlformats.org/officeDocument/2006/relationships/slideLayout" Target="../slideLayouts/slideLayout2.xml"/></Relationships>
</file>

<file path=ppt/slides/_rels/slide7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3.xml"/><Relationship Id="rId1" Type="http://schemas.openxmlformats.org/officeDocument/2006/relationships/slideLayout" Target="../slideLayouts/slideLayout2.xml"/></Relationships>
</file>

<file path=ppt/slides/_rels/slide7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4.xml"/><Relationship Id="rId1" Type="http://schemas.openxmlformats.org/officeDocument/2006/relationships/slideLayout" Target="../slideLayouts/slideLayout2.xml"/></Relationships>
</file>

<file path=ppt/slides/_rels/slide7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5.xml"/><Relationship Id="rId1" Type="http://schemas.openxmlformats.org/officeDocument/2006/relationships/slideLayout" Target="../slideLayouts/slideLayout2.xml"/></Relationships>
</file>

<file path=ppt/slides/_rels/slide7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6.xml"/><Relationship Id="rId1" Type="http://schemas.openxmlformats.org/officeDocument/2006/relationships/slideLayout" Target="../slideLayouts/slideLayout2.xml"/></Relationships>
</file>

<file path=ppt/slides/_rels/slide7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7.xml"/><Relationship Id="rId1" Type="http://schemas.openxmlformats.org/officeDocument/2006/relationships/slideLayout" Target="../slideLayouts/slideLayout2.xml"/></Relationships>
</file>

<file path=ppt/slides/_rels/slide7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7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9.xml"/><Relationship Id="rId1" Type="http://schemas.openxmlformats.org/officeDocument/2006/relationships/slideLayout" Target="../slideLayouts/slideLayout2.xml"/></Relationships>
</file>

<file path=ppt/slides/_rels/slide7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0.xml"/><Relationship Id="rId1" Type="http://schemas.openxmlformats.org/officeDocument/2006/relationships/slideLayout" Target="../slideLayouts/slideLayout2.xml"/></Relationships>
</file>

<file path=ppt/slides/_rels/slide7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1.xml"/><Relationship Id="rId1" Type="http://schemas.openxmlformats.org/officeDocument/2006/relationships/slideLayout" Target="../slideLayouts/slideLayout2.xml"/></Relationships>
</file>

<file path=ppt/slides/_rels/slide7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2.xml"/><Relationship Id="rId1" Type="http://schemas.openxmlformats.org/officeDocument/2006/relationships/slideLayout" Target="../slideLayouts/slideLayout2.xml"/></Relationships>
</file>

<file path=ppt/slides/_rels/slide7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3.xml"/><Relationship Id="rId1" Type="http://schemas.openxmlformats.org/officeDocument/2006/relationships/slideLayout" Target="../slideLayouts/slideLayout2.xml"/></Relationships>
</file>

<file path=ppt/slides/_rels/slide7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4.xml"/><Relationship Id="rId1" Type="http://schemas.openxmlformats.org/officeDocument/2006/relationships/slideLayout" Target="../slideLayouts/slideLayout2.xml"/></Relationships>
</file>

<file path=ppt/slides/_rels/slide7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5.xml"/><Relationship Id="rId1" Type="http://schemas.openxmlformats.org/officeDocument/2006/relationships/slideLayout" Target="../slideLayouts/slideLayout2.xml"/></Relationships>
</file>

<file path=ppt/slides/_rels/slide7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6.xml"/><Relationship Id="rId1" Type="http://schemas.openxmlformats.org/officeDocument/2006/relationships/slideLayout" Target="../slideLayouts/slideLayout2.xml"/></Relationships>
</file>

<file path=ppt/slides/_rels/slide7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7.xml"/><Relationship Id="rId1" Type="http://schemas.openxmlformats.org/officeDocument/2006/relationships/slideLayout" Target="../slideLayouts/slideLayout2.xml"/></Relationships>
</file>

<file path=ppt/slides/_rels/slide7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9.xml"/><Relationship Id="rId1" Type="http://schemas.openxmlformats.org/officeDocument/2006/relationships/slideLayout" Target="../slideLayouts/slideLayout2.xml"/></Relationships>
</file>

<file path=ppt/slides/_rels/slide8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0.xml"/><Relationship Id="rId1" Type="http://schemas.openxmlformats.org/officeDocument/2006/relationships/slideLayout" Target="../slideLayouts/slideLayout2.xml"/></Relationships>
</file>

<file path=ppt/slides/_rels/slide8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1.xml"/><Relationship Id="rId1" Type="http://schemas.openxmlformats.org/officeDocument/2006/relationships/slideLayout" Target="../slideLayouts/slideLayout2.xml"/></Relationships>
</file>

<file path=ppt/slides/_rels/slide8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2.xml"/><Relationship Id="rId1" Type="http://schemas.openxmlformats.org/officeDocument/2006/relationships/slideLayout" Target="../slideLayouts/slideLayout2.xml"/></Relationships>
</file>

<file path=ppt/slides/_rels/slide8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3.xml"/><Relationship Id="rId1" Type="http://schemas.openxmlformats.org/officeDocument/2006/relationships/slideLayout" Target="../slideLayouts/slideLayout2.xml"/></Relationships>
</file>

<file path=ppt/slides/_rels/slide8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4.xml"/><Relationship Id="rId1" Type="http://schemas.openxmlformats.org/officeDocument/2006/relationships/slideLayout" Target="../slideLayouts/slideLayout2.xml"/></Relationships>
</file>

<file path=ppt/slides/_rels/slide8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5.xml"/><Relationship Id="rId1" Type="http://schemas.openxmlformats.org/officeDocument/2006/relationships/slideLayout" Target="../slideLayouts/slideLayout2.xml"/></Relationships>
</file>

<file path=ppt/slides/_rels/slide8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6.xml"/><Relationship Id="rId1" Type="http://schemas.openxmlformats.org/officeDocument/2006/relationships/slideLayout" Target="../slideLayouts/slideLayout2.xml"/></Relationships>
</file>

<file path=ppt/slides/_rels/slide8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7.xml"/><Relationship Id="rId1" Type="http://schemas.openxmlformats.org/officeDocument/2006/relationships/slideLayout" Target="../slideLayouts/slideLayout2.xml"/></Relationships>
</file>

<file path=ppt/slides/_rels/slide8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8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9.xml"/><Relationship Id="rId1" Type="http://schemas.openxmlformats.org/officeDocument/2006/relationships/slideLayout" Target="../slideLayouts/slideLayout2.xml"/></Relationships>
</file>

<file path=ppt/slides/_rels/slide8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0.xml"/><Relationship Id="rId1" Type="http://schemas.openxmlformats.org/officeDocument/2006/relationships/slideLayout" Target="../slideLayouts/slideLayout2.xml"/></Relationships>
</file>

<file path=ppt/slides/_rels/slide8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1.xml"/><Relationship Id="rId1" Type="http://schemas.openxmlformats.org/officeDocument/2006/relationships/slideLayout" Target="../slideLayouts/slideLayout2.xml"/></Relationships>
</file>

<file path=ppt/slides/_rels/slide8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2.xml"/><Relationship Id="rId1" Type="http://schemas.openxmlformats.org/officeDocument/2006/relationships/slideLayout" Target="../slideLayouts/slideLayout2.xml"/></Relationships>
</file>

<file path=ppt/slides/_rels/slide8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3.xml"/><Relationship Id="rId1" Type="http://schemas.openxmlformats.org/officeDocument/2006/relationships/slideLayout" Target="../slideLayouts/slideLayout2.xml"/></Relationships>
</file>

<file path=ppt/slides/_rels/slide8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4.xml"/><Relationship Id="rId1" Type="http://schemas.openxmlformats.org/officeDocument/2006/relationships/slideLayout" Target="../slideLayouts/slideLayout2.xml"/></Relationships>
</file>

<file path=ppt/slides/_rels/slide8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5.xml"/><Relationship Id="rId1" Type="http://schemas.openxmlformats.org/officeDocument/2006/relationships/slideLayout" Target="../slideLayouts/slideLayout2.xml"/></Relationships>
</file>

<file path=ppt/slides/_rels/slide8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6.xml"/><Relationship Id="rId1" Type="http://schemas.openxmlformats.org/officeDocument/2006/relationships/slideLayout" Target="../slideLayouts/slideLayout2.xml"/></Relationships>
</file>

<file path=ppt/slides/_rels/slide8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7.xml"/><Relationship Id="rId1" Type="http://schemas.openxmlformats.org/officeDocument/2006/relationships/slideLayout" Target="../slideLayouts/slideLayout2.xml"/></Relationships>
</file>

<file path=ppt/slides/_rels/slide8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8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9.xml"/><Relationship Id="rId1" Type="http://schemas.openxmlformats.org/officeDocument/2006/relationships/slideLayout" Target="../slideLayouts/slideLayout3.xml"/></Relationships>
</file>

<file path=ppt/slides/_rels/slide8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0.xml"/><Relationship Id="rId1" Type="http://schemas.openxmlformats.org/officeDocument/2006/relationships/slideLayout" Target="../slideLayouts/slideLayout2.xml"/></Relationships>
</file>

<file path=ppt/slides/_rels/slide8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1.xml"/><Relationship Id="rId1" Type="http://schemas.openxmlformats.org/officeDocument/2006/relationships/slideLayout" Target="../slideLayouts/slideLayout2.xml"/></Relationships>
</file>

<file path=ppt/slides/_rels/slide8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2.xml"/><Relationship Id="rId1" Type="http://schemas.openxmlformats.org/officeDocument/2006/relationships/slideLayout" Target="../slideLayouts/slideLayout2.xml"/></Relationships>
</file>

<file path=ppt/slides/_rels/slide8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3.xml"/><Relationship Id="rId1" Type="http://schemas.openxmlformats.org/officeDocument/2006/relationships/slideLayout" Target="../slideLayouts/slideLayout2.xml"/></Relationships>
</file>

<file path=ppt/slides/_rels/slide8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4.xml"/><Relationship Id="rId1" Type="http://schemas.openxmlformats.org/officeDocument/2006/relationships/slideLayout" Target="../slideLayouts/slideLayout2.xml"/></Relationships>
</file>

<file path=ppt/slides/_rels/slide8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5.xml"/><Relationship Id="rId1" Type="http://schemas.openxmlformats.org/officeDocument/2006/relationships/slideLayout" Target="../slideLayouts/slideLayout2.xml"/></Relationships>
</file>

<file path=ppt/slides/_rels/slide8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6.xml"/><Relationship Id="rId1" Type="http://schemas.openxmlformats.org/officeDocument/2006/relationships/slideLayout" Target="../slideLayouts/slideLayout2.xml"/></Relationships>
</file>

<file path=ppt/slides/_rels/slide8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7.xml"/><Relationship Id="rId1" Type="http://schemas.openxmlformats.org/officeDocument/2006/relationships/slideLayout" Target="../slideLayouts/slideLayout2.xml"/></Relationships>
</file>

<file path=ppt/slides/_rels/slide8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8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9.xml"/><Relationship Id="rId1" Type="http://schemas.openxmlformats.org/officeDocument/2006/relationships/slideLayout" Target="../slideLayouts/slideLayout2.xml"/></Relationships>
</file>

<file path=ppt/slides/_rels/slide8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0.xml"/><Relationship Id="rId1" Type="http://schemas.openxmlformats.org/officeDocument/2006/relationships/slideLayout" Target="../slideLayouts/slideLayout2.xml"/></Relationships>
</file>

<file path=ppt/slides/_rels/slide8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1.xml"/><Relationship Id="rId1" Type="http://schemas.openxmlformats.org/officeDocument/2006/relationships/slideLayout" Target="../slideLayouts/slideLayout2.xml"/></Relationships>
</file>

<file path=ppt/slides/_rels/slide8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2.xml"/><Relationship Id="rId1" Type="http://schemas.openxmlformats.org/officeDocument/2006/relationships/slideLayout" Target="../slideLayouts/slideLayout2.xml"/></Relationships>
</file>

<file path=ppt/slides/_rels/slide8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3.xml"/><Relationship Id="rId1" Type="http://schemas.openxmlformats.org/officeDocument/2006/relationships/slideLayout" Target="../slideLayouts/slideLayout2.xml"/></Relationships>
</file>

<file path=ppt/slides/_rels/slide8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4.xml"/><Relationship Id="rId1" Type="http://schemas.openxmlformats.org/officeDocument/2006/relationships/slideLayout" Target="../slideLayouts/slideLayout2.xml"/></Relationships>
</file>

<file path=ppt/slides/_rels/slide8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5.xml"/><Relationship Id="rId1" Type="http://schemas.openxmlformats.org/officeDocument/2006/relationships/slideLayout" Target="../slideLayouts/slideLayout2.xml"/></Relationships>
</file>

<file path=ppt/slides/_rels/slide8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6.xml"/><Relationship Id="rId1" Type="http://schemas.openxmlformats.org/officeDocument/2006/relationships/slideLayout" Target="../slideLayouts/slideLayout2.xml"/></Relationships>
</file>

<file path=ppt/slides/_rels/slide8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7.xml"/><Relationship Id="rId1" Type="http://schemas.openxmlformats.org/officeDocument/2006/relationships/slideLayout" Target="../slideLayouts/slideLayout2.xml"/></Relationships>
</file>

<file path=ppt/slides/_rels/slide8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8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9.xml"/><Relationship Id="rId1" Type="http://schemas.openxmlformats.org/officeDocument/2006/relationships/slideLayout" Target="../slideLayouts/slideLayout2.xml"/></Relationships>
</file>

<file path=ppt/slides/_rels/slide8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0.xml"/><Relationship Id="rId1" Type="http://schemas.openxmlformats.org/officeDocument/2006/relationships/slideLayout" Target="../slideLayouts/slideLayout2.xml"/></Relationships>
</file>

<file path=ppt/slides/_rels/slide8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1.xml"/><Relationship Id="rId1" Type="http://schemas.openxmlformats.org/officeDocument/2006/relationships/slideLayout" Target="../slideLayouts/slideLayout2.xml"/></Relationships>
</file>

<file path=ppt/slides/_rels/slide8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2.xml"/><Relationship Id="rId1" Type="http://schemas.openxmlformats.org/officeDocument/2006/relationships/slideLayout" Target="../slideLayouts/slideLayout2.xml"/></Relationships>
</file>

<file path=ppt/slides/_rels/slide8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3.xml"/><Relationship Id="rId1" Type="http://schemas.openxmlformats.org/officeDocument/2006/relationships/slideLayout" Target="../slideLayouts/slideLayout2.xml"/></Relationships>
</file>

<file path=ppt/slides/_rels/slide8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4.xml"/><Relationship Id="rId1" Type="http://schemas.openxmlformats.org/officeDocument/2006/relationships/slideLayout" Target="../slideLayouts/slideLayout2.xml"/></Relationships>
</file>

<file path=ppt/slides/_rels/slide8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5.xml"/><Relationship Id="rId1" Type="http://schemas.openxmlformats.org/officeDocument/2006/relationships/slideLayout" Target="../slideLayouts/slideLayout2.xml"/></Relationships>
</file>

<file path=ppt/slides/_rels/slide8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6.xml"/><Relationship Id="rId1" Type="http://schemas.openxmlformats.org/officeDocument/2006/relationships/slideLayout" Target="../slideLayouts/slideLayout2.xml"/></Relationships>
</file>

<file path=ppt/slides/_rels/slide8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7.xml"/><Relationship Id="rId1" Type="http://schemas.openxmlformats.org/officeDocument/2006/relationships/slideLayout" Target="../slideLayouts/slideLayout2.xml"/></Relationships>
</file>

<file path=ppt/slides/_rels/slide8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8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9.xml"/><Relationship Id="rId1" Type="http://schemas.openxmlformats.org/officeDocument/2006/relationships/slideLayout" Target="../slideLayouts/slideLayout2.xml"/></Relationships>
</file>

<file path=ppt/slides/_rels/slide8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0.xml"/><Relationship Id="rId1" Type="http://schemas.openxmlformats.org/officeDocument/2006/relationships/slideLayout" Target="../slideLayouts/slideLayout2.xml"/></Relationships>
</file>

<file path=ppt/slides/_rels/slide8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1.xml"/><Relationship Id="rId1" Type="http://schemas.openxmlformats.org/officeDocument/2006/relationships/slideLayout" Target="../slideLayouts/slideLayout2.xml"/></Relationships>
</file>

<file path=ppt/slides/_rels/slide8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2.xml"/><Relationship Id="rId1" Type="http://schemas.openxmlformats.org/officeDocument/2006/relationships/slideLayout" Target="../slideLayouts/slideLayout2.xml"/></Relationships>
</file>

<file path=ppt/slides/_rels/slide8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3.xml"/><Relationship Id="rId1" Type="http://schemas.openxmlformats.org/officeDocument/2006/relationships/slideLayout" Target="../slideLayouts/slideLayout2.xml"/></Relationships>
</file>

<file path=ppt/slides/_rels/slide8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4.xml"/><Relationship Id="rId1" Type="http://schemas.openxmlformats.org/officeDocument/2006/relationships/slideLayout" Target="../slideLayouts/slideLayout2.xml"/></Relationships>
</file>

<file path=ppt/slides/_rels/slide8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5.xml"/><Relationship Id="rId1" Type="http://schemas.openxmlformats.org/officeDocument/2006/relationships/slideLayout" Target="../slideLayouts/slideLayout2.xml"/></Relationships>
</file>

<file path=ppt/slides/_rels/slide8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6.xml"/><Relationship Id="rId1" Type="http://schemas.openxmlformats.org/officeDocument/2006/relationships/slideLayout" Target="../slideLayouts/slideLayout2.xml"/></Relationships>
</file>

<file path=ppt/slides/_rels/slide8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7.xml"/><Relationship Id="rId1" Type="http://schemas.openxmlformats.org/officeDocument/2006/relationships/slideLayout" Target="../slideLayouts/slideLayout2.xml"/></Relationships>
</file>

<file path=ppt/slides/_rels/slide8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8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9.xml"/><Relationship Id="rId1" Type="http://schemas.openxmlformats.org/officeDocument/2006/relationships/slideLayout" Target="../slideLayouts/slideLayout2.xml"/></Relationships>
</file>

<file path=ppt/slides/_rels/slide8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0.xml"/><Relationship Id="rId1" Type="http://schemas.openxmlformats.org/officeDocument/2006/relationships/slideLayout" Target="../slideLayouts/slideLayout2.xml"/></Relationships>
</file>

<file path=ppt/slides/_rels/slide8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1.xml"/><Relationship Id="rId1" Type="http://schemas.openxmlformats.org/officeDocument/2006/relationships/slideLayout" Target="../slideLayouts/slideLayout2.xml"/></Relationships>
</file>

<file path=ppt/slides/_rels/slide8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2.xml"/><Relationship Id="rId1" Type="http://schemas.openxmlformats.org/officeDocument/2006/relationships/slideLayout" Target="../slideLayouts/slideLayout2.xml"/></Relationships>
</file>

<file path=ppt/slides/_rels/slide8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3.xml"/><Relationship Id="rId1" Type="http://schemas.openxmlformats.org/officeDocument/2006/relationships/slideLayout" Target="../slideLayouts/slideLayout2.xml"/></Relationships>
</file>

<file path=ppt/slides/_rels/slide8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4.xml"/><Relationship Id="rId1" Type="http://schemas.openxmlformats.org/officeDocument/2006/relationships/slideLayout" Target="../slideLayouts/slideLayout2.xml"/></Relationships>
</file>

<file path=ppt/slides/_rels/slide8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5.xml"/><Relationship Id="rId1" Type="http://schemas.openxmlformats.org/officeDocument/2006/relationships/slideLayout" Target="../slideLayouts/slideLayout2.xml"/></Relationships>
</file>

<file path=ppt/slides/_rels/slide8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6.xml"/><Relationship Id="rId1" Type="http://schemas.openxmlformats.org/officeDocument/2006/relationships/slideLayout" Target="../slideLayouts/slideLayout2.xml"/></Relationships>
</file>

<file path=ppt/slides/_rels/slide8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7.xml"/><Relationship Id="rId1" Type="http://schemas.openxmlformats.org/officeDocument/2006/relationships/slideLayout" Target="../slideLayouts/slideLayout2.xml"/></Relationships>
</file>

<file path=ppt/slides/_rels/slide8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8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9.xml"/><Relationship Id="rId1" Type="http://schemas.openxmlformats.org/officeDocument/2006/relationships/slideLayout" Target="../slideLayouts/slideLayout2.xml"/></Relationships>
</file>

<file path=ppt/slides/_rels/slide8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0.xml"/><Relationship Id="rId1" Type="http://schemas.openxmlformats.org/officeDocument/2006/relationships/slideLayout" Target="../slideLayouts/slideLayout2.xml"/></Relationships>
</file>

<file path=ppt/slides/_rels/slide8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1.xml"/><Relationship Id="rId1" Type="http://schemas.openxmlformats.org/officeDocument/2006/relationships/slideLayout" Target="../slideLayouts/slideLayout2.xml"/></Relationships>
</file>

<file path=ppt/slides/_rels/slide8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2.xml"/><Relationship Id="rId1" Type="http://schemas.openxmlformats.org/officeDocument/2006/relationships/slideLayout" Target="../slideLayouts/slideLayout2.xml"/></Relationships>
</file>

<file path=ppt/slides/_rels/slide8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3.xml"/><Relationship Id="rId1" Type="http://schemas.openxmlformats.org/officeDocument/2006/relationships/slideLayout" Target="../slideLayouts/slideLayout2.xml"/></Relationships>
</file>

<file path=ppt/slides/_rels/slide8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4.xml"/><Relationship Id="rId1" Type="http://schemas.openxmlformats.org/officeDocument/2006/relationships/slideLayout" Target="../slideLayouts/slideLayout2.xml"/></Relationships>
</file>

<file path=ppt/slides/_rels/slide8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5.xml"/><Relationship Id="rId1" Type="http://schemas.openxmlformats.org/officeDocument/2006/relationships/slideLayout" Target="../slideLayouts/slideLayout2.xml"/></Relationships>
</file>

<file path=ppt/slides/_rels/slide8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6.xml"/><Relationship Id="rId1" Type="http://schemas.openxmlformats.org/officeDocument/2006/relationships/slideLayout" Target="../slideLayouts/slideLayout2.xml"/></Relationships>
</file>

<file path=ppt/slides/_rels/slide8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7.xml"/><Relationship Id="rId1" Type="http://schemas.openxmlformats.org/officeDocument/2006/relationships/slideLayout" Target="../slideLayouts/slideLayout2.xml"/></Relationships>
</file>

<file path=ppt/slides/_rels/slide8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8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9.xml"/><Relationship Id="rId1" Type="http://schemas.openxmlformats.org/officeDocument/2006/relationships/slideLayout" Target="../slideLayouts/slideLayout2.xml"/></Relationships>
</file>

<file path=ppt/slides/_rels/slide8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0.xml"/><Relationship Id="rId1" Type="http://schemas.openxmlformats.org/officeDocument/2006/relationships/slideLayout" Target="../slideLayouts/slideLayout2.xml"/></Relationships>
</file>

<file path=ppt/slides/_rels/slide8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1.xml"/><Relationship Id="rId1" Type="http://schemas.openxmlformats.org/officeDocument/2006/relationships/slideLayout" Target="../slideLayouts/slideLayout2.xml"/></Relationships>
</file>

<file path=ppt/slides/_rels/slide8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2.xml"/><Relationship Id="rId1" Type="http://schemas.openxmlformats.org/officeDocument/2006/relationships/slideLayout" Target="../slideLayouts/slideLayout2.xml"/></Relationships>
</file>

<file path=ppt/slides/_rels/slide8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3.xml"/><Relationship Id="rId1" Type="http://schemas.openxmlformats.org/officeDocument/2006/relationships/slideLayout" Target="../slideLayouts/slideLayout2.xml"/></Relationships>
</file>

<file path=ppt/slides/_rels/slide8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4.xml"/><Relationship Id="rId1" Type="http://schemas.openxmlformats.org/officeDocument/2006/relationships/slideLayout" Target="../slideLayouts/slideLayout2.xml"/></Relationships>
</file>

<file path=ppt/slides/_rels/slide8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5.xml"/><Relationship Id="rId1" Type="http://schemas.openxmlformats.org/officeDocument/2006/relationships/slideLayout" Target="../slideLayouts/slideLayout2.xml"/></Relationships>
</file>

<file path=ppt/slides/_rels/slide8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6.xml"/><Relationship Id="rId1" Type="http://schemas.openxmlformats.org/officeDocument/2006/relationships/slideLayout" Target="../slideLayouts/slideLayout2.xml"/></Relationships>
</file>

<file path=ppt/slides/_rels/slide8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7.xml"/><Relationship Id="rId1" Type="http://schemas.openxmlformats.org/officeDocument/2006/relationships/slideLayout" Target="../slideLayouts/slideLayout2.xml"/></Relationships>
</file>

<file path=ppt/slides/_rels/slide8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8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9.xml"/><Relationship Id="rId1" Type="http://schemas.openxmlformats.org/officeDocument/2006/relationships/slideLayout" Target="../slideLayouts/slideLayout2.xml"/></Relationships>
</file>

<file path=ppt/slides/_rels/slide8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0.xml"/><Relationship Id="rId1" Type="http://schemas.openxmlformats.org/officeDocument/2006/relationships/slideLayout" Target="../slideLayouts/slideLayout2.xml"/></Relationships>
</file>

<file path=ppt/slides/_rels/slide8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1.xml"/><Relationship Id="rId1" Type="http://schemas.openxmlformats.org/officeDocument/2006/relationships/slideLayout" Target="../slideLayouts/slideLayout2.xml"/></Relationships>
</file>

<file path=ppt/slides/_rels/slide8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2.xml"/><Relationship Id="rId1" Type="http://schemas.openxmlformats.org/officeDocument/2006/relationships/slideLayout" Target="../slideLayouts/slideLayout2.xml"/></Relationships>
</file>

<file path=ppt/slides/_rels/slide8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3.xml"/><Relationship Id="rId1" Type="http://schemas.openxmlformats.org/officeDocument/2006/relationships/slideLayout" Target="../slideLayouts/slideLayout2.xml"/></Relationships>
</file>

<file path=ppt/slides/_rels/slide8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4.xml"/><Relationship Id="rId1" Type="http://schemas.openxmlformats.org/officeDocument/2006/relationships/slideLayout" Target="../slideLayouts/slideLayout2.xml"/></Relationships>
</file>

<file path=ppt/slides/_rels/slide8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5.xml"/><Relationship Id="rId1" Type="http://schemas.openxmlformats.org/officeDocument/2006/relationships/slideLayout" Target="../slideLayouts/slideLayout2.xml"/></Relationships>
</file>

<file path=ppt/slides/_rels/slide8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6.xml"/><Relationship Id="rId1" Type="http://schemas.openxmlformats.org/officeDocument/2006/relationships/slideLayout" Target="../slideLayouts/slideLayout2.xml"/></Relationships>
</file>

<file path=ppt/slides/_rels/slide8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7.xml"/><Relationship Id="rId1" Type="http://schemas.openxmlformats.org/officeDocument/2006/relationships/slideLayout" Target="../slideLayouts/slideLayout2.xml"/></Relationships>
</file>

<file path=ppt/slides/_rels/slide8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9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9.xml"/><Relationship Id="rId1" Type="http://schemas.openxmlformats.org/officeDocument/2006/relationships/slideLayout" Target="../slideLayouts/slideLayout2.xml"/></Relationships>
</file>

<file path=ppt/slides/_rels/slide9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0.xml"/><Relationship Id="rId1" Type="http://schemas.openxmlformats.org/officeDocument/2006/relationships/slideLayout" Target="../slideLayouts/slideLayout2.xml"/></Relationships>
</file>

<file path=ppt/slides/_rels/slide9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1.xml"/><Relationship Id="rId1" Type="http://schemas.openxmlformats.org/officeDocument/2006/relationships/slideLayout" Target="../slideLayouts/slideLayout3.xml"/></Relationships>
</file>

<file path=ppt/slides/_rels/slide9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2.xml"/><Relationship Id="rId1" Type="http://schemas.openxmlformats.org/officeDocument/2006/relationships/slideLayout" Target="../slideLayouts/slideLayout3.xml"/></Relationships>
</file>

<file path=ppt/slides/_rels/slide9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3.xml"/><Relationship Id="rId1" Type="http://schemas.openxmlformats.org/officeDocument/2006/relationships/slideLayout" Target="../slideLayouts/slideLayout3.xml"/></Relationships>
</file>

<file path=ppt/slides/_rels/slide9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4.xml"/><Relationship Id="rId1" Type="http://schemas.openxmlformats.org/officeDocument/2006/relationships/slideLayout" Target="../slideLayouts/slideLayout3.xml"/></Relationships>
</file>

<file path=ppt/slides/_rels/slide9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5.xml"/><Relationship Id="rId1" Type="http://schemas.openxmlformats.org/officeDocument/2006/relationships/slideLayout" Target="../slideLayouts/slideLayout3.xml"/></Relationships>
</file>

<file path=ppt/slides/_rels/slide9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6.xml"/><Relationship Id="rId1" Type="http://schemas.openxmlformats.org/officeDocument/2006/relationships/slideLayout" Target="../slideLayouts/slideLayout2.xml"/></Relationships>
</file>

<file path=ppt/slides/_rels/slide9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7.xml"/><Relationship Id="rId1" Type="http://schemas.openxmlformats.org/officeDocument/2006/relationships/slideLayout" Target="../slideLayouts/slideLayout2.xml"/></Relationships>
</file>

<file path=ppt/slides/_rels/slide9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8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9.xml"/><Relationship Id="rId1" Type="http://schemas.openxmlformats.org/officeDocument/2006/relationships/slideLayout" Target="../slideLayouts/slideLayout2.xml"/></Relationships>
</file>

<file path=ppt/slides/_rels/slide9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0.xml"/><Relationship Id="rId1" Type="http://schemas.openxmlformats.org/officeDocument/2006/relationships/slideLayout" Target="../slideLayouts/slideLayout2.xml"/></Relationships>
</file>

<file path=ppt/slides/_rels/slide9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1.xml"/><Relationship Id="rId1" Type="http://schemas.openxmlformats.org/officeDocument/2006/relationships/slideLayout" Target="../slideLayouts/slideLayout2.xml"/></Relationships>
</file>

<file path=ppt/slides/_rels/slide9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2.xml"/><Relationship Id="rId1" Type="http://schemas.openxmlformats.org/officeDocument/2006/relationships/slideLayout" Target="../slideLayouts/slideLayout2.xml"/></Relationships>
</file>

<file path=ppt/slides/_rels/slide9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3.xml"/><Relationship Id="rId1" Type="http://schemas.openxmlformats.org/officeDocument/2006/relationships/slideLayout" Target="../slideLayouts/slideLayout2.xml"/></Relationships>
</file>

<file path=ppt/slides/_rels/slide9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4.xml"/><Relationship Id="rId1" Type="http://schemas.openxmlformats.org/officeDocument/2006/relationships/slideLayout" Target="../slideLayouts/slideLayout2.xml"/></Relationships>
</file>

<file path=ppt/slides/_rels/slide9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5.xml"/><Relationship Id="rId1" Type="http://schemas.openxmlformats.org/officeDocument/2006/relationships/slideLayout" Target="../slideLayouts/slideLayout2.xml"/></Relationships>
</file>

<file path=ppt/slides/_rels/slide9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6.xml"/><Relationship Id="rId1" Type="http://schemas.openxmlformats.org/officeDocument/2006/relationships/slideLayout" Target="../slideLayouts/slideLayout2.xml"/></Relationships>
</file>

<file path=ppt/slides/_rels/slide9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7.xml"/><Relationship Id="rId1" Type="http://schemas.openxmlformats.org/officeDocument/2006/relationships/slideLayout" Target="../slideLayouts/slideLayout2.xml"/></Relationships>
</file>

<file path=ppt/slides/_rels/slide9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8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9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9.xml"/><Relationship Id="rId1" Type="http://schemas.openxmlformats.org/officeDocument/2006/relationships/slideLayout" Target="../slideLayouts/slideLayout2.xml"/></Relationships>
</file>

<file path=ppt/slides/_rels/slide9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0.xml"/><Relationship Id="rId1" Type="http://schemas.openxmlformats.org/officeDocument/2006/relationships/slideLayout" Target="../slideLayouts/slideLayout2.xml"/></Relationships>
</file>

<file path=ppt/slides/_rels/slide9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1.xml"/><Relationship Id="rId1" Type="http://schemas.openxmlformats.org/officeDocument/2006/relationships/slideLayout" Target="../slideLayouts/slideLayout2.xml"/></Relationships>
</file>

<file path=ppt/slides/_rels/slide9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2.xml"/><Relationship Id="rId1" Type="http://schemas.openxmlformats.org/officeDocument/2006/relationships/slideLayout" Target="../slideLayouts/slideLayout2.xml"/></Relationships>
</file>

<file path=ppt/slides/_rels/slide9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3.xml"/><Relationship Id="rId1" Type="http://schemas.openxmlformats.org/officeDocument/2006/relationships/slideLayout" Target="../slideLayouts/slideLayout2.xml"/></Relationships>
</file>

<file path=ppt/slides/_rels/slide9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4.xml"/><Relationship Id="rId1" Type="http://schemas.openxmlformats.org/officeDocument/2006/relationships/slideLayout" Target="../slideLayouts/slideLayout2.xml"/></Relationships>
</file>

<file path=ppt/slides/_rels/slide9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5.xml"/><Relationship Id="rId1" Type="http://schemas.openxmlformats.org/officeDocument/2006/relationships/slideLayout" Target="../slideLayouts/slideLayout2.xml"/></Relationships>
</file>

<file path=ppt/slides/_rels/slide9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6.xml"/><Relationship Id="rId1" Type="http://schemas.openxmlformats.org/officeDocument/2006/relationships/slideLayout" Target="../slideLayouts/slideLayout2.xml"/></Relationships>
</file>

<file path=ppt/slides/_rels/slide9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7.xml"/><Relationship Id="rId1" Type="http://schemas.openxmlformats.org/officeDocument/2006/relationships/slideLayout" Target="../slideLayouts/slideLayout2.xml"/></Relationships>
</file>

<file path=ppt/slides/_rels/slide9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8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9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9.xml"/><Relationship Id="rId1" Type="http://schemas.openxmlformats.org/officeDocument/2006/relationships/slideLayout" Target="../slideLayouts/slideLayout2.xml"/></Relationships>
</file>

<file path=ppt/slides/_rels/slide9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0.xml"/><Relationship Id="rId1" Type="http://schemas.openxmlformats.org/officeDocument/2006/relationships/slideLayout" Target="../slideLayouts/slideLayout2.xml"/></Relationships>
</file>

<file path=ppt/slides/_rels/slide9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1.xml"/><Relationship Id="rId1" Type="http://schemas.openxmlformats.org/officeDocument/2006/relationships/slideLayout" Target="../slideLayouts/slideLayout2.xml"/></Relationships>
</file>

<file path=ppt/slides/_rels/slide9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2.xml"/><Relationship Id="rId1" Type="http://schemas.openxmlformats.org/officeDocument/2006/relationships/slideLayout" Target="../slideLayouts/slideLayout2.xml"/></Relationships>
</file>

<file path=ppt/slides/_rels/slide9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3.xml"/><Relationship Id="rId1" Type="http://schemas.openxmlformats.org/officeDocument/2006/relationships/slideLayout" Target="../slideLayouts/slideLayout2.xml"/></Relationships>
</file>

<file path=ppt/slides/_rels/slide9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4.xml"/><Relationship Id="rId1" Type="http://schemas.openxmlformats.org/officeDocument/2006/relationships/slideLayout" Target="../slideLayouts/slideLayout2.xml"/></Relationships>
</file>

<file path=ppt/slides/_rels/slide9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5.xml"/><Relationship Id="rId1" Type="http://schemas.openxmlformats.org/officeDocument/2006/relationships/slideLayout" Target="../slideLayouts/slideLayout2.xml"/></Relationships>
</file>

<file path=ppt/slides/_rels/slide9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6.xml"/><Relationship Id="rId1" Type="http://schemas.openxmlformats.org/officeDocument/2006/relationships/slideLayout" Target="../slideLayouts/slideLayout2.xml"/></Relationships>
</file>

<file path=ppt/slides/_rels/slide9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7.xml"/><Relationship Id="rId1" Type="http://schemas.openxmlformats.org/officeDocument/2006/relationships/slideLayout" Target="../slideLayouts/slideLayout2.xml"/></Relationships>
</file>

<file path=ppt/slides/_rels/slide9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8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9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9.xml"/><Relationship Id="rId1" Type="http://schemas.openxmlformats.org/officeDocument/2006/relationships/slideLayout" Target="../slideLayouts/slideLayout2.xml"/></Relationships>
</file>

<file path=ppt/slides/_rels/slide9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0.xml"/><Relationship Id="rId1" Type="http://schemas.openxmlformats.org/officeDocument/2006/relationships/slideLayout" Target="../slideLayouts/slideLayout2.xml"/></Relationships>
</file>

<file path=ppt/slides/_rels/slide9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1.xml"/><Relationship Id="rId1" Type="http://schemas.openxmlformats.org/officeDocument/2006/relationships/slideLayout" Target="../slideLayouts/slideLayout2.xml"/></Relationships>
</file>

<file path=ppt/slides/_rels/slide9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2.xml"/><Relationship Id="rId1" Type="http://schemas.openxmlformats.org/officeDocument/2006/relationships/slideLayout" Target="../slideLayouts/slideLayout2.xml"/></Relationships>
</file>

<file path=ppt/slides/_rels/slide9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3.xml"/><Relationship Id="rId1" Type="http://schemas.openxmlformats.org/officeDocument/2006/relationships/slideLayout" Target="../slideLayouts/slideLayout2.xml"/></Relationships>
</file>

<file path=ppt/slides/_rels/slide9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4.xml"/><Relationship Id="rId1" Type="http://schemas.openxmlformats.org/officeDocument/2006/relationships/slideLayout" Target="../slideLayouts/slideLayout2.xml"/></Relationships>
</file>

<file path=ppt/slides/_rels/slide9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5.xml"/><Relationship Id="rId1" Type="http://schemas.openxmlformats.org/officeDocument/2006/relationships/slideLayout" Target="../slideLayouts/slideLayout2.xml"/></Relationships>
</file>

<file path=ppt/slides/_rels/slide9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6.xml"/><Relationship Id="rId1" Type="http://schemas.openxmlformats.org/officeDocument/2006/relationships/slideLayout" Target="../slideLayouts/slideLayout2.xml"/></Relationships>
</file>

<file path=ppt/slides/_rels/slide9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7.xml"/><Relationship Id="rId1" Type="http://schemas.openxmlformats.org/officeDocument/2006/relationships/slideLayout" Target="../slideLayouts/slideLayout2.xml"/></Relationships>
</file>

<file path=ppt/slides/_rels/slide9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8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9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9.xml"/><Relationship Id="rId1" Type="http://schemas.openxmlformats.org/officeDocument/2006/relationships/slideLayout" Target="../slideLayouts/slideLayout2.xml"/></Relationships>
</file>

<file path=ppt/slides/_rels/slide9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0.xml"/><Relationship Id="rId1" Type="http://schemas.openxmlformats.org/officeDocument/2006/relationships/slideLayout" Target="../slideLayouts/slideLayout2.xml"/></Relationships>
</file>

<file path=ppt/slides/_rels/slide9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1.xml"/><Relationship Id="rId1" Type="http://schemas.openxmlformats.org/officeDocument/2006/relationships/slideLayout" Target="../slideLayouts/slideLayout2.xml"/></Relationships>
</file>

<file path=ppt/slides/_rels/slide9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2.xml"/><Relationship Id="rId1" Type="http://schemas.openxmlformats.org/officeDocument/2006/relationships/slideLayout" Target="../slideLayouts/slideLayout2.xml"/></Relationships>
</file>

<file path=ppt/slides/_rels/slide9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3.xml"/><Relationship Id="rId1" Type="http://schemas.openxmlformats.org/officeDocument/2006/relationships/slideLayout" Target="../slideLayouts/slideLayout2.xml"/></Relationships>
</file>

<file path=ppt/slides/_rels/slide9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4.xml"/><Relationship Id="rId1" Type="http://schemas.openxmlformats.org/officeDocument/2006/relationships/slideLayout" Target="../slideLayouts/slideLayout2.xml"/></Relationships>
</file>

<file path=ppt/slides/_rels/slide9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5.xml"/><Relationship Id="rId1" Type="http://schemas.openxmlformats.org/officeDocument/2006/relationships/slideLayout" Target="../slideLayouts/slideLayout2.xml"/></Relationships>
</file>

<file path=ppt/slides/_rels/slide9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6.xml"/><Relationship Id="rId1" Type="http://schemas.openxmlformats.org/officeDocument/2006/relationships/slideLayout" Target="../slideLayouts/slideLayout2.xml"/></Relationships>
</file>

<file path=ppt/slides/_rels/slide9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7.xml"/><Relationship Id="rId1" Type="http://schemas.openxmlformats.org/officeDocument/2006/relationships/slideLayout" Target="../slideLayouts/slideLayout2.xml"/></Relationships>
</file>

<file path=ppt/slides/_rels/slide9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8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9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9.xml"/><Relationship Id="rId1" Type="http://schemas.openxmlformats.org/officeDocument/2006/relationships/slideLayout" Target="../slideLayouts/slideLayout2.xml"/></Relationships>
</file>

<file path=ppt/slides/_rels/slide9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0.xml"/><Relationship Id="rId1" Type="http://schemas.openxmlformats.org/officeDocument/2006/relationships/slideLayout" Target="../slideLayouts/slideLayout2.xml"/></Relationships>
</file>

<file path=ppt/slides/_rels/slide9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1.xml"/><Relationship Id="rId1" Type="http://schemas.openxmlformats.org/officeDocument/2006/relationships/slideLayout" Target="../slideLayouts/slideLayout2.xml"/></Relationships>
</file>

<file path=ppt/slides/_rels/slide9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2.xml"/><Relationship Id="rId1" Type="http://schemas.openxmlformats.org/officeDocument/2006/relationships/slideLayout" Target="../slideLayouts/slideLayout2.xml"/></Relationships>
</file>

<file path=ppt/slides/_rels/slide9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3.xml"/><Relationship Id="rId1" Type="http://schemas.openxmlformats.org/officeDocument/2006/relationships/slideLayout" Target="../slideLayouts/slideLayout2.xml"/></Relationships>
</file>

<file path=ppt/slides/_rels/slide9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4.xml"/><Relationship Id="rId1" Type="http://schemas.openxmlformats.org/officeDocument/2006/relationships/slideLayout" Target="../slideLayouts/slideLayout2.xml"/></Relationships>
</file>

<file path=ppt/slides/_rels/slide9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5.xml"/><Relationship Id="rId1" Type="http://schemas.openxmlformats.org/officeDocument/2006/relationships/slideLayout" Target="../slideLayouts/slideLayout2.xml"/></Relationships>
</file>

<file path=ppt/slides/_rels/slide9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6.xml"/><Relationship Id="rId1" Type="http://schemas.openxmlformats.org/officeDocument/2006/relationships/slideLayout" Target="../slideLayouts/slideLayout2.xml"/></Relationships>
</file>

<file path=ppt/slides/_rels/slide9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7.xml"/><Relationship Id="rId1" Type="http://schemas.openxmlformats.org/officeDocument/2006/relationships/slideLayout" Target="../slideLayouts/slideLayout2.xml"/></Relationships>
</file>

<file path=ppt/slides/_rels/slide9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8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9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9.xml"/><Relationship Id="rId1" Type="http://schemas.openxmlformats.org/officeDocument/2006/relationships/slideLayout" Target="../slideLayouts/slideLayout2.xml"/></Relationships>
</file>

<file path=ppt/slides/_rels/slide9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0.xml"/><Relationship Id="rId1" Type="http://schemas.openxmlformats.org/officeDocument/2006/relationships/slideLayout" Target="../slideLayouts/slideLayout2.xml"/></Relationships>
</file>

<file path=ppt/slides/_rels/slide9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1.xml"/><Relationship Id="rId1" Type="http://schemas.openxmlformats.org/officeDocument/2006/relationships/slideLayout" Target="../slideLayouts/slideLayout2.xml"/></Relationships>
</file>

<file path=ppt/slides/_rels/slide9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2.xml"/><Relationship Id="rId1" Type="http://schemas.openxmlformats.org/officeDocument/2006/relationships/slideLayout" Target="../slideLayouts/slideLayout2.xml"/></Relationships>
</file>

<file path=ppt/slides/_rels/slide9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3.xml"/><Relationship Id="rId1" Type="http://schemas.openxmlformats.org/officeDocument/2006/relationships/slideLayout" Target="../slideLayouts/slideLayout2.xml"/></Relationships>
</file>

<file path=ppt/slides/_rels/slide9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4.xml"/><Relationship Id="rId1" Type="http://schemas.openxmlformats.org/officeDocument/2006/relationships/slideLayout" Target="../slideLayouts/slideLayout2.xml"/></Relationships>
</file>

<file path=ppt/slides/_rels/slide9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5.xml"/><Relationship Id="rId1" Type="http://schemas.openxmlformats.org/officeDocument/2006/relationships/slideLayout" Target="../slideLayouts/slideLayout2.xml"/></Relationships>
</file>

<file path=ppt/slides/_rels/slide9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6.xml"/><Relationship Id="rId1" Type="http://schemas.openxmlformats.org/officeDocument/2006/relationships/slideLayout" Target="../slideLayouts/slideLayout2.xml"/></Relationships>
</file>

<file path=ppt/slides/_rels/slide9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7.xml"/><Relationship Id="rId1" Type="http://schemas.openxmlformats.org/officeDocument/2006/relationships/slideLayout" Target="../slideLayouts/slideLayout2.xml"/></Relationships>
</file>

<file path=ppt/slides/_rels/slide9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8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9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9.xml"/><Relationship Id="rId1" Type="http://schemas.openxmlformats.org/officeDocument/2006/relationships/slideLayout" Target="../slideLayouts/slideLayout2.xml"/></Relationships>
</file>

<file path=ppt/slides/_rels/slide9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0.xml"/><Relationship Id="rId1" Type="http://schemas.openxmlformats.org/officeDocument/2006/relationships/slideLayout" Target="../slideLayouts/slideLayout2.xml"/></Relationships>
</file>

<file path=ppt/slides/_rels/slide9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1.xml"/><Relationship Id="rId1" Type="http://schemas.openxmlformats.org/officeDocument/2006/relationships/slideLayout" Target="../slideLayouts/slideLayout2.xml"/></Relationships>
</file>

<file path=ppt/slides/_rels/slide9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2.xml"/><Relationship Id="rId1" Type="http://schemas.openxmlformats.org/officeDocument/2006/relationships/slideLayout" Target="../slideLayouts/slideLayout2.xml"/></Relationships>
</file>

<file path=ppt/slides/_rels/slide9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3.xml"/><Relationship Id="rId1" Type="http://schemas.openxmlformats.org/officeDocument/2006/relationships/slideLayout" Target="../slideLayouts/slideLayout2.xml"/></Relationships>
</file>

<file path=ppt/slides/_rels/slide9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4.xml"/><Relationship Id="rId1" Type="http://schemas.openxmlformats.org/officeDocument/2006/relationships/slideLayout" Target="../slideLayouts/slideLayout2.xml"/></Relationships>
</file>

<file path=ppt/slides/_rels/slide9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5.xml"/><Relationship Id="rId1" Type="http://schemas.openxmlformats.org/officeDocument/2006/relationships/slideLayout" Target="../slideLayouts/slideLayout2.xml"/></Relationships>
</file>

<file path=ppt/slides/_rels/slide9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6.xml"/><Relationship Id="rId1" Type="http://schemas.openxmlformats.org/officeDocument/2006/relationships/slideLayout" Target="../slideLayouts/slideLayout2.xml"/></Relationships>
</file>

<file path=ppt/slides/_rels/slide9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7.xml"/><Relationship Id="rId1" Type="http://schemas.openxmlformats.org/officeDocument/2006/relationships/slideLayout" Target="../slideLayouts/slideLayout2.xml"/></Relationships>
</file>

<file path=ppt/slides/_rels/slide9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8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_rels/slide9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9.xml"/><Relationship Id="rId1" Type="http://schemas.openxmlformats.org/officeDocument/2006/relationships/slideLayout" Target="../slideLayouts/slideLayout2.xml"/></Relationships>
</file>

<file path=ppt/slides/_rels/slide9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0.xml"/><Relationship Id="rId1" Type="http://schemas.openxmlformats.org/officeDocument/2006/relationships/slideLayout" Target="../slideLayouts/slideLayout2.xml"/></Relationships>
</file>

<file path=ppt/slides/_rels/slide9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1.xml"/><Relationship Id="rId1" Type="http://schemas.openxmlformats.org/officeDocument/2006/relationships/slideLayout" Target="../slideLayouts/slideLayout2.xml"/></Relationships>
</file>

<file path=ppt/slides/_rels/slide9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2.xml"/><Relationship Id="rId1" Type="http://schemas.openxmlformats.org/officeDocument/2006/relationships/slideLayout" Target="../slideLayouts/slideLayout2.xml"/></Relationships>
</file>

<file path=ppt/slides/_rels/slide9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3.xml"/><Relationship Id="rId1" Type="http://schemas.openxmlformats.org/officeDocument/2006/relationships/slideLayout" Target="../slideLayouts/slideLayout2.xml"/></Relationships>
</file>

<file path=ppt/slides/_rels/slide9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4.xml"/><Relationship Id="rId1" Type="http://schemas.openxmlformats.org/officeDocument/2006/relationships/slideLayout" Target="../slideLayouts/slideLayout2.xml"/></Relationships>
</file>

<file path=ppt/slides/_rels/slide9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5.xml"/><Relationship Id="rId1" Type="http://schemas.openxmlformats.org/officeDocument/2006/relationships/slideLayout" Target="../slideLayouts/slideLayout2.xml"/></Relationships>
</file>

<file path=ppt/slides/_rels/slide9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6.xml"/><Relationship Id="rId1" Type="http://schemas.openxmlformats.org/officeDocument/2006/relationships/slideLayout" Target="../slideLayouts/slideLayout2.xml"/></Relationships>
</file>

<file path=ppt/slides/_rels/slide9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7.xml"/><Relationship Id="rId1" Type="http://schemas.openxmlformats.org/officeDocument/2006/relationships/slideLayout" Target="../slideLayouts/slideLayout2.xml"/></Relationships>
</file>

<file path=ppt/slides/_rels/slide9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"/>
          <p:cNvSpPr txBox="1">
            <a:spLocks noGrp="1"/>
          </p:cNvSpPr>
          <p:nvPr>
            <p:ph type="ctrTitle"/>
          </p:nvPr>
        </p:nvSpPr>
        <p:spPr>
          <a:xfrm>
            <a:off x="1060335" y="777425"/>
            <a:ext cx="10058400" cy="2954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</a:pPr>
            <a:r>
              <a:rPr lang="en-US" b="1">
                <a:solidFill>
                  <a:schemeClr val="dk1"/>
                </a:solidFill>
              </a:rPr>
              <a:t>WORSHIP LYRICS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SHANGILIA</a:t>
            </a:r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body" idx="1"/>
          </p:nvPr>
        </p:nvSpPr>
        <p:spPr>
          <a:xfrm>
            <a:off x="461818" y="1524000"/>
            <a:ext cx="10693862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20000"/>
          </a:bodyPr>
          <a:lstStyle/>
          <a:p>
            <a:pPr marL="91438" lvl="0" indent="-31130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 dirty="0"/>
              <a:t>SHANGILIA, PIGA KELELE KWA BWANA</a:t>
            </a:r>
            <a:endParaRPr dirty="0"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 dirty="0"/>
              <a:t>SHANGILIA, MSIFU BWANA WA MABWANA</a:t>
            </a:r>
            <a:endParaRPr dirty="0"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 dirty="0"/>
              <a:t>SHANGILIA, PIGA KELELE KWA BWANA</a:t>
            </a:r>
            <a:endParaRPr dirty="0"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 dirty="0"/>
              <a:t>SHANGILIA, MSIFU BWANA WA MABWANA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endParaRPr b="1" dirty="0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0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UMEONDOA LAANA BABA,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KABADILISHA KUWA BARAKA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BABA, NASHUKURU</a:t>
            </a:r>
            <a:endParaRPr/>
          </a:p>
        </p:txBody>
      </p:sp>
    </p:spTree>
  </p:cSld>
  <p:clrMapOvr>
    <a:masterClrMapping/>
  </p:clrMapOvr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1" name="Google Shape;6841;p994"/>
          <p:cNvSpPr txBox="1">
            <a:spLocks noGrp="1"/>
          </p:cNvSpPr>
          <p:nvPr>
            <p:ph type="body" idx="1"/>
          </p:nvPr>
        </p:nvSpPr>
        <p:spPr>
          <a:xfrm>
            <a:off x="2667001" y="1674815"/>
            <a:ext cx="6858000" cy="2986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GOD OF WONDERS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BEYOND OUR GALAXY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ARE HOLY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HOLY</a:t>
            </a:r>
            <a:br>
              <a:rPr lang="en-US" sz="4800" b="1"/>
            </a:br>
            <a:br>
              <a:rPr lang="en-US" sz="4800"/>
            </a:br>
            <a:endParaRPr sz="4800"/>
          </a:p>
        </p:txBody>
      </p:sp>
      <p:sp>
        <p:nvSpPr>
          <p:cNvPr id="6842" name="Google Shape;6842;p9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9" name="Google Shape;6849;p995"/>
          <p:cNvSpPr txBox="1">
            <a:spLocks noGrp="1"/>
          </p:cNvSpPr>
          <p:nvPr>
            <p:ph type="body" idx="1"/>
          </p:nvPr>
        </p:nvSpPr>
        <p:spPr>
          <a:xfrm>
            <a:off x="2667001" y="1574799"/>
            <a:ext cx="6858000" cy="4611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THE UNIVERSE DECLARES YOUR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MAJESTY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ARE HOLY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HOLY</a:t>
            </a:r>
            <a:br>
              <a:rPr lang="en-US" sz="4800" b="1"/>
            </a:br>
            <a:endParaRPr sz="4800" b="1"/>
          </a:p>
        </p:txBody>
      </p:sp>
      <p:sp>
        <p:nvSpPr>
          <p:cNvPr id="6850" name="Google Shape;6850;p9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7" name="Google Shape;6857;p996"/>
          <p:cNvSpPr txBox="1">
            <a:spLocks noGrp="1"/>
          </p:cNvSpPr>
          <p:nvPr>
            <p:ph type="body" idx="1"/>
          </p:nvPr>
        </p:nvSpPr>
        <p:spPr>
          <a:xfrm>
            <a:off x="1704977" y="1042990"/>
            <a:ext cx="8512175" cy="3811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 sz="4800" b="1"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LORD OF HEAVEN AND EARTH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LORD OF HEAVEN AND EARTH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 b="1"/>
          </a:p>
        </p:txBody>
      </p:sp>
      <p:sp>
        <p:nvSpPr>
          <p:cNvPr id="6858" name="Google Shape;6858;p9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5" name="Google Shape;6865;p997"/>
          <p:cNvSpPr txBox="1">
            <a:spLocks noGrp="1"/>
          </p:cNvSpPr>
          <p:nvPr>
            <p:ph type="body" idx="1"/>
          </p:nvPr>
        </p:nvSpPr>
        <p:spPr>
          <a:xfrm>
            <a:off x="447472" y="1579058"/>
            <a:ext cx="11089531" cy="4595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HALLELUJAH </a:t>
            </a:r>
            <a:endParaRPr/>
          </a:p>
          <a:p>
            <a:pPr marL="91438" lvl="0" indent="-304800" algn="ctr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TO THE LORD OF HEAVEN AND EARTH (3X)</a:t>
            </a:r>
            <a:endParaRPr/>
          </a:p>
          <a:p>
            <a:pPr marL="91438" lvl="0" indent="-304800" algn="ctr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br>
              <a:rPr lang="en-US" sz="4800" b="1"/>
            </a:br>
            <a:endParaRPr sz="4800" b="1"/>
          </a:p>
        </p:txBody>
      </p:sp>
      <p:sp>
        <p:nvSpPr>
          <p:cNvPr id="6866" name="Google Shape;6866;p9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3" name="Google Shape;6873;p998"/>
          <p:cNvSpPr txBox="1">
            <a:spLocks noGrp="1"/>
          </p:cNvSpPr>
          <p:nvPr>
            <p:ph type="body" idx="1"/>
          </p:nvPr>
        </p:nvSpPr>
        <p:spPr>
          <a:xfrm>
            <a:off x="2667000" y="1498062"/>
            <a:ext cx="6858000" cy="3375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GOD OF WONDERS BEYOND OUR GALAXY</a:t>
            </a:r>
            <a:br>
              <a:rPr lang="en-US" sz="4800" b="1"/>
            </a:br>
            <a:r>
              <a:rPr lang="en-US" sz="4800" b="1"/>
              <a:t>YOU ARE HOLY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HOLY</a:t>
            </a:r>
            <a:br>
              <a:rPr lang="en-US" sz="4800" b="1"/>
            </a:br>
            <a:br>
              <a:rPr lang="en-US" sz="4800" b="1"/>
            </a:br>
            <a:endParaRPr sz="4800" b="1"/>
          </a:p>
        </p:txBody>
      </p:sp>
      <p:sp>
        <p:nvSpPr>
          <p:cNvPr id="6874" name="Google Shape;6874;p9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1" name="Google Shape;6881;p999"/>
          <p:cNvSpPr txBox="1">
            <a:spLocks noGrp="1"/>
          </p:cNvSpPr>
          <p:nvPr>
            <p:ph type="body" idx="1"/>
          </p:nvPr>
        </p:nvSpPr>
        <p:spPr>
          <a:xfrm>
            <a:off x="739302" y="1570037"/>
            <a:ext cx="10486417" cy="4237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PRECIOUS LORD REVEAL YOUR HEART TO ME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FATHER HOLY, HOLY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THE UNIVERSE DECLARES YOUR MAJESTY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ARE HOLY, HOLY, HOLY, HOLY</a:t>
            </a:r>
            <a:br>
              <a:rPr lang="en-US" sz="4800" b="1"/>
            </a:br>
            <a:endParaRPr sz="4800" b="1"/>
          </a:p>
        </p:txBody>
      </p:sp>
      <p:sp>
        <p:nvSpPr>
          <p:cNvPr id="6882" name="Google Shape;6882;p999"/>
          <p:cNvSpPr txBox="1">
            <a:spLocks noGrp="1"/>
          </p:cNvSpPr>
          <p:nvPr>
            <p:ph type="ftr" idx="11"/>
          </p:nvPr>
        </p:nvSpPr>
        <p:spPr>
          <a:xfrm>
            <a:off x="5010151" y="5670550"/>
            <a:ext cx="2171700" cy="27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9" name="Google Shape;6889;p1000"/>
          <p:cNvSpPr txBox="1">
            <a:spLocks noGrp="1"/>
          </p:cNvSpPr>
          <p:nvPr>
            <p:ph type="body" idx="1"/>
          </p:nvPr>
        </p:nvSpPr>
        <p:spPr>
          <a:xfrm>
            <a:off x="2135187" y="1647031"/>
            <a:ext cx="7921625" cy="356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HALLELUJAH TO THE LORD OF HEAVEN AND EARTH (3X)</a:t>
            </a:r>
            <a:endParaRPr/>
          </a:p>
          <a:p>
            <a:pPr marL="91438" lvl="0" indent="-304800" algn="ctr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HALLELUJAH</a:t>
            </a:r>
            <a:br>
              <a:rPr lang="en-US" sz="4800" b="1"/>
            </a:br>
            <a:endParaRPr sz="4800" b="1"/>
          </a:p>
        </p:txBody>
      </p:sp>
      <p:sp>
        <p:nvSpPr>
          <p:cNvPr id="6890" name="Google Shape;6890;p10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6" name="Google Shape;6896;p1001"/>
          <p:cNvSpPr txBox="1">
            <a:spLocks noGrp="1"/>
          </p:cNvSpPr>
          <p:nvPr>
            <p:ph type="title"/>
          </p:nvPr>
        </p:nvSpPr>
        <p:spPr>
          <a:xfrm>
            <a:off x="2667000" y="291831"/>
            <a:ext cx="6858000" cy="912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800"/>
              <a:buFont typeface="Calibri"/>
              <a:buNone/>
            </a:pPr>
            <a:r>
              <a:rPr lang="en-US" sz="4800" u="sng"/>
              <a:t>JESUS LIFTED UP  (E)</a:t>
            </a:r>
            <a:endParaRPr sz="4800" u="sng"/>
          </a:p>
        </p:txBody>
      </p:sp>
      <p:sp>
        <p:nvSpPr>
          <p:cNvPr id="6897" name="Google Shape;6897;p1001"/>
          <p:cNvSpPr txBox="1">
            <a:spLocks noGrp="1"/>
          </p:cNvSpPr>
          <p:nvPr>
            <p:ph type="body" idx="1"/>
          </p:nvPr>
        </p:nvSpPr>
        <p:spPr>
          <a:xfrm>
            <a:off x="872247" y="1374676"/>
            <a:ext cx="10447506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WE WANNA SEE JESUS LIFTED HIGH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 BANNER THAT FLIES ACROSS THE LAND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THAT ALL MEN MIGHT SEE THE TRUTH AND KNOW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THE KINGDOM OF GOD IS HERE WITH US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/>
          </a:p>
        </p:txBody>
      </p:sp>
      <p:sp>
        <p:nvSpPr>
          <p:cNvPr id="6898" name="Google Shape;6898;p10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5" name="Google Shape;6905;p1002"/>
          <p:cNvSpPr txBox="1">
            <a:spLocks noGrp="1"/>
          </p:cNvSpPr>
          <p:nvPr>
            <p:ph type="body" idx="1"/>
          </p:nvPr>
        </p:nvSpPr>
        <p:spPr>
          <a:xfrm>
            <a:off x="2135187" y="1647031"/>
            <a:ext cx="7921625" cy="356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WE WANNA SEE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WE WANNA SEE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WE WANNA SEE 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JESUS LIFTED HIGH (2X)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 b="1"/>
          </a:p>
        </p:txBody>
      </p:sp>
      <p:sp>
        <p:nvSpPr>
          <p:cNvPr id="6906" name="Google Shape;6906;p10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3" name="Google Shape;6913;p1003"/>
          <p:cNvSpPr txBox="1">
            <a:spLocks noGrp="1"/>
          </p:cNvSpPr>
          <p:nvPr>
            <p:ph type="body" idx="1"/>
          </p:nvPr>
        </p:nvSpPr>
        <p:spPr>
          <a:xfrm>
            <a:off x="2135187" y="1647031"/>
            <a:ext cx="7921625" cy="356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STEP BY STEP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 WE ARE MOVING FORWARD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LITTLE BY LITTLE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 TAKING GROUND</a:t>
            </a:r>
            <a:endParaRPr sz="4800" b="1"/>
          </a:p>
        </p:txBody>
      </p:sp>
      <p:sp>
        <p:nvSpPr>
          <p:cNvPr id="6914" name="Google Shape;6914;p10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10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KILIO CHANGU EWE YESU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KABADILISHA KUWA FURAHA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BABA, NASHUKURU</a:t>
            </a:r>
            <a:endParaRPr/>
          </a:p>
        </p:txBody>
      </p:sp>
    </p:spTree>
  </p:cSld>
  <p:clrMapOvr>
    <a:masterClrMapping/>
  </p:clrMapOvr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1" name="Google Shape;6921;p1004"/>
          <p:cNvSpPr txBox="1">
            <a:spLocks noGrp="1"/>
          </p:cNvSpPr>
          <p:nvPr>
            <p:ph type="body" idx="1"/>
          </p:nvPr>
        </p:nvSpPr>
        <p:spPr>
          <a:xfrm>
            <a:off x="953311" y="1647031"/>
            <a:ext cx="10505872" cy="356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EVERY PRAYER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 A POWERFUL WEAPON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STRONGHOLDS COME TUMBLING DOWN AND DOWN AND DOWN AND DOWN AND DOWN</a:t>
            </a:r>
            <a:endParaRPr sz="4800" b="1"/>
          </a:p>
        </p:txBody>
      </p:sp>
      <p:sp>
        <p:nvSpPr>
          <p:cNvPr id="6922" name="Google Shape;6922;p10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8" name="Google Shape;6928;p1005"/>
          <p:cNvSpPr txBox="1">
            <a:spLocks noGrp="1"/>
          </p:cNvSpPr>
          <p:nvPr>
            <p:ph type="title"/>
          </p:nvPr>
        </p:nvSpPr>
        <p:spPr>
          <a:xfrm>
            <a:off x="2555943" y="330741"/>
            <a:ext cx="7080114" cy="96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800"/>
              <a:buFont typeface="Calibri"/>
              <a:buNone/>
            </a:pPr>
            <a:r>
              <a:rPr lang="en-US" sz="4800" u="sng"/>
              <a:t>LORD REIGN IN ME (A)</a:t>
            </a:r>
            <a:endParaRPr sz="4800" u="sng"/>
          </a:p>
        </p:txBody>
      </p:sp>
      <p:sp>
        <p:nvSpPr>
          <p:cNvPr id="6929" name="Google Shape;6929;p1005"/>
          <p:cNvSpPr txBox="1">
            <a:spLocks noGrp="1"/>
          </p:cNvSpPr>
          <p:nvPr>
            <p:ph type="body" idx="1"/>
          </p:nvPr>
        </p:nvSpPr>
        <p:spPr>
          <a:xfrm>
            <a:off x="2101174" y="1608140"/>
            <a:ext cx="7423827" cy="275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OVER ALL THE EARTH </a:t>
            </a:r>
            <a:br>
              <a:rPr lang="en-US" sz="4800" b="1"/>
            </a:br>
            <a:r>
              <a:rPr lang="en-US" sz="4800" b="1"/>
              <a:t>YOU REIGN ON HIGH</a:t>
            </a:r>
            <a:br>
              <a:rPr lang="en-US" sz="4800" b="1"/>
            </a:br>
            <a:r>
              <a:rPr lang="en-US" sz="4800" b="1"/>
              <a:t>EVERY MOUNTAIN STREAM </a:t>
            </a:r>
            <a:br>
              <a:rPr lang="en-US" sz="4800" b="1"/>
            </a:br>
            <a:r>
              <a:rPr lang="en-US" sz="4800" b="1"/>
              <a:t>EVERY SUNSET SKY </a:t>
            </a:r>
            <a:br>
              <a:rPr lang="en-US" sz="4800" b="1"/>
            </a:br>
            <a:endParaRPr sz="4800"/>
          </a:p>
        </p:txBody>
      </p:sp>
      <p:sp>
        <p:nvSpPr>
          <p:cNvPr id="6930" name="Google Shape;6930;p10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7" name="Google Shape;6937;p1006"/>
          <p:cNvSpPr txBox="1">
            <a:spLocks noGrp="1"/>
          </p:cNvSpPr>
          <p:nvPr>
            <p:ph type="body" idx="1"/>
          </p:nvPr>
        </p:nvSpPr>
        <p:spPr>
          <a:xfrm>
            <a:off x="953311" y="1647031"/>
            <a:ext cx="10505872" cy="356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BUT MY ONE REQUEST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LORD MY ONLY AIM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IS THAT YOU REIGN IN ME AGAIN</a:t>
            </a:r>
            <a:endParaRPr sz="4800" b="1"/>
          </a:p>
        </p:txBody>
      </p:sp>
      <p:sp>
        <p:nvSpPr>
          <p:cNvPr id="6938" name="Google Shape;6938;p10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5" name="Google Shape;6945;p1007"/>
          <p:cNvSpPr txBox="1">
            <a:spLocks noGrp="1"/>
          </p:cNvSpPr>
          <p:nvPr>
            <p:ph type="body" idx="1"/>
          </p:nvPr>
        </p:nvSpPr>
        <p:spPr>
          <a:xfrm>
            <a:off x="953311" y="1647031"/>
            <a:ext cx="10505872" cy="3563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LORD REIGN IN ME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REIGN IN YOUR POWER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OVER ALL MY DREAMS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 IN MY DARKEST HOUR</a:t>
            </a:r>
            <a:endParaRPr sz="4800" b="1"/>
          </a:p>
        </p:txBody>
      </p:sp>
      <p:sp>
        <p:nvSpPr>
          <p:cNvPr id="6946" name="Google Shape;6946;p10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2" name="Google Shape;6952;p1008"/>
          <p:cNvSpPr txBox="1">
            <a:spLocks noGrp="1"/>
          </p:cNvSpPr>
          <p:nvPr>
            <p:ph type="body" idx="1"/>
          </p:nvPr>
        </p:nvSpPr>
        <p:spPr>
          <a:xfrm>
            <a:off x="1575882" y="1601417"/>
            <a:ext cx="9446504" cy="2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ARE THE LORD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OF ALL I AM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SO WON'T YOU REIGN IN ME AGAIN</a:t>
            </a:r>
            <a:endParaRPr sz="4800"/>
          </a:p>
        </p:txBody>
      </p:sp>
      <p:sp>
        <p:nvSpPr>
          <p:cNvPr id="6953" name="Google Shape;6953;p10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9" name="Google Shape;6959;p1009"/>
          <p:cNvSpPr txBox="1">
            <a:spLocks noGrp="1"/>
          </p:cNvSpPr>
          <p:nvPr>
            <p:ph type="body" idx="1"/>
          </p:nvPr>
        </p:nvSpPr>
        <p:spPr>
          <a:xfrm>
            <a:off x="1575882" y="1601417"/>
            <a:ext cx="9446504" cy="2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OVER EVERY THOUGHT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OVER EVERY WORD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MAY MY LIFE REFLECT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 THE BEAUTY OF THE LORD</a:t>
            </a:r>
            <a:endParaRPr sz="4800"/>
          </a:p>
        </p:txBody>
      </p:sp>
      <p:sp>
        <p:nvSpPr>
          <p:cNvPr id="6960" name="Google Shape;6960;p10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6" name="Google Shape;6966;p1010"/>
          <p:cNvSpPr txBox="1">
            <a:spLocks noGrp="1"/>
          </p:cNvSpPr>
          <p:nvPr>
            <p:ph type="body" idx="1"/>
          </p:nvPr>
        </p:nvSpPr>
        <p:spPr>
          <a:xfrm>
            <a:off x="1575882" y="1601417"/>
            <a:ext cx="9446504" cy="25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'CAUSE YOU MEAN MORE TO ME,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 THAN ANY EARTHLY THING,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SO WON'T YOU REIGN IN ME AGAIN.</a:t>
            </a:r>
            <a:endParaRPr sz="4800"/>
          </a:p>
        </p:txBody>
      </p:sp>
      <p:sp>
        <p:nvSpPr>
          <p:cNvPr id="6967" name="Google Shape;6967;p10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3" name="Google Shape;6973;p1011"/>
          <p:cNvSpPr txBox="1">
            <a:spLocks noGrp="1"/>
          </p:cNvSpPr>
          <p:nvPr>
            <p:ph type="body" idx="1"/>
          </p:nvPr>
        </p:nvSpPr>
        <p:spPr>
          <a:xfrm>
            <a:off x="2667001" y="1597027"/>
            <a:ext cx="6858000" cy="245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   LORD REIGN IN ME,</a:t>
            </a:r>
            <a:br>
              <a:rPr lang="en-US" sz="4800" b="1"/>
            </a:br>
            <a:r>
              <a:rPr lang="en-US" sz="4800" b="1"/>
              <a:t>REIGN IN YOUR POWER, </a:t>
            </a:r>
            <a:br>
              <a:rPr lang="en-US" sz="4800" b="1"/>
            </a:br>
            <a:r>
              <a:rPr lang="en-US" sz="4800" b="1"/>
              <a:t>OVER ALL MY DREAMS,</a:t>
            </a:r>
            <a:br>
              <a:rPr lang="en-US" sz="4800" b="1"/>
            </a:br>
            <a:r>
              <a:rPr lang="en-US" sz="4800" b="1"/>
              <a:t> IN MY DARKEST HOUR</a:t>
            </a:r>
            <a:br>
              <a:rPr lang="en-US" sz="4800" b="1"/>
            </a:br>
            <a:endParaRPr sz="4800"/>
          </a:p>
        </p:txBody>
      </p:sp>
      <p:sp>
        <p:nvSpPr>
          <p:cNvPr id="6974" name="Google Shape;6974;p10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0" name="Google Shape;6980;p1012"/>
          <p:cNvSpPr txBox="1">
            <a:spLocks noGrp="1"/>
          </p:cNvSpPr>
          <p:nvPr>
            <p:ph type="body" idx="1"/>
          </p:nvPr>
        </p:nvSpPr>
        <p:spPr>
          <a:xfrm>
            <a:off x="1225685" y="1559974"/>
            <a:ext cx="10097311" cy="3106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YOU ARE THE LORD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 OF ALL I AM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SO WON'T YOU REIGN IN ME AGAIN</a:t>
            </a:r>
            <a:endParaRPr sz="4800"/>
          </a:p>
        </p:txBody>
      </p:sp>
      <p:sp>
        <p:nvSpPr>
          <p:cNvPr id="6981" name="Google Shape;6981;p10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7" name="Google Shape;6987;p1013"/>
          <p:cNvSpPr txBox="1">
            <a:spLocks noGrp="1"/>
          </p:cNvSpPr>
          <p:nvPr>
            <p:ph type="title"/>
          </p:nvPr>
        </p:nvSpPr>
        <p:spPr>
          <a:xfrm>
            <a:off x="2530810" y="305464"/>
            <a:ext cx="7177394" cy="1060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ALL CREATION F</a:t>
            </a:r>
            <a:endParaRPr/>
          </a:p>
        </p:txBody>
      </p:sp>
      <p:sp>
        <p:nvSpPr>
          <p:cNvPr id="6988" name="Google Shape;6988;p1013"/>
          <p:cNvSpPr txBox="1">
            <a:spLocks noGrp="1"/>
          </p:cNvSpPr>
          <p:nvPr>
            <p:ph type="ftr" idx="11"/>
          </p:nvPr>
        </p:nvSpPr>
        <p:spPr>
          <a:xfrm>
            <a:off x="3686185" y="6187411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  <p:sp>
        <p:nvSpPr>
          <p:cNvPr id="6989" name="Google Shape;6989;p1013"/>
          <p:cNvSpPr txBox="1"/>
          <p:nvPr/>
        </p:nvSpPr>
        <p:spPr>
          <a:xfrm>
            <a:off x="466928" y="1653667"/>
            <a:ext cx="10817157" cy="4533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ALL CREATION WILL BOW AT YOUR FEET,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EVERY NATION DECLARE YOU ARE KING,</a:t>
            </a:r>
            <a:endParaRPr sz="4800" b="1" i="0" u="sng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YOU ARE LORD OVER EVERYTHING,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JEHOVAH, JEHOVAH</a:t>
            </a:r>
            <a:br>
              <a:rPr lang="en-US" sz="4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4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8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0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KWA MOYO WANGU WOTE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NASEMA AHSANTE KWAKO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MASSIAH NASHUKURU</a:t>
            </a:r>
            <a:endParaRPr/>
          </a:p>
        </p:txBody>
      </p:sp>
    </p:spTree>
  </p:cSld>
  <p:clrMapOvr>
    <a:masterClrMapping/>
  </p:clrMapOvr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5" name="Google Shape;6995;p1014"/>
          <p:cNvSpPr txBox="1">
            <a:spLocks noGrp="1"/>
          </p:cNvSpPr>
          <p:nvPr>
            <p:ph type="body" idx="1"/>
          </p:nvPr>
        </p:nvSpPr>
        <p:spPr>
          <a:xfrm>
            <a:off x="1206230" y="1796242"/>
            <a:ext cx="9494196" cy="265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 DESIRE A HEART OF WORSHIP,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ITS THE REASON YOU CREATED ME</a:t>
            </a:r>
            <a:endParaRPr sz="4800"/>
          </a:p>
        </p:txBody>
      </p:sp>
      <p:sp>
        <p:nvSpPr>
          <p:cNvPr id="6996" name="Google Shape;6996;p10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2" name="Google Shape;7002;p1015"/>
          <p:cNvSpPr txBox="1">
            <a:spLocks noGrp="1"/>
          </p:cNvSpPr>
          <p:nvPr>
            <p:ph type="body" idx="1"/>
          </p:nvPr>
        </p:nvSpPr>
        <p:spPr>
          <a:xfrm>
            <a:off x="1245139" y="1523867"/>
            <a:ext cx="9941669" cy="4410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 HOW I LONG FOR YOUR HOLY SPIRIT,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TO GROW WITHIN ME MORE AND MORE AND MORE</a:t>
            </a:r>
            <a:endParaRPr sz="4800"/>
          </a:p>
        </p:txBody>
      </p:sp>
      <p:sp>
        <p:nvSpPr>
          <p:cNvPr id="7003" name="Google Shape;7003;p10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0" name="Google Shape;7010;p1016"/>
          <p:cNvSpPr txBox="1">
            <a:spLocks noGrp="1"/>
          </p:cNvSpPr>
          <p:nvPr>
            <p:ph type="title"/>
          </p:nvPr>
        </p:nvSpPr>
        <p:spPr>
          <a:xfrm>
            <a:off x="716604" y="1809344"/>
            <a:ext cx="10758791" cy="3326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HAKUNA </a:t>
            </a:r>
            <a:b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HAKUNA </a:t>
            </a:r>
            <a:b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HAKUNA </a:t>
            </a:r>
            <a:b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MUNGU KAMA WEWE (REPEAT)</a:t>
            </a:r>
            <a:endParaRPr/>
          </a:p>
        </p:txBody>
      </p:sp>
      <p:sp>
        <p:nvSpPr>
          <p:cNvPr id="7011" name="Google Shape;7011;p10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7" name="Google Shape;7017;p1017"/>
          <p:cNvSpPr txBox="1">
            <a:spLocks noGrp="1"/>
          </p:cNvSpPr>
          <p:nvPr>
            <p:ph type="title"/>
          </p:nvPr>
        </p:nvSpPr>
        <p:spPr>
          <a:xfrm>
            <a:off x="2666999" y="1233489"/>
            <a:ext cx="6858000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ct val="98166"/>
              <a:buFont typeface="Calibri"/>
              <a:buNone/>
            </a:pP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 sz="6000" u="sng"/>
              <a:t>I EXALT YOU</a:t>
            </a:r>
            <a:r>
              <a:rPr lang="en-US" sz="6000"/>
              <a:t> D</a:t>
            </a:r>
            <a:br>
              <a:rPr lang="en-US"/>
            </a:br>
            <a:endParaRPr/>
          </a:p>
        </p:txBody>
      </p:sp>
      <p:sp>
        <p:nvSpPr>
          <p:cNvPr id="7018" name="Google Shape;7018;p1017"/>
          <p:cNvSpPr txBox="1">
            <a:spLocks noGrp="1"/>
          </p:cNvSpPr>
          <p:nvPr>
            <p:ph type="body" idx="1"/>
          </p:nvPr>
        </p:nvSpPr>
        <p:spPr>
          <a:xfrm>
            <a:off x="1186774" y="1568452"/>
            <a:ext cx="10038945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FOR YOU, O LORD,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ARE HIGH ABOVE ALL THE EARTH,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ARE EXALTED FAR ABOVE ALL GODS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 </a:t>
            </a:r>
            <a:endParaRPr/>
          </a:p>
        </p:txBody>
      </p:sp>
      <p:sp>
        <p:nvSpPr>
          <p:cNvPr id="7019" name="Google Shape;7019;p10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6" name="Google Shape;7026;p1018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FOR YOU, O LORD,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ARE HIGH ABOVE ALL THE EARTH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ARE EXALTED FAR ABOVE ALL GODS</a:t>
            </a:r>
            <a:endParaRPr/>
          </a:p>
        </p:txBody>
      </p:sp>
      <p:sp>
        <p:nvSpPr>
          <p:cNvPr id="7027" name="Google Shape;7027;p10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4" name="Google Shape;7034;p1019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 EXALT YOU,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 EXALT YOU,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 EXALT YOU,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OH LORD(2X)</a:t>
            </a:r>
            <a:endParaRPr sz="4800" b="1"/>
          </a:p>
        </p:txBody>
      </p:sp>
      <p:sp>
        <p:nvSpPr>
          <p:cNvPr id="7035" name="Google Shape;7035;p10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1" name="Google Shape;7041;p1020"/>
          <p:cNvSpPr txBox="1">
            <a:spLocks noGrp="1"/>
          </p:cNvSpPr>
          <p:nvPr>
            <p:ph type="title"/>
          </p:nvPr>
        </p:nvSpPr>
        <p:spPr>
          <a:xfrm>
            <a:off x="2667000" y="272374"/>
            <a:ext cx="6858000" cy="924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MSINGI BORA</a:t>
            </a:r>
            <a:endParaRPr u="sng"/>
          </a:p>
        </p:txBody>
      </p:sp>
      <p:sp>
        <p:nvSpPr>
          <p:cNvPr id="7042" name="Google Shape;7042;p1020"/>
          <p:cNvSpPr txBox="1">
            <a:spLocks noGrp="1"/>
          </p:cNvSpPr>
          <p:nvPr>
            <p:ph type="body" idx="1"/>
          </p:nvPr>
        </p:nvSpPr>
        <p:spPr>
          <a:xfrm>
            <a:off x="2667001" y="1522413"/>
            <a:ext cx="68580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YESU, MSINGI IMARA,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KWAKO NITASIMAMA,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YESU MSINGI IMARA,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NENO LAKO NI AMINIFU,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NENO LAKO NI AMINIFU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/>
          </a:p>
        </p:txBody>
      </p:sp>
      <p:sp>
        <p:nvSpPr>
          <p:cNvPr id="7043" name="Google Shape;7043;p10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9" name="Google Shape;7049;p1021"/>
          <p:cNvSpPr txBox="1">
            <a:spLocks noGrp="1"/>
          </p:cNvSpPr>
          <p:nvPr>
            <p:ph type="title"/>
          </p:nvPr>
        </p:nvSpPr>
        <p:spPr>
          <a:xfrm>
            <a:off x="2667000" y="272374"/>
            <a:ext cx="6858000" cy="924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400"/>
              <a:buFont typeface="Calibri"/>
              <a:buNone/>
            </a:pPr>
            <a:r>
              <a:rPr lang="en-US" sz="5400" b="1" u="sng"/>
              <a:t>ENDA NASI F</a:t>
            </a:r>
            <a:endParaRPr/>
          </a:p>
        </p:txBody>
      </p:sp>
      <p:sp>
        <p:nvSpPr>
          <p:cNvPr id="7050" name="Google Shape;7050;p1021"/>
          <p:cNvSpPr txBox="1">
            <a:spLocks noGrp="1"/>
          </p:cNvSpPr>
          <p:nvPr>
            <p:ph type="body" idx="1"/>
          </p:nvPr>
        </p:nvSpPr>
        <p:spPr>
          <a:xfrm>
            <a:off x="739302" y="1522412"/>
            <a:ext cx="10194587" cy="4528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TUNAOMBA UWEPO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WAKO UENDE NASI,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EWE BWANA WA MAJESHI TUSIKIE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/>
          </a:p>
        </p:txBody>
      </p:sp>
      <p:sp>
        <p:nvSpPr>
          <p:cNvPr id="7051" name="Google Shape;7051;p10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8" name="Google Shape;7058;p1022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KAMA HUENDI NASI,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HATUTAKI KUTOKA HAPA,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HATUWEZI PEKE YETU,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ENDA NASI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 b="1"/>
          </a:p>
        </p:txBody>
      </p:sp>
      <p:sp>
        <p:nvSpPr>
          <p:cNvPr id="7059" name="Google Shape;7059;p10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6" name="Google Shape;7066;p1023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TUTAVUA MAPAMBO YETU,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VITU VYOTE VYA THAMANI KWETU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MIOYO YETU TWALETA MBELE  ZAKO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TUTAKASE NA UTEMBEE NASI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 b="1"/>
          </a:p>
        </p:txBody>
      </p:sp>
      <p:sp>
        <p:nvSpPr>
          <p:cNvPr id="7067" name="Google Shape;7067;p10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10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NILIPO KUWA MNYONGE BABA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UMEKUA NGUVU YANGU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BABA, NASHUKURU</a:t>
            </a:r>
            <a:endParaRPr/>
          </a:p>
        </p:txBody>
      </p:sp>
    </p:spTree>
  </p:cSld>
  <p:clrMapOvr>
    <a:masterClrMapping/>
  </p:clrMapOvr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4" name="Google Shape;7074;p1024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TU WATU WA SHINGO NGUMU TUSAMEHE,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HATUFAI MBELE ZAKO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TUREHEMU </a:t>
            </a:r>
            <a:endParaRPr sz="4800" b="1"/>
          </a:p>
        </p:txBody>
      </p:sp>
      <p:sp>
        <p:nvSpPr>
          <p:cNvPr id="7075" name="Google Shape;7075;p10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2" name="Google Shape;7082;p1025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TUSAFISHE E BWANA,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TUONYESHE USO WAKO,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TWAHITAJI NEEMA YAKO,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ENDA NASI</a:t>
            </a:r>
            <a:endParaRPr sz="4800" b="1"/>
          </a:p>
        </p:txBody>
      </p:sp>
      <p:sp>
        <p:nvSpPr>
          <p:cNvPr id="7083" name="Google Shape;7083;p10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0" name="Google Shape;7090;p1026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TUTAVUA MAPAMBO YETU,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VITU VYOTE VYA THAMANI KWETU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MIOYO YETU TWALETA MBELE  ZAKO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TUTAKASE NA UTEMBEE NASI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 b="1"/>
          </a:p>
        </p:txBody>
      </p:sp>
      <p:sp>
        <p:nvSpPr>
          <p:cNvPr id="7091" name="Google Shape;7091;p10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8" name="Google Shape;7098;p1027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TUNAOMBA UTUONYESHE</a:t>
            </a:r>
            <a:br>
              <a:rPr lang="en-US" sz="4800" b="1">
                <a:solidFill>
                  <a:srgbClr val="000000"/>
                </a:solidFill>
              </a:rPr>
            </a:br>
            <a:r>
              <a:rPr lang="en-US" sz="4800" b="1">
                <a:solidFill>
                  <a:srgbClr val="000000"/>
                </a:solidFill>
              </a:rPr>
              <a:t>NJIA ZAKO</a:t>
            </a:r>
            <a:br>
              <a:rPr lang="en-US" sz="4800" b="1">
                <a:solidFill>
                  <a:srgbClr val="000000"/>
                </a:solidFill>
              </a:rPr>
            </a:br>
            <a:r>
              <a:rPr lang="en-US" sz="4800" b="1">
                <a:solidFill>
                  <a:srgbClr val="000000"/>
                </a:solidFill>
              </a:rPr>
              <a:t>KWA MAANA UMETUITA </a:t>
            </a:r>
            <a:br>
              <a:rPr lang="en-US" sz="4800" b="1">
                <a:solidFill>
                  <a:srgbClr val="000000"/>
                </a:solidFill>
              </a:rPr>
            </a:br>
            <a:r>
              <a:rPr lang="en-US" sz="4800" b="1">
                <a:solidFill>
                  <a:srgbClr val="000000"/>
                </a:solidFill>
              </a:rPr>
              <a:t>KWA JINA LAKO</a:t>
            </a:r>
            <a:endParaRPr sz="4800" b="1">
              <a:solidFill>
                <a:srgbClr val="000000"/>
              </a:solidFill>
            </a:endParaRPr>
          </a:p>
        </p:txBody>
      </p:sp>
      <p:sp>
        <p:nvSpPr>
          <p:cNvPr id="7099" name="Google Shape;7099;p10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6" name="Google Shape;7106;p1028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 dirty="0">
                <a:latin typeface="Calibri"/>
                <a:ea typeface="Calibri"/>
                <a:cs typeface="Calibri"/>
                <a:sym typeface="Calibri"/>
              </a:rPr>
              <a:t>TWALILIA E BWANA,</a:t>
            </a:r>
            <a:br>
              <a:rPr lang="en-US" sz="4800" b="1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 dirty="0">
                <a:latin typeface="Calibri"/>
                <a:ea typeface="Calibri"/>
                <a:cs typeface="Calibri"/>
                <a:sym typeface="Calibri"/>
              </a:rPr>
              <a:t>UTUKUFU NA USO WAKO,</a:t>
            </a:r>
            <a:br>
              <a:rPr lang="en-US" sz="4800" b="1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 dirty="0">
                <a:latin typeface="Calibri"/>
                <a:ea typeface="Calibri"/>
                <a:cs typeface="Calibri"/>
                <a:sym typeface="Calibri"/>
              </a:rPr>
              <a:t>BILA WEWE TUTASHINDWA </a:t>
            </a:r>
            <a:br>
              <a:rPr lang="en-US" sz="4800" b="1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 dirty="0">
                <a:latin typeface="Calibri"/>
                <a:ea typeface="Calibri"/>
                <a:cs typeface="Calibri"/>
                <a:sym typeface="Calibri"/>
              </a:rPr>
              <a:t>ENDA NASI</a:t>
            </a:r>
            <a:endParaRPr sz="4800" b="1" dirty="0"/>
          </a:p>
        </p:txBody>
      </p:sp>
      <p:sp>
        <p:nvSpPr>
          <p:cNvPr id="7107" name="Google Shape;7107;p10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4" name="Google Shape;7114;p1029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TUTAVUA MAPAMBO YETU,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VITU VYOTE VYA THAMANI KWETU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MIOYO YETU TWALETA MBELE  ZAKO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TUTAKASE NA UTEMBEE NASI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 b="1"/>
          </a:p>
        </p:txBody>
      </p:sp>
      <p:sp>
        <p:nvSpPr>
          <p:cNvPr id="7115" name="Google Shape;7115;p10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1" name="Google Shape;7121;p1030"/>
          <p:cNvSpPr txBox="1">
            <a:spLocks noGrp="1"/>
          </p:cNvSpPr>
          <p:nvPr>
            <p:ph type="title"/>
          </p:nvPr>
        </p:nvSpPr>
        <p:spPr>
          <a:xfrm>
            <a:off x="2315183" y="392784"/>
            <a:ext cx="7209818" cy="1013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PRAISES TO YOU</a:t>
            </a:r>
            <a:endParaRPr/>
          </a:p>
        </p:txBody>
      </p:sp>
      <p:sp>
        <p:nvSpPr>
          <p:cNvPr id="7122" name="Google Shape;7122;p1030"/>
          <p:cNvSpPr txBox="1">
            <a:spLocks noGrp="1"/>
          </p:cNvSpPr>
          <p:nvPr>
            <p:ph type="body" idx="1"/>
          </p:nvPr>
        </p:nvSpPr>
        <p:spPr>
          <a:xfrm>
            <a:off x="1225684" y="1617664"/>
            <a:ext cx="9396919" cy="3833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FOR MY BLESSINGS, </a:t>
            </a:r>
            <a:endParaRPr/>
          </a:p>
          <a:p>
            <a:pPr marL="0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I’LL GIVE THE PRAISES TO YOU 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  <p:sp>
        <p:nvSpPr>
          <p:cNvPr id="7123" name="Google Shape;7123;p10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0" name="Google Shape;7130;p1031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FROM THE TONGUE OF MY MOUTH,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 I’LL PRAISE ONLY YOU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AND FOR YOU I’LL BOW DOWN,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WITH WORSHIP FOR YOU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 b="1">
              <a:solidFill>
                <a:srgbClr val="000000"/>
              </a:solidFill>
            </a:endParaRPr>
          </a:p>
        </p:txBody>
      </p:sp>
      <p:sp>
        <p:nvSpPr>
          <p:cNvPr id="7131" name="Google Shape;7131;p10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8" name="Google Shape;7138;p1032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FOR MY HEALING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 I’LL GIVE THE PRAISES TO YOU X2</a:t>
            </a:r>
            <a:endParaRPr/>
          </a:p>
        </p:txBody>
      </p:sp>
      <p:sp>
        <p:nvSpPr>
          <p:cNvPr id="7139" name="Google Shape;7139;p10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6" name="Google Shape;7146;p1033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FROM THE TONGUE OF MY MOUTH,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 I’LL PRAISE ONLY YOU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AND FOR YOU I’LL BOW DOWN WITH WORSHIP FOR YOU</a:t>
            </a:r>
            <a:endParaRPr/>
          </a:p>
        </p:txBody>
      </p:sp>
      <p:sp>
        <p:nvSpPr>
          <p:cNvPr id="7147" name="Google Shape;7147;p10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10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NAYO MISHALE YA YULE MWOVU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HAIJANIPATA UMENILINDA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BABA, NASHUKURU</a:t>
            </a:r>
            <a:endParaRPr/>
          </a:p>
        </p:txBody>
      </p:sp>
    </p:spTree>
  </p:cSld>
  <p:clrMapOvr>
    <a:masterClrMapping/>
  </p:clrMapOvr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4" name="Google Shape;7154;p1034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FOR MY BREAKTHROUGH,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I’LL GIVE THE PRAISES TO YOU x2</a:t>
            </a:r>
            <a:endParaRPr/>
          </a:p>
        </p:txBody>
      </p:sp>
      <p:sp>
        <p:nvSpPr>
          <p:cNvPr id="7155" name="Google Shape;7155;p10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2" name="Google Shape;7162;p1035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FROM THE TONGUE OF MY MOUTH,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 I’LL PRAISE ONLY YOU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AND FOR YOU I’LL BOW DOWN WITH WORSHIP FOR YOU</a:t>
            </a:r>
            <a:endParaRPr/>
          </a:p>
        </p:txBody>
      </p:sp>
      <p:sp>
        <p:nvSpPr>
          <p:cNvPr id="7163" name="Google Shape;7163;p10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Google Shape;7170;p1036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FOR MY BLESSINGS I’LL GIVE THE PRAISES TO YOU,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FOR MY HEALING I’LL GIVE THE PRAISES TO YOU,</a:t>
            </a:r>
            <a:endParaRPr/>
          </a:p>
        </p:txBody>
      </p:sp>
      <p:sp>
        <p:nvSpPr>
          <p:cNvPr id="7171" name="Google Shape;7171;p10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8" name="Google Shape;7178;p1037"/>
          <p:cNvSpPr txBox="1">
            <a:spLocks noGrp="1"/>
          </p:cNvSpPr>
          <p:nvPr>
            <p:ph type="body" idx="1"/>
          </p:nvPr>
        </p:nvSpPr>
        <p:spPr>
          <a:xfrm>
            <a:off x="1284050" y="1546227"/>
            <a:ext cx="10019489" cy="4309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FOR DELIVERANCE, I’LL GIVE THE PRAISES TO YOU,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FOR A SOUND MIND, I’LL GIVE THE PRAISES TO YOU,</a:t>
            </a:r>
            <a:endParaRPr/>
          </a:p>
        </p:txBody>
      </p:sp>
      <p:sp>
        <p:nvSpPr>
          <p:cNvPr id="7179" name="Google Shape;7179;p10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5" name="Google Shape;7185;p1038"/>
          <p:cNvSpPr txBox="1">
            <a:spLocks noGrp="1"/>
          </p:cNvSpPr>
          <p:nvPr>
            <p:ph type="body" idx="1"/>
          </p:nvPr>
        </p:nvSpPr>
        <p:spPr>
          <a:xfrm>
            <a:off x="1264596" y="2002682"/>
            <a:ext cx="9844391" cy="1885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   </a:t>
            </a:r>
            <a:r>
              <a:rPr lang="en-US" sz="4400" b="1"/>
              <a:t>FOR THE ANNOINTING, I’LL GIVE THE PRAISES TO YOU</a:t>
            </a:r>
            <a:endParaRPr/>
          </a:p>
        </p:txBody>
      </p:sp>
      <p:sp>
        <p:nvSpPr>
          <p:cNvPr id="7186" name="Google Shape;7186;p10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2" name="Google Shape;7192;p1039"/>
          <p:cNvSpPr txBox="1">
            <a:spLocks noGrp="1"/>
          </p:cNvSpPr>
          <p:nvPr>
            <p:ph type="body" idx="1"/>
          </p:nvPr>
        </p:nvSpPr>
        <p:spPr>
          <a:xfrm>
            <a:off x="1225685" y="1885950"/>
            <a:ext cx="9961124" cy="1885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FROM THE TONGUE OF MY MOUTH,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 I’LL PRAISE ONLY YOU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000000"/>
                </a:solidFill>
              </a:rPr>
              <a:t>AND FOR YOU I’LL BOW DOWN WITH WORSHIP FOR YOU</a:t>
            </a:r>
            <a:endParaRPr/>
          </a:p>
        </p:txBody>
      </p:sp>
      <p:sp>
        <p:nvSpPr>
          <p:cNvPr id="7193" name="Google Shape;7193;p10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9" name="Google Shape;7199;p1040"/>
          <p:cNvSpPr txBox="1">
            <a:spLocks noGrp="1"/>
          </p:cNvSpPr>
          <p:nvPr>
            <p:ph type="title"/>
          </p:nvPr>
        </p:nvSpPr>
        <p:spPr>
          <a:xfrm>
            <a:off x="2198451" y="486385"/>
            <a:ext cx="7326550" cy="89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EVERY DAY A</a:t>
            </a:r>
            <a:endParaRPr/>
          </a:p>
        </p:txBody>
      </p:sp>
      <p:sp>
        <p:nvSpPr>
          <p:cNvPr id="7200" name="Google Shape;7200;p1040"/>
          <p:cNvSpPr txBox="1">
            <a:spLocks noGrp="1"/>
          </p:cNvSpPr>
          <p:nvPr>
            <p:ph type="body" idx="1"/>
          </p:nvPr>
        </p:nvSpPr>
        <p:spPr>
          <a:xfrm>
            <a:off x="1459148" y="1611313"/>
            <a:ext cx="9513651" cy="3777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WHAT TO SAY LORD ITS,</a:t>
            </a:r>
            <a:endParaRPr/>
          </a:p>
          <a:p>
            <a:pPr marL="0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WHO GAVE ME LIFE,</a:t>
            </a:r>
            <a:endParaRPr/>
          </a:p>
          <a:p>
            <a:pPr marL="0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AND I CAN’T EXPLAIN JUST HOW,</a:t>
            </a:r>
            <a:endParaRPr/>
          </a:p>
          <a:p>
            <a:pPr marL="0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MUCH YOU MEAN TO ME NOW</a:t>
            </a:r>
            <a:endParaRPr sz="4400"/>
          </a:p>
        </p:txBody>
      </p:sp>
      <p:sp>
        <p:nvSpPr>
          <p:cNvPr id="7201" name="Google Shape;7201;p10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7" name="Google Shape;7207;p1041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THAT YOU HAVE SAVED ME, LORD,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 GIVE ALL THAT I AM TO YOU,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THAT EVERYDAY I COULD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BE A LIGHT THAT SHINES YOUR NAME, </a:t>
            </a:r>
            <a:endParaRPr sz="4800" b="1"/>
          </a:p>
        </p:txBody>
      </p:sp>
      <p:sp>
        <p:nvSpPr>
          <p:cNvPr id="7208" name="Google Shape;7208;p10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4" name="Google Shape;7214;p1042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EVERYDAY LORD I'LL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LEARN TO STAND UPON YOUR WORD,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AND I PRAY THAT I,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 WOULD COME TO KNOW YOU MORE, </a:t>
            </a:r>
            <a:endParaRPr sz="4800" b="1"/>
          </a:p>
        </p:txBody>
      </p:sp>
      <p:sp>
        <p:nvSpPr>
          <p:cNvPr id="7215" name="Google Shape;7215;p10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1" name="Google Shape;7221;p1043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THAT YOU WOULD GUIDE ME</a:t>
            </a:r>
            <a:endParaRPr sz="4800"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IN EVERY SINGLE STEP I TAKE, THAT,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EVERYDAY I CAN,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BE A LIGHT UNTO THE WORLD</a:t>
            </a:r>
            <a:endParaRPr sz="4800" b="1"/>
          </a:p>
        </p:txBody>
      </p:sp>
      <p:sp>
        <p:nvSpPr>
          <p:cNvPr id="7222" name="Google Shape;7222;p10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105"/>
          <p:cNvSpPr txBox="1">
            <a:spLocks noGrp="1"/>
          </p:cNvSpPr>
          <p:nvPr>
            <p:ph type="body" idx="1"/>
          </p:nvPr>
        </p:nvSpPr>
        <p:spPr>
          <a:xfrm>
            <a:off x="628074" y="1524000"/>
            <a:ext cx="10917381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UMENIONGOZA MWOKOZI WANGU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KANISIMAMISHA IMARA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BABA, NASHUKURU</a:t>
            </a:r>
            <a:endParaRPr/>
          </a:p>
        </p:txBody>
      </p:sp>
    </p:spTree>
  </p:cSld>
  <p:clrMapOvr>
    <a:masterClrMapping/>
  </p:clrMapOvr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9" name="Google Shape;7229;p1044"/>
          <p:cNvSpPr txBox="1">
            <a:spLocks noGrp="1"/>
          </p:cNvSpPr>
          <p:nvPr>
            <p:ph type="body" idx="1"/>
          </p:nvPr>
        </p:nvSpPr>
        <p:spPr>
          <a:xfrm>
            <a:off x="1206230" y="1531939"/>
            <a:ext cx="10136221" cy="3462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EVERYDAY, IT'S YOU I LIVE FOR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EVERYDAY,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I'LL FOLLOW AFTER YOU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EVERYDAY,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I'LL WALK WITH YOU MY LORD </a:t>
            </a:r>
            <a:endParaRPr/>
          </a:p>
        </p:txBody>
      </p:sp>
      <p:sp>
        <p:nvSpPr>
          <p:cNvPr id="7230" name="Google Shape;7230;p10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7" name="Google Shape;7237;p1045"/>
          <p:cNvSpPr txBox="1">
            <a:spLocks noGrp="1"/>
          </p:cNvSpPr>
          <p:nvPr>
            <p:ph type="title"/>
          </p:nvPr>
        </p:nvSpPr>
        <p:spPr>
          <a:xfrm>
            <a:off x="1050587" y="1601620"/>
            <a:ext cx="9727660" cy="2809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ITS YOU I LIVE FOR EVERYDAY X3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38" name="Google Shape;7238;p10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3" name="Google Shape;7243;p104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YOU ARE WORHY OF MY PRAISE</a:t>
            </a:r>
            <a:endParaRPr/>
          </a:p>
        </p:txBody>
      </p:sp>
      <p:sp>
        <p:nvSpPr>
          <p:cNvPr id="7244" name="Google Shape;7244;p104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I WILL WORSHIP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(I WILL WORSHIP)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WITH ALL OF MY HEART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(WITH ALL OF MY HEART)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0" name="Google Shape;7250;p1047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 WILL PRAISE YOU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(I WILL PRAISE YOU)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WITH ALL MY STRENGTH)</a:t>
            </a:r>
            <a:endParaRPr sz="4800" b="1">
              <a:latin typeface="Calibri"/>
              <a:ea typeface="Calibri"/>
              <a:cs typeface="Calibri"/>
              <a:sym typeface="Calibri"/>
            </a:endParaRPr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(WITH ALL MY STRENGTH)</a:t>
            </a:r>
            <a:endParaRPr sz="4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1" name="Google Shape;7251;p10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7" name="Google Shape;7257;p1048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WILL SEEK YOU </a:t>
            </a:r>
            <a:br>
              <a:rPr lang="en-US" sz="4800" b="1"/>
            </a:br>
            <a:r>
              <a:rPr lang="en-US" sz="4800" b="1"/>
              <a:t>(I WILL SEEK YOU)</a:t>
            </a:r>
            <a:br>
              <a:rPr lang="en-US" sz="4800" b="1"/>
            </a:br>
            <a:r>
              <a:rPr lang="en-US" sz="4800" b="1"/>
              <a:t>ALL OF MY DAYS </a:t>
            </a:r>
            <a:br>
              <a:rPr lang="en-US" sz="4800" b="1"/>
            </a:br>
            <a:r>
              <a:rPr lang="en-US" sz="4800" b="1"/>
              <a:t>(ALL OF MY DAYS)</a:t>
            </a:r>
            <a:endParaRPr sz="4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8" name="Google Shape;7258;p10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4" name="Google Shape;7264;p1049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WILL FOLLOW </a:t>
            </a:r>
            <a:br>
              <a:rPr lang="en-US" sz="4800" b="1"/>
            </a:br>
            <a:r>
              <a:rPr lang="en-US" sz="4800" b="1"/>
              <a:t>( I WILL FOLLOW)</a:t>
            </a:r>
            <a:br>
              <a:rPr lang="en-US" sz="4800" b="1"/>
            </a:br>
            <a:r>
              <a:rPr lang="en-US" sz="4800" b="1"/>
              <a:t>ALL OF YOUR WAYS </a:t>
            </a:r>
            <a:br>
              <a:rPr lang="en-US" sz="4800" b="1"/>
            </a:br>
            <a:r>
              <a:rPr lang="en-US" sz="4800" b="1"/>
              <a:t>(ALL YOUR WAYS)</a:t>
            </a:r>
            <a:endParaRPr sz="4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65" name="Google Shape;7265;p10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1" name="Google Shape;7271;p1050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 dirty="0"/>
              <a:t>I WILL GIVE </a:t>
            </a:r>
            <a:br>
              <a:rPr lang="en-US" sz="4800" b="1" dirty="0"/>
            </a:br>
            <a:r>
              <a:rPr lang="en-US" sz="4800" b="1" dirty="0"/>
              <a:t>YOU ALL MY WORSHIP,</a:t>
            </a:r>
            <a:br>
              <a:rPr lang="en-US" sz="4800" b="1" dirty="0"/>
            </a:br>
            <a:r>
              <a:rPr lang="en-US" sz="4800" b="1" dirty="0"/>
              <a:t>I WILL GIVE </a:t>
            </a:r>
            <a:br>
              <a:rPr lang="en-US" sz="4800" b="1" dirty="0"/>
            </a:br>
            <a:r>
              <a:rPr lang="en-US" sz="4800" b="1" dirty="0"/>
              <a:t>YOU ALL MY PRAISE</a:t>
            </a:r>
            <a:endParaRPr sz="48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72" name="Google Shape;7272;p10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8" name="Google Shape;7278;p1051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FOR YOU ALONE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LONG TO WORSHIP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ALONE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ARE WORTHY OF MY PRAISE.</a:t>
            </a:r>
            <a:endParaRPr sz="4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79" name="Google Shape;7279;p10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5" name="Google Shape;7285;p1052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WILL BOW DOWN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(I WILL BOW DOWN)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AND HAIL YOU AS KING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(AND HAIL YOU AS KING)</a:t>
            </a:r>
            <a:endParaRPr sz="4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86" name="Google Shape;7286;p10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2" name="Google Shape;7292;p1053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WILL SERVE YOU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(I WILL SERVE YOU)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GIVE YOU EVERYTHING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(GIVE YOU EVERYTHING)</a:t>
            </a:r>
            <a:endParaRPr sz="4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93" name="Google Shape;7293;p10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6"/>
          <p:cNvSpPr txBox="1">
            <a:spLocks noGrp="1"/>
          </p:cNvSpPr>
          <p:nvPr>
            <p:ph type="body" idx="1"/>
          </p:nvPr>
        </p:nvSpPr>
        <p:spPr>
          <a:xfrm>
            <a:off x="563418" y="1524000"/>
            <a:ext cx="11176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UMENITOA KWENYE SHIMO LA GIZA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KANILETA KWENYE MWANGA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BABA, NASHUKURU</a:t>
            </a:r>
            <a:endParaRPr/>
          </a:p>
        </p:txBody>
      </p:sp>
    </p:spTree>
  </p:cSld>
  <p:clrMapOvr>
    <a:masterClrMapping/>
  </p:clrMapOvr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9" name="Google Shape;7299;p1054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WILL LIFT UP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(I WILL LIFT UP)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MY EYES TO YOUR THRONE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(MY EYES TO YOUR THRONE)</a:t>
            </a:r>
            <a:endParaRPr sz="4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00" name="Google Shape;7300;p10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6" name="Google Shape;7306;p1055"/>
          <p:cNvSpPr txBox="1">
            <a:spLocks noGrp="1"/>
          </p:cNvSpPr>
          <p:nvPr>
            <p:ph type="body" idx="1"/>
          </p:nvPr>
        </p:nvSpPr>
        <p:spPr>
          <a:xfrm>
            <a:off x="1225685" y="1517515"/>
            <a:ext cx="9961124" cy="402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WILL TRUST YOU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(I WILL TRUST YOU)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WILL TRUST YOU ALONE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(TRUST YOU ALONE)</a:t>
            </a:r>
            <a:endParaRPr sz="4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07" name="Google Shape;7307;p10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4" name="Google Shape;7314;p1056"/>
          <p:cNvSpPr txBox="1">
            <a:spLocks noGrp="1"/>
          </p:cNvSpPr>
          <p:nvPr>
            <p:ph type="body" idx="1"/>
          </p:nvPr>
        </p:nvSpPr>
        <p:spPr>
          <a:xfrm>
            <a:off x="2667000" y="1718420"/>
            <a:ext cx="6858000" cy="3032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Char char=" "/>
            </a:pPr>
            <a:r>
              <a:rPr lang="en-US" sz="4600" b="1" dirty="0"/>
              <a:t>I WILL GIVE; </a:t>
            </a:r>
            <a:endParaRPr dirty="0"/>
          </a:p>
          <a:p>
            <a:pPr marL="274313" lvl="0" indent="-2921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600"/>
              <a:buChar char=" "/>
            </a:pPr>
            <a:r>
              <a:rPr lang="en-US" sz="4600" b="1" dirty="0"/>
              <a:t>YOU ALL MY WORSHIP</a:t>
            </a:r>
            <a:endParaRPr dirty="0"/>
          </a:p>
          <a:p>
            <a:pPr marL="274313" lvl="0" indent="-2921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600"/>
              <a:buChar char=" "/>
            </a:pPr>
            <a:r>
              <a:rPr lang="en-US" sz="4600" b="1" dirty="0"/>
              <a:t>I WILL GIVE; </a:t>
            </a:r>
            <a:endParaRPr dirty="0"/>
          </a:p>
          <a:p>
            <a:pPr marL="274313" lvl="0" indent="-2921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600"/>
              <a:buChar char=" "/>
            </a:pPr>
            <a:r>
              <a:rPr lang="en-US" sz="4600" b="1" dirty="0"/>
              <a:t>YOU ALL MY PRAISE</a:t>
            </a:r>
            <a:endParaRPr dirty="0"/>
          </a:p>
        </p:txBody>
      </p:sp>
      <p:sp>
        <p:nvSpPr>
          <p:cNvPr id="7315" name="Google Shape;7315;p10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2" name="Google Shape;7322;p1057"/>
          <p:cNvSpPr txBox="1">
            <a:spLocks noGrp="1"/>
          </p:cNvSpPr>
          <p:nvPr>
            <p:ph type="body" idx="1"/>
          </p:nvPr>
        </p:nvSpPr>
        <p:spPr>
          <a:xfrm>
            <a:off x="1108953" y="1778001"/>
            <a:ext cx="9241277" cy="2786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Char char=" "/>
            </a:pPr>
            <a:r>
              <a:rPr lang="en-US" sz="4600" b="1"/>
              <a:t>YOU ALONE; </a:t>
            </a:r>
            <a:endParaRPr/>
          </a:p>
          <a:p>
            <a:pPr marL="274313" lvl="0" indent="-2921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600"/>
              <a:buChar char=" "/>
            </a:pPr>
            <a:r>
              <a:rPr lang="en-US" sz="4600" b="1"/>
              <a:t>I LONG TO WORSHIP</a:t>
            </a:r>
            <a:endParaRPr/>
          </a:p>
          <a:p>
            <a:pPr marL="274313" lvl="0" indent="-2921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600"/>
              <a:buChar char=" "/>
            </a:pPr>
            <a:r>
              <a:rPr lang="en-US" sz="4600" b="1"/>
              <a:t>YOU ALONE; </a:t>
            </a:r>
            <a:endParaRPr/>
          </a:p>
          <a:p>
            <a:pPr marL="274313" lvl="0" indent="-2921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600"/>
              <a:buChar char=" "/>
            </a:pPr>
            <a:r>
              <a:rPr lang="en-US" sz="4600" b="1"/>
              <a:t>ARE WORTHY OF MY PRAISE</a:t>
            </a:r>
            <a:br>
              <a:rPr lang="en-US" sz="4600" b="1"/>
            </a:br>
            <a:endParaRPr sz="4600" b="1"/>
          </a:p>
        </p:txBody>
      </p:sp>
      <p:sp>
        <p:nvSpPr>
          <p:cNvPr id="7323" name="Google Shape;7323;p10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9" name="Google Shape;7329;p1058"/>
          <p:cNvSpPr txBox="1">
            <a:spLocks noGrp="1"/>
          </p:cNvSpPr>
          <p:nvPr>
            <p:ph type="title"/>
          </p:nvPr>
        </p:nvSpPr>
        <p:spPr>
          <a:xfrm>
            <a:off x="2334638" y="235251"/>
            <a:ext cx="7075253" cy="1009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I WILL SERVE THEE</a:t>
            </a:r>
            <a:endParaRPr/>
          </a:p>
        </p:txBody>
      </p:sp>
      <p:sp>
        <p:nvSpPr>
          <p:cNvPr id="7330" name="Google Shape;7330;p1058"/>
          <p:cNvSpPr txBox="1">
            <a:spLocks noGrp="1"/>
          </p:cNvSpPr>
          <p:nvPr>
            <p:ph type="body" idx="1"/>
          </p:nvPr>
        </p:nvSpPr>
        <p:spPr>
          <a:xfrm>
            <a:off x="2140085" y="1673157"/>
            <a:ext cx="8463064" cy="3443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WILL SERVE THEE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BECAUSE I LOVE THEE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HAVE GIVEN LIFE TO ME</a:t>
            </a:r>
            <a:endParaRPr/>
          </a:p>
        </p:txBody>
      </p:sp>
      <p:sp>
        <p:nvSpPr>
          <p:cNvPr id="7331" name="Google Shape;7331;p10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7" name="Google Shape;7337;p1059"/>
          <p:cNvSpPr txBox="1">
            <a:spLocks noGrp="1"/>
          </p:cNvSpPr>
          <p:nvPr>
            <p:ph type="body" idx="1"/>
          </p:nvPr>
        </p:nvSpPr>
        <p:spPr>
          <a:xfrm>
            <a:off x="1770434" y="1600200"/>
            <a:ext cx="8793804" cy="4061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I WAS NOTHING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BEFORE YOU FOUND ME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HAVE GIVEN LIFE TO ME</a:t>
            </a:r>
            <a:endParaRPr/>
          </a:p>
        </p:txBody>
      </p:sp>
      <p:sp>
        <p:nvSpPr>
          <p:cNvPr id="7338" name="Google Shape;7338;p10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4" name="Google Shape;7344;p1060"/>
          <p:cNvSpPr txBox="1">
            <a:spLocks noGrp="1"/>
          </p:cNvSpPr>
          <p:nvPr>
            <p:ph type="body" idx="1"/>
          </p:nvPr>
        </p:nvSpPr>
        <p:spPr>
          <a:xfrm>
            <a:off x="1011676" y="1574803"/>
            <a:ext cx="10019489" cy="3892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HEARTACHES, BROKEN PIECES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RUINED LIVES ARE WHY YOU DIED ON CALVARY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/>
          </a:p>
        </p:txBody>
      </p:sp>
      <p:sp>
        <p:nvSpPr>
          <p:cNvPr id="7345" name="Google Shape;7345;p10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1" name="Google Shape;7351;p1061"/>
          <p:cNvSpPr txBox="1">
            <a:spLocks noGrp="1"/>
          </p:cNvSpPr>
          <p:nvPr>
            <p:ph type="body" idx="1"/>
          </p:nvPr>
        </p:nvSpPr>
        <p:spPr>
          <a:xfrm>
            <a:off x="1186774" y="1608139"/>
            <a:ext cx="9747115" cy="403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YOUR TOUCH WAS WHAT I LONGED FOR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HAVE GIVEN LIFE TO ME</a:t>
            </a:r>
            <a:endParaRPr sz="4800"/>
          </a:p>
        </p:txBody>
      </p:sp>
      <p:sp>
        <p:nvSpPr>
          <p:cNvPr id="7352" name="Google Shape;7352;p10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9" name="Google Shape;7359;p1062"/>
          <p:cNvSpPr txBox="1">
            <a:spLocks noGrp="1"/>
          </p:cNvSpPr>
          <p:nvPr>
            <p:ph type="title"/>
          </p:nvPr>
        </p:nvSpPr>
        <p:spPr>
          <a:xfrm>
            <a:off x="1981200" y="365248"/>
            <a:ext cx="8229600" cy="1016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OH PRECIOUS SAVIOR</a:t>
            </a:r>
            <a:endParaRPr/>
          </a:p>
        </p:txBody>
      </p:sp>
      <p:sp>
        <p:nvSpPr>
          <p:cNvPr id="7360" name="Google Shape;7360;p1062"/>
          <p:cNvSpPr txBox="1">
            <a:spLocks noGrp="1"/>
          </p:cNvSpPr>
          <p:nvPr>
            <p:ph type="body" idx="1"/>
          </p:nvPr>
        </p:nvSpPr>
        <p:spPr>
          <a:xfrm>
            <a:off x="1845013" y="1527345"/>
            <a:ext cx="9205608" cy="4562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OH PRECIOUS SAVIOR LORD AND FRIEND,</a:t>
            </a:r>
            <a:br>
              <a:rPr lang="en-US" sz="4800" b="1"/>
            </a:br>
            <a:r>
              <a:rPr lang="en-US" sz="4800" b="1"/>
              <a:t>WE COME TO HONOR YOU AS KING,</a:t>
            </a:r>
            <a:endParaRPr sz="4800"/>
          </a:p>
        </p:txBody>
      </p:sp>
      <p:sp>
        <p:nvSpPr>
          <p:cNvPr id="7361" name="Google Shape;7361;p10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7" name="Google Shape;7367;p1063"/>
          <p:cNvSpPr txBox="1">
            <a:spLocks noGrp="1"/>
          </p:cNvSpPr>
          <p:nvPr>
            <p:ph type="body" idx="1"/>
          </p:nvPr>
        </p:nvSpPr>
        <p:spPr>
          <a:xfrm>
            <a:off x="1186774" y="1608139"/>
            <a:ext cx="9747115" cy="403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A JOYFUL SONG WILL RISE,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AS ANTHEM TO OUR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 AWESOME GOD,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/>
          </a:p>
        </p:txBody>
      </p:sp>
      <p:sp>
        <p:nvSpPr>
          <p:cNvPr id="7368" name="Google Shape;7368;p10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KWA MOYO WANGU WOTE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NASEMA AHSANTE KWAKO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MASSIAH NASHUKURU</a:t>
            </a:r>
            <a:endParaRPr/>
          </a:p>
        </p:txBody>
      </p:sp>
    </p:spTree>
  </p:cSld>
  <p:clrMapOvr>
    <a:masterClrMapping/>
  </p:clrMapOvr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4" name="Google Shape;7374;p1064"/>
          <p:cNvSpPr txBox="1">
            <a:spLocks noGrp="1"/>
          </p:cNvSpPr>
          <p:nvPr>
            <p:ph type="body" idx="1"/>
          </p:nvPr>
        </p:nvSpPr>
        <p:spPr>
          <a:xfrm>
            <a:off x="1186774" y="1608139"/>
            <a:ext cx="9747115" cy="403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WE WORSHIP YOU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WE WORSHIP YOU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WE WORSHIP YOU JESUS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(2X)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/>
          </a:p>
        </p:txBody>
      </p:sp>
      <p:sp>
        <p:nvSpPr>
          <p:cNvPr id="7375" name="Google Shape;7375;p10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1" name="Google Shape;7381;p1065"/>
          <p:cNvSpPr txBox="1">
            <a:spLocks noGrp="1"/>
          </p:cNvSpPr>
          <p:nvPr>
            <p:ph type="body" idx="1"/>
          </p:nvPr>
        </p:nvSpPr>
        <p:spPr>
          <a:xfrm>
            <a:off x="1186774" y="1608139"/>
            <a:ext cx="9747115" cy="403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WE’VE SET ASIDE THIS TIME TODAY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THAT YOU WOULD COME AND HAVE YOUR WAY</a:t>
            </a:r>
            <a:endParaRPr sz="4800"/>
          </a:p>
        </p:txBody>
      </p:sp>
      <p:sp>
        <p:nvSpPr>
          <p:cNvPr id="7382" name="Google Shape;7382;p10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8" name="Google Shape;7388;p1066"/>
          <p:cNvSpPr txBox="1">
            <a:spLocks noGrp="1"/>
          </p:cNvSpPr>
          <p:nvPr>
            <p:ph type="body" idx="1"/>
          </p:nvPr>
        </p:nvSpPr>
        <p:spPr>
          <a:xfrm>
            <a:off x="1186774" y="1608139"/>
            <a:ext cx="9747115" cy="403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OUR HEARTS ARE OPEN WIDE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TO SEE THE GLORY OF OUR GOD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/>
          </a:p>
        </p:txBody>
      </p:sp>
      <p:sp>
        <p:nvSpPr>
          <p:cNvPr id="7389" name="Google Shape;7389;p10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5" name="Google Shape;7395;p1067"/>
          <p:cNvSpPr txBox="1">
            <a:spLocks noGrp="1"/>
          </p:cNvSpPr>
          <p:nvPr>
            <p:ph type="body" idx="1"/>
          </p:nvPr>
        </p:nvSpPr>
        <p:spPr>
          <a:xfrm>
            <a:off x="1186774" y="1608139"/>
            <a:ext cx="9747115" cy="403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WE WORSHIP YOU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WE WORSHIP YOU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WE WORSHIP YOU JESUS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(2X)</a:t>
            </a:r>
            <a:endParaRPr sz="4800"/>
          </a:p>
        </p:txBody>
      </p:sp>
      <p:sp>
        <p:nvSpPr>
          <p:cNvPr id="7396" name="Google Shape;7396;p10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2" name="Google Shape;7402;p1068"/>
          <p:cNvSpPr txBox="1">
            <a:spLocks noGrp="1"/>
          </p:cNvSpPr>
          <p:nvPr>
            <p:ph type="body" idx="1"/>
          </p:nvPr>
        </p:nvSpPr>
        <p:spPr>
          <a:xfrm>
            <a:off x="1186774" y="1608139"/>
            <a:ext cx="9747115" cy="403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HALLELUJAH,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HALLELUJAH,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HALLELUJAH </a:t>
            </a:r>
            <a:endParaRPr sz="480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JESU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X2</a:t>
            </a:r>
            <a:endParaRPr sz="4800"/>
          </a:p>
        </p:txBody>
      </p:sp>
      <p:sp>
        <p:nvSpPr>
          <p:cNvPr id="7403" name="Google Shape;7403;p10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8" name="Google Shape;7408;p1069"/>
          <p:cNvSpPr txBox="1">
            <a:spLocks noGrp="1"/>
          </p:cNvSpPr>
          <p:nvPr>
            <p:ph type="title"/>
          </p:nvPr>
        </p:nvSpPr>
        <p:spPr>
          <a:xfrm>
            <a:off x="1036320" y="946865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ct val="98166"/>
              <a:buFont typeface="Calibri"/>
              <a:buNone/>
            </a:pPr>
            <a:br>
              <a:rPr lang="en-US"/>
            </a:br>
            <a:br>
              <a:rPr lang="en-US"/>
            </a:br>
            <a:r>
              <a:rPr lang="en-US"/>
              <a:t>UMETUKUKA MFALME YESU</a:t>
            </a:r>
            <a:br>
              <a:rPr lang="en-US"/>
            </a:br>
            <a:endParaRPr/>
          </a:p>
        </p:txBody>
      </p:sp>
      <p:sp>
        <p:nvSpPr>
          <p:cNvPr id="7409" name="Google Shape;7409;p106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latin typeface="Calibri"/>
                <a:ea typeface="Calibri"/>
                <a:cs typeface="Calibri"/>
                <a:sym typeface="Calibri"/>
              </a:rPr>
              <a:t>ENZI YAKO NI YA MILELE,</a:t>
            </a:r>
            <a:br>
              <a:rPr lang="en-US" sz="5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latin typeface="Calibri"/>
                <a:ea typeface="Calibri"/>
                <a:cs typeface="Calibri"/>
                <a:sym typeface="Calibri"/>
              </a:rPr>
              <a:t>UFALME WAKO HAUNA MWISHO</a:t>
            </a:r>
            <a:br>
              <a:rPr lang="en-US" sz="5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latin typeface="Calibri"/>
                <a:ea typeface="Calibri"/>
                <a:cs typeface="Calibri"/>
                <a:sym typeface="Calibri"/>
              </a:rPr>
              <a:t>WATAWALA KWA KWELI NA HAKI,</a:t>
            </a:r>
            <a:br>
              <a:rPr lang="en-US" sz="5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latin typeface="Calibri"/>
                <a:ea typeface="Calibri"/>
                <a:cs typeface="Calibri"/>
                <a:sym typeface="Calibri"/>
              </a:rPr>
              <a:t>MILELE HATA MILELE</a:t>
            </a:r>
            <a:endParaRPr/>
          </a:p>
        </p:txBody>
      </p:sp>
    </p:spTree>
  </p:cSld>
  <p:clrMapOvr>
    <a:masterClrMapping/>
  </p:clrMapOvr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5" name="Google Shape;7415;p1070"/>
          <p:cNvSpPr txBox="1">
            <a:spLocks noGrp="1"/>
          </p:cNvSpPr>
          <p:nvPr>
            <p:ph type="body" idx="1"/>
          </p:nvPr>
        </p:nvSpPr>
        <p:spPr>
          <a:xfrm>
            <a:off x="1186774" y="1608139"/>
            <a:ext cx="9747115" cy="403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/>
              <a:t>UMETUKUKA, MFALME YESU,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/>
              <a:t>ENZI YAKO NI YA MILELE BWANA,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/>
              <a:t>MUUMBA VYOTE, UMEINULIWA, UNASTAHILI SIFA ZOTE</a:t>
            </a:r>
            <a:endParaRPr/>
          </a:p>
        </p:txBody>
      </p:sp>
      <p:sp>
        <p:nvSpPr>
          <p:cNvPr id="7416" name="Google Shape;7416;p10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2" name="Google Shape;7422;p1071"/>
          <p:cNvSpPr txBox="1">
            <a:spLocks noGrp="1"/>
          </p:cNvSpPr>
          <p:nvPr>
            <p:ph type="body" idx="1"/>
          </p:nvPr>
        </p:nvSpPr>
        <p:spPr>
          <a:xfrm>
            <a:off x="1186774" y="1608139"/>
            <a:ext cx="9747115" cy="403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/>
              <a:t>YESU NAKUPA MAISHA YANGU,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/>
              <a:t>YESU NATOA MOYO WANGU KWAKO, </a:t>
            </a:r>
            <a:endParaRPr/>
          </a:p>
        </p:txBody>
      </p:sp>
      <p:sp>
        <p:nvSpPr>
          <p:cNvPr id="7423" name="Google Shape;7423;p10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9" name="Google Shape;7429;p1072"/>
          <p:cNvSpPr txBox="1">
            <a:spLocks noGrp="1"/>
          </p:cNvSpPr>
          <p:nvPr>
            <p:ph type="body" idx="1"/>
          </p:nvPr>
        </p:nvSpPr>
        <p:spPr>
          <a:xfrm>
            <a:off x="1186774" y="1608139"/>
            <a:ext cx="9747115" cy="403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/>
              <a:t>TAWALA FIKIRA NA NIA YANGU, </a:t>
            </a:r>
            <a:endParaRPr sz="4800" b="1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/>
              <a:t>YESU, </a:t>
            </a:r>
            <a:endParaRPr sz="4800" b="1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/>
              <a:t>WEWE BWANA WANGU</a:t>
            </a:r>
            <a:endParaRPr sz="4800" b="1"/>
          </a:p>
        </p:txBody>
      </p:sp>
      <p:sp>
        <p:nvSpPr>
          <p:cNvPr id="7430" name="Google Shape;7430;p10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6" name="Google Shape;7436;p1073"/>
          <p:cNvSpPr txBox="1">
            <a:spLocks noGrp="1"/>
          </p:cNvSpPr>
          <p:nvPr>
            <p:ph type="title"/>
          </p:nvPr>
        </p:nvSpPr>
        <p:spPr>
          <a:xfrm>
            <a:off x="2667000" y="33089"/>
            <a:ext cx="7060660" cy="1309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YOU ARE HOLY</a:t>
            </a:r>
            <a:endParaRPr/>
          </a:p>
        </p:txBody>
      </p:sp>
      <p:sp>
        <p:nvSpPr>
          <p:cNvPr id="7437" name="Google Shape;7437;p10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  <p:sp>
        <p:nvSpPr>
          <p:cNvPr id="7438" name="Google Shape;7438;p1073"/>
          <p:cNvSpPr txBox="1"/>
          <p:nvPr/>
        </p:nvSpPr>
        <p:spPr>
          <a:xfrm>
            <a:off x="1459149" y="1547813"/>
            <a:ext cx="8966757" cy="3977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HOLY, HOLY,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LORD THERE IS NONE LIKE YOU,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YOU ARE HOLY, HOLY,</a:t>
            </a:r>
            <a:b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GLORY TO YOU ALONE</a:t>
            </a:r>
            <a:endParaRPr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10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YALE YOTE UMETENDA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NI MENGI MNO NA YA AJABU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SIJUI MIMI NISEMEJE?</a:t>
            </a:r>
            <a:endParaRPr dirty="0"/>
          </a:p>
        </p:txBody>
      </p:sp>
    </p:spTree>
  </p:cSld>
  <p:clrMapOvr>
    <a:masterClrMapping/>
  </p:clrMapOvr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4" name="Google Shape;7444;p1074"/>
          <p:cNvSpPr txBox="1">
            <a:spLocks noGrp="1"/>
          </p:cNvSpPr>
          <p:nvPr>
            <p:ph type="body" idx="1"/>
          </p:nvPr>
        </p:nvSpPr>
        <p:spPr>
          <a:xfrm>
            <a:off x="1186774" y="1608139"/>
            <a:ext cx="9747115" cy="4033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alibri"/>
              <a:buNone/>
            </a:pPr>
            <a:endParaRPr sz="4800" b="1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/>
              <a:t>I SING YOUR PRAISES FOREVER,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/>
              <a:t>DEEPER IN LOVE WITH YOU,</a:t>
            </a:r>
            <a:endParaRPr/>
          </a:p>
        </p:txBody>
      </p:sp>
      <p:sp>
        <p:nvSpPr>
          <p:cNvPr id="7445" name="Google Shape;7445;p10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1" name="Google Shape;7451;p1075"/>
          <p:cNvSpPr txBox="1">
            <a:spLocks noGrp="1"/>
          </p:cNvSpPr>
          <p:nvPr>
            <p:ph type="body" idx="1"/>
          </p:nvPr>
        </p:nvSpPr>
        <p:spPr>
          <a:xfrm>
            <a:off x="564203" y="1599256"/>
            <a:ext cx="11225719" cy="4470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HERE IN YOUR COURTS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WHERE AM CLOSE TO YOUR THRONE,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I’VE FOUND WHERE I BELONG</a:t>
            </a:r>
            <a:endParaRPr sz="4800"/>
          </a:p>
        </p:txBody>
      </p:sp>
      <p:sp>
        <p:nvSpPr>
          <p:cNvPr id="7452" name="Google Shape;7452;p10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8" name="Google Shape;7458;p1076"/>
          <p:cNvSpPr txBox="1">
            <a:spLocks noGrp="1"/>
          </p:cNvSpPr>
          <p:nvPr>
            <p:ph type="title"/>
          </p:nvPr>
        </p:nvSpPr>
        <p:spPr>
          <a:xfrm>
            <a:off x="2666999" y="33090"/>
            <a:ext cx="7196848" cy="134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STIRRED UP TO LIVE</a:t>
            </a:r>
            <a:endParaRPr/>
          </a:p>
        </p:txBody>
      </p:sp>
      <p:sp>
        <p:nvSpPr>
          <p:cNvPr id="7459" name="Google Shape;7459;p1076"/>
          <p:cNvSpPr txBox="1">
            <a:spLocks noGrp="1"/>
          </p:cNvSpPr>
          <p:nvPr>
            <p:ph type="body" idx="1"/>
          </p:nvPr>
        </p:nvSpPr>
        <p:spPr>
          <a:xfrm>
            <a:off x="505838" y="1587739"/>
            <a:ext cx="10797702" cy="4287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WE HAVE COME TO DECLARE YOUR LOVE,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YOUR FAITHFULNESS, 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FROM GENERATION TO GENERATION</a:t>
            </a:r>
            <a:endParaRPr/>
          </a:p>
        </p:txBody>
      </p:sp>
      <p:sp>
        <p:nvSpPr>
          <p:cNvPr id="7460" name="Google Shape;7460;p10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6" name="Google Shape;7466;p1077"/>
          <p:cNvSpPr txBox="1">
            <a:spLocks noGrp="1"/>
          </p:cNvSpPr>
          <p:nvPr>
            <p:ph type="body" idx="1"/>
          </p:nvPr>
        </p:nvSpPr>
        <p:spPr>
          <a:xfrm>
            <a:off x="1987550" y="1616077"/>
            <a:ext cx="8096250" cy="3394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LORD WE STAND TO GIVE THANKS FOR ALL YOU’VE DONE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YOU’VE BEEN GOOD TO US X2,</a:t>
            </a:r>
            <a:endParaRPr/>
          </a:p>
        </p:txBody>
      </p:sp>
      <p:sp>
        <p:nvSpPr>
          <p:cNvPr id="7467" name="Google Shape;7467;p10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3" name="Google Shape;7473;p1078"/>
          <p:cNvSpPr txBox="1">
            <a:spLocks noGrp="1"/>
          </p:cNvSpPr>
          <p:nvPr>
            <p:ph type="body" idx="1"/>
          </p:nvPr>
        </p:nvSpPr>
        <p:spPr>
          <a:xfrm>
            <a:off x="1342417" y="1646240"/>
            <a:ext cx="9649838" cy="4054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O GOD, ARE A FAITHFUL GOD,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OUR ONLY HELP,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EVERY TIME, NOW AND FOREVER</a:t>
            </a:r>
            <a:endParaRPr/>
          </a:p>
        </p:txBody>
      </p:sp>
      <p:sp>
        <p:nvSpPr>
          <p:cNvPr id="7474" name="Google Shape;7474;p10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0" name="Google Shape;7480;p1079"/>
          <p:cNvSpPr txBox="1">
            <a:spLocks noGrp="1"/>
          </p:cNvSpPr>
          <p:nvPr>
            <p:ph type="body" idx="1"/>
          </p:nvPr>
        </p:nvSpPr>
        <p:spPr>
          <a:xfrm>
            <a:off x="1284050" y="1573214"/>
            <a:ext cx="9980579" cy="4146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 </a:t>
            </a:r>
            <a:r>
              <a:rPr lang="en-US" sz="4800" b="1"/>
              <a:t>AND OUR PRAYER IS THAT YOU WILL; 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GO WITH US,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YOU’VE BEEN GOOD TO US X2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/>
          </a:p>
        </p:txBody>
      </p:sp>
      <p:sp>
        <p:nvSpPr>
          <p:cNvPr id="7481" name="Google Shape;7481;p10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7" name="Google Shape;7487;p1080"/>
          <p:cNvSpPr txBox="1">
            <a:spLocks noGrp="1"/>
          </p:cNvSpPr>
          <p:nvPr>
            <p:ph type="body" idx="1"/>
          </p:nvPr>
        </p:nvSpPr>
        <p:spPr>
          <a:xfrm>
            <a:off x="1108953" y="1552576"/>
            <a:ext cx="10077856" cy="4400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WE’RE BEING STIRRED UP TO LIVE STIRRED UP TO LIVE BECAUSE OF YOUR LOVE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 b="1"/>
          </a:p>
        </p:txBody>
      </p:sp>
      <p:sp>
        <p:nvSpPr>
          <p:cNvPr id="7488" name="Google Shape;7488;p10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4" name="Google Shape;7494;p1081"/>
          <p:cNvSpPr txBox="1">
            <a:spLocks noGrp="1"/>
          </p:cNvSpPr>
          <p:nvPr>
            <p:ph type="body" idx="1"/>
          </p:nvPr>
        </p:nvSpPr>
        <p:spPr>
          <a:xfrm>
            <a:off x="1225685" y="1577977"/>
            <a:ext cx="9591472" cy="4453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WE’RE BEING STIRRED UP TO LIVE,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STIRRED UP TO LIVE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 IN UNITY WE SAY;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YOU’VE BEEN GOOD TO US X2</a:t>
            </a:r>
            <a:endParaRPr/>
          </a:p>
        </p:txBody>
      </p:sp>
      <p:sp>
        <p:nvSpPr>
          <p:cNvPr id="7495" name="Google Shape;7495;p10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1" name="Google Shape;7501;p1082"/>
          <p:cNvSpPr txBox="1">
            <a:spLocks noGrp="1"/>
          </p:cNvSpPr>
          <p:nvPr>
            <p:ph type="title"/>
          </p:nvPr>
        </p:nvSpPr>
        <p:spPr>
          <a:xfrm>
            <a:off x="1890712" y="33090"/>
            <a:ext cx="8410576" cy="1343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IN YOUR PRESENCE</a:t>
            </a:r>
            <a:endParaRPr u="sng"/>
          </a:p>
        </p:txBody>
      </p:sp>
      <p:sp>
        <p:nvSpPr>
          <p:cNvPr id="7502" name="Google Shape;7502;p1082"/>
          <p:cNvSpPr txBox="1">
            <a:spLocks noGrp="1"/>
          </p:cNvSpPr>
          <p:nvPr>
            <p:ph type="body" idx="1"/>
          </p:nvPr>
        </p:nvSpPr>
        <p:spPr>
          <a:xfrm>
            <a:off x="389105" y="852489"/>
            <a:ext cx="11420273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 sz="4800" b="1"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IN YOUR PRESENCE, THAT'S WHERE I AM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STRONG</a:t>
            </a:r>
            <a:endParaRPr sz="4800"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IN YOUR PRESENCE, O LORD, MY GOD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br>
              <a:rPr lang="en-US" sz="4800" b="1"/>
            </a:br>
            <a:endParaRPr sz="4800" b="1"/>
          </a:p>
        </p:txBody>
      </p:sp>
      <p:sp>
        <p:nvSpPr>
          <p:cNvPr id="7503" name="Google Shape;7503;p10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9" name="Google Shape;7509;p1083"/>
          <p:cNvSpPr txBox="1">
            <a:spLocks noGrp="1"/>
          </p:cNvSpPr>
          <p:nvPr>
            <p:ph type="body" idx="1"/>
          </p:nvPr>
        </p:nvSpPr>
        <p:spPr>
          <a:xfrm>
            <a:off x="389107" y="1544133"/>
            <a:ext cx="11537004" cy="4422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IN YOUR PRESENCE, THAT'S WHERE I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BELONG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SEEKING </a:t>
            </a:r>
            <a:r>
              <a:rPr lang="en-US" sz="4800" b="1"/>
              <a:t>YOUR FACE, TOUCHING YOUR GRACE</a:t>
            </a:r>
            <a:br>
              <a:rPr lang="en-US" sz="4800" b="1"/>
            </a:br>
            <a:endParaRPr sz="48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 b="1"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br>
              <a:rPr lang="en-US" sz="4800" b="1"/>
            </a:br>
            <a:endParaRPr sz="4800" b="1"/>
          </a:p>
        </p:txBody>
      </p:sp>
      <p:sp>
        <p:nvSpPr>
          <p:cNvPr id="7510" name="Google Shape;7510;p10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10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YALE YAHWEH UMENITENDEA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NI MENGI MNO NA YA AJABU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SIJUI MIMI NISEMEJE?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SIJUI MIMI NISEMEJE? EEH</a:t>
            </a:r>
            <a:endParaRPr dirty="0"/>
          </a:p>
        </p:txBody>
      </p:sp>
    </p:spTree>
  </p:cSld>
  <p:clrMapOvr>
    <a:masterClrMapping/>
  </p:clrMapOvr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6" name="Google Shape;7516;p1084"/>
          <p:cNvSpPr txBox="1">
            <a:spLocks noGrp="1"/>
          </p:cNvSpPr>
          <p:nvPr>
            <p:ph type="body" idx="1"/>
          </p:nvPr>
        </p:nvSpPr>
        <p:spPr>
          <a:xfrm>
            <a:off x="389107" y="1544133"/>
            <a:ext cx="11537004" cy="4422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IN THE CLEFT OF THE ROCK</a:t>
            </a:r>
            <a:br>
              <a:rPr lang="en-US" sz="4800" b="1"/>
            </a:br>
            <a:r>
              <a:rPr lang="en-US" sz="4800" b="1"/>
              <a:t>IN YOUR PRESENCE , O GOD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br>
              <a:rPr lang="en-US" sz="4800" b="1"/>
            </a:br>
            <a:endParaRPr sz="4800" b="1"/>
          </a:p>
        </p:txBody>
      </p:sp>
      <p:sp>
        <p:nvSpPr>
          <p:cNvPr id="7517" name="Google Shape;7517;p10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3" name="Google Shape;7523;p1085"/>
          <p:cNvSpPr txBox="1">
            <a:spLocks noGrp="1"/>
          </p:cNvSpPr>
          <p:nvPr>
            <p:ph type="title"/>
          </p:nvPr>
        </p:nvSpPr>
        <p:spPr>
          <a:xfrm>
            <a:off x="2641601" y="33089"/>
            <a:ext cx="7105514" cy="1306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/>
              <a:t>LET THERE BE JOY</a:t>
            </a:r>
            <a:endParaRPr sz="5000" u="sng"/>
          </a:p>
        </p:txBody>
      </p:sp>
      <p:sp>
        <p:nvSpPr>
          <p:cNvPr id="7524" name="Google Shape;7524;p1085"/>
          <p:cNvSpPr txBox="1">
            <a:spLocks noGrp="1"/>
          </p:cNvSpPr>
          <p:nvPr>
            <p:ph type="body" idx="1"/>
          </p:nvPr>
        </p:nvSpPr>
        <p:spPr>
          <a:xfrm>
            <a:off x="953310" y="1639219"/>
            <a:ext cx="10019489" cy="3944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WE ARE YOUR PEOPLE OH GOD, </a:t>
            </a:r>
            <a:br>
              <a:rPr lang="en-US" sz="4800" b="1"/>
            </a:br>
            <a:r>
              <a:rPr lang="en-US" sz="4800" b="1"/>
              <a:t>WASHED BY THE </a:t>
            </a:r>
            <a:br>
              <a:rPr lang="en-US" sz="4800" b="1"/>
            </a:br>
            <a:r>
              <a:rPr lang="en-US" sz="4800" b="1"/>
              <a:t>BLOOD OF THE LAMB, </a:t>
            </a:r>
            <a:endParaRPr sz="4800"/>
          </a:p>
        </p:txBody>
      </p:sp>
      <p:sp>
        <p:nvSpPr>
          <p:cNvPr id="7525" name="Google Shape;7525;p10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1" name="Google Shape;7531;p1086"/>
          <p:cNvSpPr txBox="1">
            <a:spLocks noGrp="1"/>
          </p:cNvSpPr>
          <p:nvPr>
            <p:ph type="body" idx="1"/>
          </p:nvPr>
        </p:nvSpPr>
        <p:spPr>
          <a:xfrm>
            <a:off x="1070043" y="1470025"/>
            <a:ext cx="10330774" cy="399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    CLOTHED IN YOUR RIGHTEOUSNESS,</a:t>
            </a:r>
            <a:br>
              <a:rPr lang="en-US" sz="4800" b="1"/>
            </a:br>
            <a:r>
              <a:rPr lang="en-US" sz="4800" b="1"/>
              <a:t> IN YOUR FAVOUR WE STAND, </a:t>
            </a:r>
            <a:br>
              <a:rPr lang="en-US" sz="4800" b="1"/>
            </a:br>
            <a:endParaRPr sz="4800"/>
          </a:p>
        </p:txBody>
      </p:sp>
      <p:sp>
        <p:nvSpPr>
          <p:cNvPr id="7532" name="Google Shape;7532;p10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8" name="Google Shape;7538;p1087"/>
          <p:cNvSpPr txBox="1">
            <a:spLocks noGrp="1"/>
          </p:cNvSpPr>
          <p:nvPr>
            <p:ph type="body" idx="1"/>
          </p:nvPr>
        </p:nvSpPr>
        <p:spPr>
          <a:xfrm>
            <a:off x="1070043" y="1470025"/>
            <a:ext cx="10330774" cy="399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WE LOVE EXALTING YOUR NAME, </a:t>
            </a:r>
            <a:br>
              <a:rPr lang="en-US" sz="4800" b="1"/>
            </a:br>
            <a:r>
              <a:rPr lang="en-US" sz="4800" b="1"/>
              <a:t>LIFTING UP HOLY HANDS,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br>
              <a:rPr lang="en-US" sz="4800" b="1"/>
            </a:br>
            <a:r>
              <a:rPr lang="en-US" sz="4800" b="1"/>
              <a:t>PRAISE TO THE MIGHTY GOD, </a:t>
            </a:r>
            <a:br>
              <a:rPr lang="en-US" sz="4800" b="1"/>
            </a:br>
            <a:r>
              <a:rPr lang="en-US" sz="4800" b="1"/>
              <a:t>JEHOVAH THE GREAT I AM</a:t>
            </a:r>
            <a:endParaRPr sz="4800"/>
          </a:p>
        </p:txBody>
      </p:sp>
      <p:sp>
        <p:nvSpPr>
          <p:cNvPr id="7539" name="Google Shape;7539;p10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5" name="Google Shape;7545;p1088"/>
          <p:cNvSpPr txBox="1">
            <a:spLocks noGrp="1"/>
          </p:cNvSpPr>
          <p:nvPr>
            <p:ph type="body" idx="1"/>
          </p:nvPr>
        </p:nvSpPr>
        <p:spPr>
          <a:xfrm>
            <a:off x="1070043" y="1470025"/>
            <a:ext cx="10330774" cy="399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LET THERE BE JOY </a:t>
            </a:r>
            <a:br>
              <a:rPr lang="en-US" sz="4800" b="1"/>
            </a:br>
            <a:r>
              <a:rPr lang="en-US" sz="4800" b="1"/>
              <a:t>IN THE HOUSE OF THE LORD, </a:t>
            </a:r>
            <a:br>
              <a:rPr lang="en-US" sz="4800" b="1"/>
            </a:br>
            <a:r>
              <a:rPr lang="en-US" sz="4800" b="1"/>
              <a:t>LET THERE BE PRAISE </a:t>
            </a:r>
            <a:br>
              <a:rPr lang="en-US" sz="4800" b="1"/>
            </a:br>
            <a:r>
              <a:rPr lang="en-US" sz="4800" b="1"/>
              <a:t>TO THE GOD OF OUR SALVATION, </a:t>
            </a:r>
            <a:endParaRPr sz="4800"/>
          </a:p>
        </p:txBody>
      </p:sp>
      <p:sp>
        <p:nvSpPr>
          <p:cNvPr id="7546" name="Google Shape;7546;p10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2" name="Google Shape;7552;p1089"/>
          <p:cNvSpPr txBox="1">
            <a:spLocks noGrp="1"/>
          </p:cNvSpPr>
          <p:nvPr>
            <p:ph type="body" idx="1"/>
          </p:nvPr>
        </p:nvSpPr>
        <p:spPr>
          <a:xfrm>
            <a:off x="1070043" y="1470025"/>
            <a:ext cx="10330774" cy="399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LET THERE BE SINGING</a:t>
            </a:r>
            <a:br>
              <a:rPr lang="en-US" sz="4800" b="1"/>
            </a:br>
            <a:r>
              <a:rPr lang="en-US" sz="4800" b="1"/>
              <a:t> AND SHOUTING, </a:t>
            </a:r>
            <a:br>
              <a:rPr lang="en-US" sz="4800" b="1"/>
            </a:br>
            <a:r>
              <a:rPr lang="en-US" sz="4800" b="1"/>
              <a:t>DANCING IN CELEBRATION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br>
              <a:rPr lang="en-US" sz="4800" b="1"/>
            </a:br>
            <a:r>
              <a:rPr lang="en-US" sz="4800" b="1"/>
              <a:t>CHILDREN OF ZION REJOICE</a:t>
            </a:r>
            <a:endParaRPr sz="4800"/>
          </a:p>
        </p:txBody>
      </p:sp>
      <p:sp>
        <p:nvSpPr>
          <p:cNvPr id="7553" name="Google Shape;7553;p10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9" name="Google Shape;7559;p1090"/>
          <p:cNvSpPr txBox="1">
            <a:spLocks noGrp="1"/>
          </p:cNvSpPr>
          <p:nvPr>
            <p:ph type="title"/>
          </p:nvPr>
        </p:nvSpPr>
        <p:spPr>
          <a:xfrm>
            <a:off x="1653702" y="233465"/>
            <a:ext cx="8871626" cy="1027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/>
              <a:t>ALL THINGS ARE POSSIBLE </a:t>
            </a:r>
            <a:r>
              <a:rPr lang="en-US" sz="5000"/>
              <a:t>C</a:t>
            </a:r>
            <a:endParaRPr/>
          </a:p>
        </p:txBody>
      </p:sp>
      <p:sp>
        <p:nvSpPr>
          <p:cNvPr id="7560" name="Google Shape;7560;p10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  <p:sp>
        <p:nvSpPr>
          <p:cNvPr id="7561" name="Google Shape;7561;p1090"/>
          <p:cNvSpPr txBox="1"/>
          <p:nvPr/>
        </p:nvSpPr>
        <p:spPr>
          <a:xfrm>
            <a:off x="836579" y="1518159"/>
            <a:ext cx="11355421" cy="213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ALMIGHTY GOD MY REDEEMER</a:t>
            </a:r>
            <a:b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HIDING PLACE, MY SAFE REFUGE </a:t>
            </a:r>
            <a:b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7" name="Google Shape;7567;p1091"/>
          <p:cNvSpPr txBox="1">
            <a:spLocks noGrp="1"/>
          </p:cNvSpPr>
          <p:nvPr>
            <p:ph type="body" idx="1"/>
          </p:nvPr>
        </p:nvSpPr>
        <p:spPr>
          <a:xfrm>
            <a:off x="1147864" y="1651793"/>
            <a:ext cx="10175132" cy="355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NO OTHER NAME LIKE JESUS, </a:t>
            </a:r>
            <a:br>
              <a:rPr lang="en-US" sz="4800" b="1"/>
            </a:br>
            <a:r>
              <a:rPr lang="en-US" sz="4800" b="1"/>
              <a:t>NO POWER CAN STAND AGAINST YOU</a:t>
            </a:r>
            <a:br>
              <a:rPr lang="en-US" sz="4800" b="1"/>
            </a:br>
            <a:endParaRPr sz="4800"/>
          </a:p>
        </p:txBody>
      </p:sp>
      <p:sp>
        <p:nvSpPr>
          <p:cNvPr id="7568" name="Google Shape;7568;p10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4" name="Google Shape;7574;p1092"/>
          <p:cNvSpPr txBox="1">
            <a:spLocks noGrp="1"/>
          </p:cNvSpPr>
          <p:nvPr>
            <p:ph type="body" idx="1"/>
          </p:nvPr>
        </p:nvSpPr>
        <p:spPr>
          <a:xfrm>
            <a:off x="1147864" y="1651793"/>
            <a:ext cx="10175132" cy="355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MY FEET ARE PLANTED ON THIS ROCK</a:t>
            </a:r>
            <a:br>
              <a:rPr lang="en-US" sz="4800" b="1"/>
            </a:br>
            <a:r>
              <a:rPr lang="en-US" sz="4800" b="1"/>
              <a:t> AND I WILL NOT BE SHAKEN</a:t>
            </a:r>
            <a:br>
              <a:rPr lang="en-US" sz="4800" b="1"/>
            </a:br>
            <a:endParaRPr sz="4800"/>
          </a:p>
        </p:txBody>
      </p:sp>
      <p:sp>
        <p:nvSpPr>
          <p:cNvPr id="7575" name="Google Shape;7575;p10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1" name="Google Shape;7581;p1093"/>
          <p:cNvSpPr txBox="1">
            <a:spLocks noGrp="1"/>
          </p:cNvSpPr>
          <p:nvPr>
            <p:ph type="body" idx="1"/>
          </p:nvPr>
        </p:nvSpPr>
        <p:spPr>
          <a:xfrm>
            <a:off x="1342417" y="1515525"/>
            <a:ext cx="9941668" cy="312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MY HOPE IT COMES FROM YOU ALONE </a:t>
            </a:r>
            <a:br>
              <a:rPr lang="en-US" sz="4800" b="1"/>
            </a:br>
            <a:r>
              <a:rPr lang="en-US" sz="4800" b="1"/>
              <a:t>MY LORD AND MY SALVATION</a:t>
            </a:r>
            <a:br>
              <a:rPr lang="en-US" sz="4800" b="1"/>
            </a:br>
            <a:endParaRPr sz="4800"/>
          </a:p>
        </p:txBody>
      </p:sp>
      <p:sp>
        <p:nvSpPr>
          <p:cNvPr id="7582" name="Google Shape;7582;p10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/>
          </a:bodyPr>
          <a:lstStyle/>
          <a:p>
            <a:pPr marL="91438" lvl="0" indent="-31130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AMETUKUKA, MILELE AMETUKUKA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AMETUKUKA, MILELE AMETUKUKA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AMETUKUKA, MILELE AMETUKUKA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AMETUKUKA, MILELE AMETUKUKA</a:t>
            </a:r>
            <a:endParaRPr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1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KWA MOYO WANGU WOTE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NASEMA AHSANTE KWAKO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MASSIAH NASHUKURU</a:t>
            </a:r>
            <a:endParaRPr/>
          </a:p>
        </p:txBody>
      </p:sp>
    </p:spTree>
  </p:cSld>
  <p:clrMapOvr>
    <a:masterClrMapping/>
  </p:clrMapOvr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8" name="Google Shape;7588;p1094"/>
          <p:cNvSpPr txBox="1">
            <a:spLocks noGrp="1"/>
          </p:cNvSpPr>
          <p:nvPr>
            <p:ph type="body" idx="1"/>
          </p:nvPr>
        </p:nvSpPr>
        <p:spPr>
          <a:xfrm>
            <a:off x="1342417" y="1515525"/>
            <a:ext cx="9941668" cy="312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YOUR PRAISE IS ALWAYS ON MY LIPS, </a:t>
            </a:r>
            <a:br>
              <a:rPr lang="en-US" sz="4800" b="1"/>
            </a:br>
            <a:r>
              <a:rPr lang="en-US" sz="4800" b="1"/>
              <a:t>YOUR WORD IS LIVING IN MY HEART</a:t>
            </a:r>
            <a:endParaRPr sz="4800"/>
          </a:p>
        </p:txBody>
      </p:sp>
      <p:sp>
        <p:nvSpPr>
          <p:cNvPr id="7589" name="Google Shape;7589;p10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5" name="Google Shape;7595;p1095"/>
          <p:cNvSpPr txBox="1">
            <a:spLocks noGrp="1"/>
          </p:cNvSpPr>
          <p:nvPr>
            <p:ph type="body" idx="1"/>
          </p:nvPr>
        </p:nvSpPr>
        <p:spPr>
          <a:xfrm>
            <a:off x="1108953" y="1536532"/>
            <a:ext cx="9824936" cy="26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 dirty="0"/>
              <a:t>AND I WILL PRAISE YOU WITH A NEW SONG, </a:t>
            </a:r>
            <a:br>
              <a:rPr lang="en-US" sz="4800" b="1" dirty="0"/>
            </a:br>
            <a:r>
              <a:rPr lang="en-US" sz="4800" b="1" dirty="0"/>
              <a:t>MY SOUL WILL BLESS YOU LORD</a:t>
            </a:r>
            <a:endParaRPr sz="4800" dirty="0"/>
          </a:p>
        </p:txBody>
      </p:sp>
      <p:sp>
        <p:nvSpPr>
          <p:cNvPr id="7596" name="Google Shape;7596;p10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2" name="Google Shape;7602;p1096"/>
          <p:cNvSpPr txBox="1">
            <a:spLocks noGrp="1"/>
          </p:cNvSpPr>
          <p:nvPr>
            <p:ph type="body" idx="1"/>
          </p:nvPr>
        </p:nvSpPr>
        <p:spPr>
          <a:xfrm>
            <a:off x="1108952" y="1536531"/>
            <a:ext cx="9980579" cy="2665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FILL MY LIFE WITH GREATER JOY, </a:t>
            </a:r>
            <a:br>
              <a:rPr lang="en-US" sz="4800" b="1"/>
            </a:br>
            <a:r>
              <a:rPr lang="en-US" sz="4800" b="1"/>
              <a:t>YES I DELIGHT MYSELF IN YOU</a:t>
            </a:r>
            <a:br>
              <a:rPr lang="en-US" sz="4800" b="1"/>
            </a:br>
            <a:endParaRPr sz="4800"/>
          </a:p>
        </p:txBody>
      </p:sp>
      <p:sp>
        <p:nvSpPr>
          <p:cNvPr id="7603" name="Google Shape;7603;p10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9" name="Google Shape;7609;p1097"/>
          <p:cNvSpPr txBox="1">
            <a:spLocks noGrp="1"/>
          </p:cNvSpPr>
          <p:nvPr>
            <p:ph type="body" idx="1"/>
          </p:nvPr>
        </p:nvSpPr>
        <p:spPr>
          <a:xfrm>
            <a:off x="1303506" y="1574665"/>
            <a:ext cx="9902758" cy="310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 dirty="0"/>
              <a:t>AND I WILL PRAISE YOU WITH A NEW SONG</a:t>
            </a:r>
            <a:br>
              <a:rPr lang="en-US" sz="4800" b="1" dirty="0"/>
            </a:br>
            <a:r>
              <a:rPr lang="en-US" sz="4800" b="1" dirty="0"/>
              <a:t> MY SOUL WILL BLESS YOU LORD</a:t>
            </a:r>
            <a:br>
              <a:rPr lang="en-US" sz="4800" b="1" dirty="0"/>
            </a:br>
            <a:endParaRPr sz="4800" dirty="0"/>
          </a:p>
        </p:txBody>
      </p:sp>
      <p:sp>
        <p:nvSpPr>
          <p:cNvPr id="7610" name="Google Shape;7610;p10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6" name="Google Shape;7616;p1098"/>
          <p:cNvSpPr txBox="1">
            <a:spLocks noGrp="1"/>
          </p:cNvSpPr>
          <p:nvPr>
            <p:ph type="body" idx="1"/>
          </p:nvPr>
        </p:nvSpPr>
        <p:spPr>
          <a:xfrm>
            <a:off x="466928" y="1574665"/>
            <a:ext cx="10739336" cy="4281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WHEN I AM WEAK YOU MAKE ME STRONG, </a:t>
            </a:r>
            <a:br>
              <a:rPr lang="en-US" sz="4800" b="1"/>
            </a:br>
            <a:r>
              <a:rPr lang="en-US" sz="4800" b="1"/>
              <a:t>WHEN I AM POOR, I KNOW AM RICH, </a:t>
            </a:r>
            <a:br>
              <a:rPr lang="en-US" sz="4800" b="1"/>
            </a:br>
            <a:r>
              <a:rPr lang="en-US" sz="4800" b="1"/>
              <a:t>FOR IN THE POWER OF YOUR NAME…</a:t>
            </a:r>
            <a:br>
              <a:rPr lang="en-US" sz="4800" b="1"/>
            </a:br>
            <a:endParaRPr sz="4800"/>
          </a:p>
        </p:txBody>
      </p:sp>
      <p:sp>
        <p:nvSpPr>
          <p:cNvPr id="7617" name="Google Shape;7617;p10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3" name="Google Shape;7623;p1099"/>
          <p:cNvSpPr txBox="1">
            <a:spLocks noGrp="1"/>
          </p:cNvSpPr>
          <p:nvPr>
            <p:ph type="body" idx="1"/>
          </p:nvPr>
        </p:nvSpPr>
        <p:spPr>
          <a:xfrm>
            <a:off x="2667001" y="1552576"/>
            <a:ext cx="6858000" cy="2941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ALL THINGS ARE POSSIBLE (REPEAT)</a:t>
            </a:r>
            <a:endParaRPr sz="3600"/>
          </a:p>
        </p:txBody>
      </p:sp>
      <p:sp>
        <p:nvSpPr>
          <p:cNvPr id="7624" name="Google Shape;7624;p10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0" name="Google Shape;7630;p1100"/>
          <p:cNvSpPr txBox="1">
            <a:spLocks noGrp="1"/>
          </p:cNvSpPr>
          <p:nvPr>
            <p:ph type="title"/>
          </p:nvPr>
        </p:nvSpPr>
        <p:spPr>
          <a:xfrm>
            <a:off x="2666999" y="350197"/>
            <a:ext cx="7177391" cy="1173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800"/>
              <a:buFont typeface="Calibri"/>
              <a:buNone/>
            </a:pPr>
            <a:r>
              <a:rPr lang="en-US" sz="4800" u="sng"/>
              <a:t>ALL ABOUT YOU </a:t>
            </a:r>
            <a:r>
              <a:rPr lang="en-US" sz="4800"/>
              <a:t>E</a:t>
            </a:r>
            <a:endParaRPr/>
          </a:p>
        </p:txBody>
      </p:sp>
      <p:sp>
        <p:nvSpPr>
          <p:cNvPr id="7631" name="Google Shape;7631;p11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  <p:sp>
        <p:nvSpPr>
          <p:cNvPr id="7632" name="Google Shape;7632;p1100"/>
          <p:cNvSpPr txBox="1"/>
          <p:nvPr/>
        </p:nvSpPr>
        <p:spPr>
          <a:xfrm>
            <a:off x="162338" y="1523865"/>
            <a:ext cx="11867323" cy="3875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ARE, THE HOLY ONE,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ARE, THE LIVING WORD,</a:t>
            </a:r>
            <a:b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ARE, THE CENTRE OF MY FOCUS, JESUS</a:t>
            </a:r>
            <a:b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8" name="Google Shape;7638;p1101"/>
          <p:cNvSpPr txBox="1">
            <a:spLocks noGrp="1"/>
          </p:cNvSpPr>
          <p:nvPr>
            <p:ph type="body" idx="1"/>
          </p:nvPr>
        </p:nvSpPr>
        <p:spPr>
          <a:xfrm>
            <a:off x="357809" y="1552576"/>
            <a:ext cx="11310730" cy="4530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ARE, THE SON OF GOD,</a:t>
            </a:r>
            <a:br>
              <a:rPr lang="en-US" sz="4800" b="1"/>
            </a:br>
            <a:r>
              <a:rPr lang="en-US" sz="4800" b="1"/>
              <a:t>YOU ARE, THE SOLID ROCK,</a:t>
            </a:r>
            <a:br>
              <a:rPr lang="en-US" sz="4800" b="1"/>
            </a:br>
            <a:r>
              <a:rPr lang="en-US" sz="4800" b="1"/>
              <a:t>YOU ARE, THE CENTRE OF MY FOCUS, JESUS</a:t>
            </a:r>
            <a:br>
              <a:rPr lang="en-US" sz="4800" b="1"/>
            </a:br>
            <a:endParaRPr sz="4800"/>
          </a:p>
        </p:txBody>
      </p:sp>
      <p:sp>
        <p:nvSpPr>
          <p:cNvPr id="7639" name="Google Shape;7639;p11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5" name="Google Shape;7645;p1102"/>
          <p:cNvSpPr txBox="1">
            <a:spLocks noGrp="1"/>
          </p:cNvSpPr>
          <p:nvPr>
            <p:ph type="body" idx="1"/>
          </p:nvPr>
        </p:nvSpPr>
        <p:spPr>
          <a:xfrm>
            <a:off x="357809" y="1552576"/>
            <a:ext cx="11310730" cy="4530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ARE THE LOVER OF MY SOUL,</a:t>
            </a:r>
            <a:br>
              <a:rPr lang="en-US" sz="4800" b="1"/>
            </a:br>
            <a:r>
              <a:rPr lang="en-US" sz="4800" b="1"/>
              <a:t>AND I ADORE YOU ONLY,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br>
              <a:rPr lang="en-US" sz="4800" b="1"/>
            </a:br>
            <a:endParaRPr sz="4800"/>
          </a:p>
        </p:txBody>
      </p:sp>
      <p:sp>
        <p:nvSpPr>
          <p:cNvPr id="7646" name="Google Shape;7646;p11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2" name="Google Shape;7652;p1103"/>
          <p:cNvSpPr txBox="1">
            <a:spLocks noGrp="1"/>
          </p:cNvSpPr>
          <p:nvPr>
            <p:ph type="body" idx="1"/>
          </p:nvPr>
        </p:nvSpPr>
        <p:spPr>
          <a:xfrm>
            <a:off x="357809" y="1552576"/>
            <a:ext cx="11310730" cy="4530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IT’S ALL ABOUT YOU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X3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br>
              <a:rPr lang="en-US" sz="4800" b="1"/>
            </a:br>
            <a:r>
              <a:rPr lang="en-US" sz="4800" b="1"/>
              <a:t>JESUS</a:t>
            </a:r>
            <a:br>
              <a:rPr lang="en-US" sz="4800" b="1"/>
            </a:br>
            <a:endParaRPr sz="4800"/>
          </a:p>
        </p:txBody>
      </p:sp>
      <p:sp>
        <p:nvSpPr>
          <p:cNvPr id="7653" name="Google Shape;7653;p11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1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999"/>
              <a:buFont typeface="Calibri"/>
              <a:buNone/>
            </a:pPr>
            <a:r>
              <a:rPr lang="en-US" sz="5999" b="1" u="sng">
                <a:solidFill>
                  <a:schemeClr val="accent5"/>
                </a:solidFill>
              </a:rPr>
              <a:t>NEEMA YAKO</a:t>
            </a:r>
            <a:endParaRPr/>
          </a:p>
        </p:txBody>
      </p:sp>
      <p:sp>
        <p:nvSpPr>
          <p:cNvPr id="653" name="Google Shape;653;p111"/>
          <p:cNvSpPr txBox="1">
            <a:spLocks noGrp="1"/>
          </p:cNvSpPr>
          <p:nvPr>
            <p:ph type="body" idx="1"/>
          </p:nvPr>
        </p:nvSpPr>
        <p:spPr>
          <a:xfrm>
            <a:off x="295566" y="1524000"/>
            <a:ext cx="11517744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1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HAPO NIMEFIKA, SI KWA NGUVU ZANGU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NIMEONA MKONO WAKO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HAPO NIMEFIKA, SI KWA NGUVU ZANGU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NIMEONA MKONO WAKO</a:t>
            </a:r>
            <a:endParaRPr/>
          </a:p>
        </p:txBody>
      </p:sp>
    </p:spTree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9" name="Google Shape;7659;p1104"/>
          <p:cNvSpPr txBox="1">
            <a:spLocks noGrp="1"/>
          </p:cNvSpPr>
          <p:nvPr>
            <p:ph type="body" idx="1"/>
          </p:nvPr>
        </p:nvSpPr>
        <p:spPr>
          <a:xfrm>
            <a:off x="357809" y="1552576"/>
            <a:ext cx="11310730" cy="4530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ARE MIRACULOUS,</a:t>
            </a:r>
            <a:br>
              <a:rPr lang="en-US" sz="4800" b="1"/>
            </a:br>
            <a:r>
              <a:rPr lang="en-US" sz="4800" b="1"/>
              <a:t>YOU ARE SUPERNATURAL,</a:t>
            </a:r>
            <a:br>
              <a:rPr lang="en-US" sz="4800" b="1"/>
            </a:br>
            <a:r>
              <a:rPr lang="en-US" sz="4800" b="1"/>
              <a:t>YOU ARE THE CENTRE OF MY FOCUS, JESUS</a:t>
            </a:r>
            <a:br>
              <a:rPr lang="en-US" sz="4800" b="1"/>
            </a:br>
            <a:endParaRPr sz="4800"/>
          </a:p>
        </p:txBody>
      </p:sp>
      <p:sp>
        <p:nvSpPr>
          <p:cNvPr id="7660" name="Google Shape;7660;p11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6" name="Google Shape;7666;p1105"/>
          <p:cNvSpPr txBox="1">
            <a:spLocks noGrp="1"/>
          </p:cNvSpPr>
          <p:nvPr>
            <p:ph type="body" idx="1"/>
          </p:nvPr>
        </p:nvSpPr>
        <p:spPr>
          <a:xfrm>
            <a:off x="357809" y="1552576"/>
            <a:ext cx="11310730" cy="4530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ARE ALL POWERFUL,</a:t>
            </a:r>
            <a:br>
              <a:rPr lang="en-US" sz="4800" b="1"/>
            </a:br>
            <a:r>
              <a:rPr lang="en-US" sz="4800" b="1"/>
              <a:t>YOU ARE SO WONDERFUL,</a:t>
            </a:r>
            <a:br>
              <a:rPr lang="en-US" sz="4800" b="1"/>
            </a:br>
            <a:r>
              <a:rPr lang="en-US" sz="4800" b="1"/>
              <a:t>YOU ARE THE CENTRE OF MY FOCUS, JESUS</a:t>
            </a:r>
            <a:endParaRPr sz="4800"/>
          </a:p>
        </p:txBody>
      </p:sp>
      <p:sp>
        <p:nvSpPr>
          <p:cNvPr id="7667" name="Google Shape;7667;p11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3" name="Google Shape;7673;p1106"/>
          <p:cNvSpPr txBox="1">
            <a:spLocks noGrp="1"/>
          </p:cNvSpPr>
          <p:nvPr>
            <p:ph type="body" idx="1"/>
          </p:nvPr>
        </p:nvSpPr>
        <p:spPr>
          <a:xfrm>
            <a:off x="357809" y="1552576"/>
            <a:ext cx="11310730" cy="4530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 ARE THE LOVER OF MY SOUL,</a:t>
            </a:r>
            <a:br>
              <a:rPr lang="en-US" sz="4800" b="1"/>
            </a:br>
            <a:r>
              <a:rPr lang="en-US" sz="4800" b="1"/>
              <a:t>AND I ADORE YOU ONLY,</a:t>
            </a:r>
            <a:br>
              <a:rPr lang="en-US" sz="4800" b="1"/>
            </a:br>
            <a:endParaRPr sz="48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/>
          </a:p>
        </p:txBody>
      </p:sp>
      <p:sp>
        <p:nvSpPr>
          <p:cNvPr id="7674" name="Google Shape;7674;p11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" name="Google Shape;7680;p1107"/>
          <p:cNvSpPr txBox="1">
            <a:spLocks noGrp="1"/>
          </p:cNvSpPr>
          <p:nvPr>
            <p:ph type="body" idx="1"/>
          </p:nvPr>
        </p:nvSpPr>
        <p:spPr>
          <a:xfrm>
            <a:off x="357809" y="1552576"/>
            <a:ext cx="11310730" cy="4530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IT’S ALL ABOUT YOU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X3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br>
              <a:rPr lang="en-US" sz="4800" b="1"/>
            </a:br>
            <a:r>
              <a:rPr lang="en-US" sz="4800" b="1"/>
              <a:t>JESUS</a:t>
            </a:r>
            <a:endParaRPr sz="4800"/>
          </a:p>
        </p:txBody>
      </p:sp>
      <p:sp>
        <p:nvSpPr>
          <p:cNvPr id="7681" name="Google Shape;7681;p11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7" name="Google Shape;7687;p1108"/>
          <p:cNvSpPr txBox="1">
            <a:spLocks noGrp="1"/>
          </p:cNvSpPr>
          <p:nvPr>
            <p:ph type="title"/>
          </p:nvPr>
        </p:nvSpPr>
        <p:spPr>
          <a:xfrm>
            <a:off x="2666999" y="278297"/>
            <a:ext cx="7132983" cy="1138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 </a:t>
            </a:r>
            <a:r>
              <a:rPr lang="en-US" u="sng"/>
              <a:t>BLESSED BE THE LORD</a:t>
            </a:r>
            <a:r>
              <a:rPr lang="en-US"/>
              <a:t> A</a:t>
            </a:r>
            <a:endParaRPr/>
          </a:p>
        </p:txBody>
      </p:sp>
      <p:sp>
        <p:nvSpPr>
          <p:cNvPr id="7688" name="Google Shape;7688;p11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  <p:sp>
        <p:nvSpPr>
          <p:cNvPr id="7689" name="Google Shape;7689;p1108"/>
          <p:cNvSpPr txBox="1"/>
          <p:nvPr/>
        </p:nvSpPr>
        <p:spPr>
          <a:xfrm>
            <a:off x="1252330" y="1481210"/>
            <a:ext cx="9819861" cy="4482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FATHER IN HEAVEN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WE LOVE YOU </a:t>
            </a:r>
            <a:b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LIFT YOUR NAME IN ALL </a:t>
            </a:r>
            <a:b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EARTH</a:t>
            </a:r>
            <a:endParaRPr/>
          </a:p>
        </p:txBody>
      </p:sp>
    </p:spTree>
  </p:cSld>
  <p:clrMapOvr>
    <a:masterClrMapping/>
  </p:clrMapOvr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5" name="Google Shape;7695;p1109"/>
          <p:cNvSpPr txBox="1">
            <a:spLocks noGrp="1"/>
          </p:cNvSpPr>
          <p:nvPr>
            <p:ph type="body" idx="1"/>
          </p:nvPr>
        </p:nvSpPr>
        <p:spPr>
          <a:xfrm>
            <a:off x="357809" y="1552576"/>
            <a:ext cx="11310730" cy="4530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MAY YOUR KINGDOM BE ESTABLISHED IN OUR PRAISES </a:t>
            </a:r>
            <a:br>
              <a:rPr lang="en-US" sz="4800" b="1"/>
            </a:br>
            <a:r>
              <a:rPr lang="en-US" sz="4800" b="1"/>
              <a:t>AS YOUR PEOPLE </a:t>
            </a:r>
            <a:br>
              <a:rPr lang="en-US" sz="4800" b="1"/>
            </a:br>
            <a:r>
              <a:rPr lang="en-US" sz="4800" b="1"/>
              <a:t>DECLARE YOUR MIGHTY WORKS</a:t>
            </a:r>
            <a:endParaRPr sz="4800"/>
          </a:p>
        </p:txBody>
      </p:sp>
      <p:sp>
        <p:nvSpPr>
          <p:cNvPr id="7696" name="Google Shape;7696;p11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2" name="Google Shape;7702;p1110"/>
          <p:cNvSpPr txBox="1">
            <a:spLocks noGrp="1"/>
          </p:cNvSpPr>
          <p:nvPr>
            <p:ph type="body" idx="1"/>
          </p:nvPr>
        </p:nvSpPr>
        <p:spPr>
          <a:xfrm>
            <a:off x="357809" y="1552576"/>
            <a:ext cx="11310730" cy="4530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BLESSED BE THE LORD</a:t>
            </a:r>
            <a:br>
              <a:rPr lang="en-US" sz="4800" b="1"/>
            </a:br>
            <a:r>
              <a:rPr lang="en-US" sz="4800" b="1"/>
              <a:t>GOD ALMIGHTY</a:t>
            </a:r>
            <a:br>
              <a:rPr lang="en-US" sz="4800" b="1"/>
            </a:br>
            <a:r>
              <a:rPr lang="en-US" sz="4800" b="1"/>
              <a:t>WHO WAS AND IS AND IS</a:t>
            </a:r>
            <a:br>
              <a:rPr lang="en-US" sz="4800" b="1"/>
            </a:br>
            <a:r>
              <a:rPr lang="en-US" sz="4800" b="1"/>
              <a:t>TO COME</a:t>
            </a:r>
            <a:br>
              <a:rPr lang="en-US" sz="4800" b="1"/>
            </a:br>
            <a:endParaRPr sz="4800"/>
          </a:p>
        </p:txBody>
      </p:sp>
      <p:sp>
        <p:nvSpPr>
          <p:cNvPr id="7703" name="Google Shape;7703;p11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0" name="Google Shape;7710;p1111"/>
          <p:cNvSpPr txBox="1">
            <a:spLocks noGrp="1"/>
          </p:cNvSpPr>
          <p:nvPr>
            <p:ph type="title"/>
          </p:nvPr>
        </p:nvSpPr>
        <p:spPr>
          <a:xfrm>
            <a:off x="1076739" y="45727"/>
            <a:ext cx="10038521" cy="38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BLESSED BE THE LORD</a:t>
            </a:r>
            <a:b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GOD ALMIGHTY</a:t>
            </a:r>
            <a:b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WHO REIGNS FOREVER MORE</a:t>
            </a:r>
            <a:endParaRPr/>
          </a:p>
        </p:txBody>
      </p:sp>
      <p:sp>
        <p:nvSpPr>
          <p:cNvPr id="7711" name="Google Shape;7711;p11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7" name="Google Shape;7717;p1112"/>
          <p:cNvSpPr txBox="1">
            <a:spLocks noGrp="1"/>
          </p:cNvSpPr>
          <p:nvPr>
            <p:ph type="title"/>
          </p:nvPr>
        </p:nvSpPr>
        <p:spPr>
          <a:xfrm>
            <a:off x="1172817" y="238539"/>
            <a:ext cx="9978887" cy="104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 dirty="0"/>
              <a:t>OH LORD WE BLESS YOUR NAME </a:t>
            </a:r>
            <a:r>
              <a:rPr lang="en-US" sz="5000" dirty="0"/>
              <a:t>D</a:t>
            </a:r>
            <a:endParaRPr dirty="0"/>
          </a:p>
        </p:txBody>
      </p:sp>
      <p:sp>
        <p:nvSpPr>
          <p:cNvPr id="7718" name="Google Shape;7718;p11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  <p:sp>
        <p:nvSpPr>
          <p:cNvPr id="7719" name="Google Shape;7719;p1112"/>
          <p:cNvSpPr txBox="1"/>
          <p:nvPr/>
        </p:nvSpPr>
        <p:spPr>
          <a:xfrm>
            <a:off x="993913" y="1608482"/>
            <a:ext cx="10436087" cy="2673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OH LORD WE BLESS YOUR NAME </a:t>
            </a:r>
            <a:br>
              <a:rPr lang="en-US" sz="4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(WE BLESS YOU) x2</a:t>
            </a:r>
            <a:endParaRPr dirty="0"/>
          </a:p>
        </p:txBody>
      </p:sp>
    </p:spTree>
  </p:cSld>
  <p:clrMapOvr>
    <a:masterClrMapping/>
  </p:clrMapOvr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5" name="Google Shape;7725;p1113"/>
          <p:cNvSpPr txBox="1">
            <a:spLocks noGrp="1"/>
          </p:cNvSpPr>
          <p:nvPr>
            <p:ph type="body" idx="1"/>
          </p:nvPr>
        </p:nvSpPr>
        <p:spPr>
          <a:xfrm>
            <a:off x="914399" y="957265"/>
            <a:ext cx="10277061" cy="3876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OH LORD WE HONOR YOU</a:t>
            </a:r>
            <a:br>
              <a:rPr lang="en-US" sz="4800" b="1"/>
            </a:br>
            <a:r>
              <a:rPr lang="en-US" sz="4800" b="1"/>
              <a:t>(WE HONOR YOU) x2</a:t>
            </a:r>
            <a:br>
              <a:rPr lang="en-US" sz="4800" b="1"/>
            </a:br>
            <a:r>
              <a:rPr lang="en-US" sz="4800" b="1"/>
              <a:t>OH LORD WE WORSHIP YOU</a:t>
            </a:r>
            <a:br>
              <a:rPr lang="en-US" sz="4800" b="1"/>
            </a:br>
            <a:r>
              <a:rPr lang="en-US" sz="4800" b="1"/>
              <a:t>(WE WORSHIP YOU) x2</a:t>
            </a:r>
            <a:endParaRPr sz="4800"/>
          </a:p>
        </p:txBody>
      </p:sp>
      <p:sp>
        <p:nvSpPr>
          <p:cNvPr id="7726" name="Google Shape;7726;p11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1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CHOTE NINACHO, SI AKILI ZANGU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NIME ISHI UPENDO WAKO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CHOTE NINACHO, SI AKILI ZANGU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NIME ISHI UPENDO WAKO</a:t>
            </a:r>
            <a:endParaRPr/>
          </a:p>
        </p:txBody>
      </p:sp>
    </p:spTree>
  </p:cSld>
  <p:clrMapOvr>
    <a:masterClrMapping/>
  </p:clrMapOvr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2" name="Google Shape;7732;p1114"/>
          <p:cNvSpPr txBox="1">
            <a:spLocks noGrp="1"/>
          </p:cNvSpPr>
          <p:nvPr>
            <p:ph type="title"/>
          </p:nvPr>
        </p:nvSpPr>
        <p:spPr>
          <a:xfrm>
            <a:off x="174171" y="33089"/>
            <a:ext cx="11691258" cy="1383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6000"/>
              <a:buFont typeface="Calibri"/>
              <a:buNone/>
            </a:pPr>
            <a:r>
              <a:rPr lang="en-US" sz="6000" u="sng"/>
              <a:t>SALVATION BELONGS TO OUR GOD </a:t>
            </a:r>
            <a:r>
              <a:rPr lang="en-US" sz="6000"/>
              <a:t>G</a:t>
            </a:r>
            <a:endParaRPr/>
          </a:p>
        </p:txBody>
      </p:sp>
      <p:sp>
        <p:nvSpPr>
          <p:cNvPr id="7733" name="Google Shape;7733;p11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  <p:sp>
        <p:nvSpPr>
          <p:cNvPr id="7734" name="Google Shape;7734;p1114"/>
          <p:cNvSpPr txBox="1"/>
          <p:nvPr/>
        </p:nvSpPr>
        <p:spPr>
          <a:xfrm>
            <a:off x="1212573" y="1534886"/>
            <a:ext cx="9998765" cy="388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SALVATION BELONGS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OUR GOD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WHO SITS UPON THE THRONE </a:t>
            </a:r>
            <a:br>
              <a:rPr lang="en-US" sz="5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UNTO THE LAMB</a:t>
            </a:r>
            <a:endParaRPr/>
          </a:p>
        </p:txBody>
      </p:sp>
    </p:spTree>
  </p:cSld>
  <p:clrMapOvr>
    <a:masterClrMapping/>
  </p:clrMapOvr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0" name="Google Shape;7740;p1115"/>
          <p:cNvSpPr txBox="1">
            <a:spLocks noGrp="1"/>
          </p:cNvSpPr>
          <p:nvPr>
            <p:ph type="body" idx="1"/>
          </p:nvPr>
        </p:nvSpPr>
        <p:spPr>
          <a:xfrm>
            <a:off x="957469" y="1490662"/>
            <a:ext cx="10277061" cy="3876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PRAISE AND GLORY </a:t>
            </a:r>
            <a:br>
              <a:rPr lang="en-US" sz="5400"/>
            </a:br>
            <a:r>
              <a:rPr lang="en-US" sz="5400"/>
              <a:t>WISDOM AND THANKS</a:t>
            </a:r>
            <a:br>
              <a:rPr lang="en-US" sz="5400"/>
            </a:br>
            <a:r>
              <a:rPr lang="en-US" sz="5400"/>
              <a:t>HONOR AND POWER AND STRENGTH</a:t>
            </a:r>
            <a:endParaRPr sz="5400"/>
          </a:p>
        </p:txBody>
      </p:sp>
      <p:sp>
        <p:nvSpPr>
          <p:cNvPr id="7741" name="Google Shape;7741;p11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7" name="Google Shape;7747;p1116"/>
          <p:cNvSpPr txBox="1">
            <a:spLocks noGrp="1"/>
          </p:cNvSpPr>
          <p:nvPr>
            <p:ph type="body" idx="1"/>
          </p:nvPr>
        </p:nvSpPr>
        <p:spPr>
          <a:xfrm>
            <a:off x="250371" y="1490662"/>
            <a:ext cx="11484429" cy="4191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BE TO OUR GOD</a:t>
            </a:r>
            <a:br>
              <a:rPr lang="en-US" sz="5400"/>
            </a:br>
            <a:r>
              <a:rPr lang="en-US" sz="5400"/>
              <a:t>FOREVER AND EVER </a:t>
            </a:r>
            <a:br>
              <a:rPr lang="en-US" sz="5400"/>
            </a:br>
            <a:r>
              <a:rPr lang="en-US" sz="5400"/>
              <a:t>X3</a:t>
            </a:r>
            <a:br>
              <a:rPr lang="en-US" sz="5400"/>
            </a:br>
            <a:br>
              <a:rPr lang="en-US" sz="5400"/>
            </a:br>
            <a:r>
              <a:rPr lang="en-US" sz="5400"/>
              <a:t>AMEN..</a:t>
            </a:r>
            <a:endParaRPr sz="5400"/>
          </a:p>
        </p:txBody>
      </p:sp>
      <p:sp>
        <p:nvSpPr>
          <p:cNvPr id="7748" name="Google Shape;7748;p11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4" name="Google Shape;7754;p1117"/>
          <p:cNvSpPr txBox="1">
            <a:spLocks noGrp="1"/>
          </p:cNvSpPr>
          <p:nvPr>
            <p:ph type="body" idx="1"/>
          </p:nvPr>
        </p:nvSpPr>
        <p:spPr>
          <a:xfrm>
            <a:off x="163286" y="1545770"/>
            <a:ext cx="11908971" cy="4310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AND WE THE REDEEMED SHALL BE STRONG </a:t>
            </a:r>
            <a:br>
              <a:rPr lang="en-US" sz="5400"/>
            </a:br>
            <a:r>
              <a:rPr lang="en-US" sz="5400"/>
              <a:t>IN PURPOSE AND UNITY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br>
              <a:rPr lang="en-US" sz="5400"/>
            </a:br>
            <a:r>
              <a:rPr lang="en-US" sz="5400"/>
              <a:t>DECLARING ALOUD…</a:t>
            </a:r>
            <a:br>
              <a:rPr lang="en-US" sz="5400"/>
            </a:br>
            <a:endParaRPr sz="5400"/>
          </a:p>
        </p:txBody>
      </p:sp>
      <p:sp>
        <p:nvSpPr>
          <p:cNvPr id="7755" name="Google Shape;7755;p11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1" name="Google Shape;7761;p1118"/>
          <p:cNvSpPr txBox="1">
            <a:spLocks noGrp="1"/>
          </p:cNvSpPr>
          <p:nvPr>
            <p:ph type="body" idx="1"/>
          </p:nvPr>
        </p:nvSpPr>
        <p:spPr>
          <a:xfrm>
            <a:off x="957469" y="1490662"/>
            <a:ext cx="10277061" cy="3876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 PRAISE AND GLORY</a:t>
            </a:r>
            <a:br>
              <a:rPr lang="en-US" sz="5400"/>
            </a:br>
            <a:r>
              <a:rPr lang="en-US" sz="5400"/>
              <a:t>WISDOM AND THANKS</a:t>
            </a:r>
            <a:br>
              <a:rPr lang="en-US" sz="5400"/>
            </a:br>
            <a:r>
              <a:rPr lang="en-US" sz="5400"/>
              <a:t>HONOR AND POWER AND STRENGTH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  <p:sp>
        <p:nvSpPr>
          <p:cNvPr id="7762" name="Google Shape;7762;p11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8" name="Google Shape;7768;p1119"/>
          <p:cNvSpPr txBox="1">
            <a:spLocks noGrp="1"/>
          </p:cNvSpPr>
          <p:nvPr>
            <p:ph type="body" idx="1"/>
          </p:nvPr>
        </p:nvSpPr>
        <p:spPr>
          <a:xfrm>
            <a:off x="957469" y="1490662"/>
            <a:ext cx="10277061" cy="4648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BE TO OUR GOD</a:t>
            </a:r>
            <a:br>
              <a:rPr lang="en-US" sz="5400"/>
            </a:br>
            <a:r>
              <a:rPr lang="en-US" sz="5400"/>
              <a:t>FOREVER AND EVER </a:t>
            </a:r>
            <a:br>
              <a:rPr lang="en-US" sz="5400"/>
            </a:br>
            <a:r>
              <a:rPr lang="en-US" sz="5400"/>
              <a:t>X3</a:t>
            </a:r>
            <a:br>
              <a:rPr lang="en-US" sz="5400"/>
            </a:br>
            <a:br>
              <a:rPr lang="en-US" sz="5400"/>
            </a:br>
            <a:r>
              <a:rPr lang="en-US" sz="5400"/>
              <a:t>AMEN..</a:t>
            </a:r>
            <a:endParaRPr sz="5400"/>
          </a:p>
        </p:txBody>
      </p:sp>
      <p:sp>
        <p:nvSpPr>
          <p:cNvPr id="7769" name="Google Shape;7769;p11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4" name="Google Shape;7774;p1120"/>
          <p:cNvSpPr txBox="1">
            <a:spLocks noGrp="1"/>
          </p:cNvSpPr>
          <p:nvPr>
            <p:ph type="title"/>
          </p:nvPr>
        </p:nvSpPr>
        <p:spPr>
          <a:xfrm>
            <a:off x="1066800" y="278296"/>
            <a:ext cx="10058400" cy="180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MUNGU YU MWEMA D</a:t>
            </a:r>
            <a:br>
              <a:rPr lang="en-US"/>
            </a:br>
            <a:endParaRPr/>
          </a:p>
        </p:txBody>
      </p:sp>
      <p:sp>
        <p:nvSpPr>
          <p:cNvPr id="7775" name="Google Shape;7775;p112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MUNGU YU MWEMA  AMETENDA MEMA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 ROHO YANGU IMSIFU BWANA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1" name="Google Shape;7781;p1121"/>
          <p:cNvSpPr txBox="1">
            <a:spLocks noGrp="1"/>
          </p:cNvSpPr>
          <p:nvPr>
            <p:ph type="body" idx="1"/>
          </p:nvPr>
        </p:nvSpPr>
        <p:spPr>
          <a:xfrm>
            <a:off x="957469" y="1490662"/>
            <a:ext cx="10277061" cy="3876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IMSIFU BWANA,IMSIFU BWANA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IMTUKUZE……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IMWINUE…….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  <p:sp>
        <p:nvSpPr>
          <p:cNvPr id="7782" name="Google Shape;7782;p11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8" name="Google Shape;7788;p1122"/>
          <p:cNvSpPr txBox="1">
            <a:spLocks noGrp="1"/>
          </p:cNvSpPr>
          <p:nvPr>
            <p:ph type="body" idx="1"/>
          </p:nvPr>
        </p:nvSpPr>
        <p:spPr>
          <a:xfrm>
            <a:off x="974034" y="1531940"/>
            <a:ext cx="10316817" cy="391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GOD IS GOOD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HE HAS DONE ME WELL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 MY SOUL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ARISE AND PRAISE THE LORD</a:t>
            </a:r>
            <a:endParaRPr/>
          </a:p>
        </p:txBody>
      </p:sp>
      <p:sp>
        <p:nvSpPr>
          <p:cNvPr id="7789" name="Google Shape;7789;p11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5" name="Google Shape;7795;p1123"/>
          <p:cNvSpPr txBox="1">
            <a:spLocks noGrp="1"/>
          </p:cNvSpPr>
          <p:nvPr>
            <p:ph type="body" idx="1"/>
          </p:nvPr>
        </p:nvSpPr>
        <p:spPr>
          <a:xfrm>
            <a:off x="1053547" y="1542294"/>
            <a:ext cx="10535479" cy="276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ARISE AND PRAISE THE LORD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ARISE AND PRAISE THE LORD</a:t>
            </a:r>
            <a:endParaRPr/>
          </a:p>
        </p:txBody>
      </p:sp>
      <p:sp>
        <p:nvSpPr>
          <p:cNvPr id="7796" name="Google Shape;7796;p11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13"/>
          <p:cNvSpPr txBox="1">
            <a:spLocks noGrp="1"/>
          </p:cNvSpPr>
          <p:nvPr>
            <p:ph type="body" idx="1"/>
          </p:nvPr>
        </p:nvSpPr>
        <p:spPr>
          <a:xfrm>
            <a:off x="609600" y="1524000"/>
            <a:ext cx="11111345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1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UMEJIFUNUA, KUWA YOTE KWANGU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BILA WEWE MIMI SI KITU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UMEJIFUNUA, KUWA YOTE KWANGU 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BILA WEWE MIMI SI KITU</a:t>
            </a:r>
            <a:endParaRPr/>
          </a:p>
        </p:txBody>
      </p:sp>
    </p:spTree>
  </p:cSld>
  <p:clrMapOvr>
    <a:masterClrMapping/>
  </p:clrMapOvr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2" name="Google Shape;7802;p1124"/>
          <p:cNvSpPr txBox="1">
            <a:spLocks noGrp="1"/>
          </p:cNvSpPr>
          <p:nvPr>
            <p:ph type="title"/>
          </p:nvPr>
        </p:nvSpPr>
        <p:spPr>
          <a:xfrm>
            <a:off x="2425148" y="1"/>
            <a:ext cx="7087153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/>
              <a:t>I GIVE MYSELF AWAY</a:t>
            </a:r>
            <a:endParaRPr sz="5000"/>
          </a:p>
        </p:txBody>
      </p:sp>
      <p:sp>
        <p:nvSpPr>
          <p:cNvPr id="7803" name="Google Shape;7803;p1124"/>
          <p:cNvSpPr txBox="1">
            <a:spLocks noGrp="1"/>
          </p:cNvSpPr>
          <p:nvPr>
            <p:ph type="body" idx="1"/>
          </p:nvPr>
        </p:nvSpPr>
        <p:spPr>
          <a:xfrm>
            <a:off x="1152939" y="1554165"/>
            <a:ext cx="10038522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I GIVE MYSELF AWAY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I GIVE MYSELF AWAY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SO YOU CAN USE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  <p:sp>
        <p:nvSpPr>
          <p:cNvPr id="7804" name="Google Shape;7804;p11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0" name="Google Shape;7810;p1125"/>
          <p:cNvSpPr txBox="1">
            <a:spLocks noGrp="1"/>
          </p:cNvSpPr>
          <p:nvPr>
            <p:ph type="body" idx="1"/>
          </p:nvPr>
        </p:nvSpPr>
        <p:spPr>
          <a:xfrm>
            <a:off x="1053547" y="1542294"/>
            <a:ext cx="10535479" cy="276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HERE I AM, HERE I STAND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LORD MY LIFE IS IN YOUR HANDS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LORD AM LONGING TO SEE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YOUR DESIRE REVEALED IN ME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/>
          </a:p>
        </p:txBody>
      </p:sp>
      <p:sp>
        <p:nvSpPr>
          <p:cNvPr id="7811" name="Google Shape;7811;p11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7" name="Google Shape;7817;p1126"/>
          <p:cNvSpPr txBox="1">
            <a:spLocks noGrp="1"/>
          </p:cNvSpPr>
          <p:nvPr>
            <p:ph type="body" idx="1"/>
          </p:nvPr>
        </p:nvSpPr>
        <p:spPr>
          <a:xfrm>
            <a:off x="1524000" y="1554163"/>
            <a:ext cx="9144000" cy="3897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I GIVE MYSELF AWAY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I GIVE MYSELF AWAY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SO YOU CAN USE ME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  <p:sp>
        <p:nvSpPr>
          <p:cNvPr id="7818" name="Google Shape;7818;p11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4" name="Google Shape;7824;p1127"/>
          <p:cNvSpPr txBox="1">
            <a:spLocks noGrp="1"/>
          </p:cNvSpPr>
          <p:nvPr>
            <p:ph type="body" idx="1"/>
          </p:nvPr>
        </p:nvSpPr>
        <p:spPr>
          <a:xfrm>
            <a:off x="337929" y="1554163"/>
            <a:ext cx="11449879" cy="3897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/>
              <a:t>TAKE MY HEART, TAKE MY LIFE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/>
              <a:t>AS A LIVING SACRIFICE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/>
              <a:t>ALL MY DREAMS, ALL MY PLANS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/>
              <a:t>LORD I PLACE THEM IN YOUR HANDS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 dirty="0"/>
          </a:p>
        </p:txBody>
      </p:sp>
      <p:sp>
        <p:nvSpPr>
          <p:cNvPr id="7825" name="Google Shape;7825;p11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1" name="Google Shape;7831;p1128"/>
          <p:cNvSpPr txBox="1">
            <a:spLocks noGrp="1"/>
          </p:cNvSpPr>
          <p:nvPr>
            <p:ph type="body" idx="1"/>
          </p:nvPr>
        </p:nvSpPr>
        <p:spPr>
          <a:xfrm>
            <a:off x="2667001" y="1563690"/>
            <a:ext cx="6858000" cy="3887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I GIVE MYSELF AWAY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I GIVE MYSELF AWAY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SO YOU CAN USE ME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  <p:sp>
        <p:nvSpPr>
          <p:cNvPr id="7832" name="Google Shape;7832;p11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8" name="Google Shape;7838;p1129"/>
          <p:cNvSpPr txBox="1">
            <a:spLocks noGrp="1"/>
          </p:cNvSpPr>
          <p:nvPr>
            <p:ph type="body" idx="1"/>
          </p:nvPr>
        </p:nvSpPr>
        <p:spPr>
          <a:xfrm>
            <a:off x="1192696" y="1563690"/>
            <a:ext cx="9919252" cy="3887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MY LIFE IS NOT MY OWN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TO YOU I BELONG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I GIVE MYSELF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I GIVE MYSELF TO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/>
          </a:p>
        </p:txBody>
      </p:sp>
      <p:sp>
        <p:nvSpPr>
          <p:cNvPr id="7839" name="Google Shape;7839;p11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5" name="Google Shape;7845;p1130"/>
          <p:cNvSpPr txBox="1">
            <a:spLocks noGrp="1"/>
          </p:cNvSpPr>
          <p:nvPr>
            <p:ph type="body" idx="1"/>
          </p:nvPr>
        </p:nvSpPr>
        <p:spPr>
          <a:xfrm>
            <a:off x="1272208" y="1574800"/>
            <a:ext cx="9819861" cy="4090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I GIVE MYSELF AWAY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I GIVE MYSELF AWAY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SO YOU CAN USE ME</a:t>
            </a:r>
            <a:endParaRPr/>
          </a:p>
        </p:txBody>
      </p:sp>
      <p:sp>
        <p:nvSpPr>
          <p:cNvPr id="7846" name="Google Shape;7846;p11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1" name="Google Shape;7851;p1131"/>
          <p:cNvSpPr txBox="1">
            <a:spLocks noGrp="1"/>
          </p:cNvSpPr>
          <p:nvPr>
            <p:ph type="title"/>
          </p:nvPr>
        </p:nvSpPr>
        <p:spPr>
          <a:xfrm>
            <a:off x="1066799" y="-159026"/>
            <a:ext cx="10323443" cy="224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NAFSI YANGU YAKUINUA C</a:t>
            </a:r>
            <a:br>
              <a:rPr lang="en-US"/>
            </a:br>
            <a:endParaRPr/>
          </a:p>
        </p:txBody>
      </p:sp>
      <p:sp>
        <p:nvSpPr>
          <p:cNvPr id="7852" name="Google Shape;7852;p113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NAFSI YANGU YAKUINUA</a:t>
            </a:r>
            <a:br>
              <a:rPr lang="en-US"/>
            </a:br>
            <a:r>
              <a:rPr lang="en-US"/>
              <a:t>EWE BWANA MUNGU WANGU X2</a:t>
            </a:r>
            <a:br>
              <a:rPr lang="en-US"/>
            </a:b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8" name="Google Shape;7858;p1132"/>
          <p:cNvSpPr txBox="1">
            <a:spLocks noGrp="1"/>
          </p:cNvSpPr>
          <p:nvPr>
            <p:ph type="body" idx="1"/>
          </p:nvPr>
        </p:nvSpPr>
        <p:spPr>
          <a:xfrm>
            <a:off x="1272208" y="1574800"/>
            <a:ext cx="9819861" cy="4090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NALIINUA JINA LAKO YESU </a:t>
            </a:r>
            <a:br>
              <a:rPr lang="en-US" sz="5400" b="1"/>
            </a:br>
            <a:r>
              <a:rPr lang="en-US" sz="5400" b="1"/>
              <a:t>POKEA SIFA NAKUABUDU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br>
              <a:rPr lang="en-US" sz="5400" b="1"/>
            </a:br>
            <a:endParaRPr sz="5400" b="1"/>
          </a:p>
        </p:txBody>
      </p:sp>
      <p:sp>
        <p:nvSpPr>
          <p:cNvPr id="7859" name="Google Shape;7859;p11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5" name="Google Shape;7865;p1133"/>
          <p:cNvSpPr txBox="1">
            <a:spLocks noGrp="1"/>
          </p:cNvSpPr>
          <p:nvPr>
            <p:ph type="title"/>
          </p:nvPr>
        </p:nvSpPr>
        <p:spPr>
          <a:xfrm>
            <a:off x="1839118" y="178904"/>
            <a:ext cx="8716239" cy="1320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NANI KAMA WEWE E</a:t>
            </a:r>
            <a:endParaRPr/>
          </a:p>
        </p:txBody>
      </p:sp>
      <p:sp>
        <p:nvSpPr>
          <p:cNvPr id="7866" name="Google Shape;7866;p1133"/>
          <p:cNvSpPr txBox="1">
            <a:spLocks noGrp="1"/>
          </p:cNvSpPr>
          <p:nvPr>
            <p:ph type="body" idx="1"/>
          </p:nvPr>
        </p:nvSpPr>
        <p:spPr>
          <a:xfrm>
            <a:off x="1431236" y="1565277"/>
            <a:ext cx="9521686" cy="4457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NANI KAMA WEWE</a:t>
            </a:r>
            <a:br>
              <a:rPr lang="en-US" sz="5400" b="1"/>
            </a:br>
            <a:r>
              <a:rPr lang="en-US" sz="5400" b="1"/>
              <a:t>MFALME WA MILELE</a:t>
            </a:r>
            <a:br>
              <a:rPr lang="en-US" sz="5400" b="1"/>
            </a:br>
            <a:r>
              <a:rPr lang="en-US" sz="5400" b="1"/>
              <a:t>POKEA SIFA</a:t>
            </a:r>
            <a:br>
              <a:rPr lang="en-US" sz="5400" b="1"/>
            </a:br>
            <a:r>
              <a:rPr lang="en-US" sz="5400" b="1"/>
              <a:t>MILELE NA MILELE</a:t>
            </a:r>
            <a:endParaRPr sz="5400"/>
          </a:p>
        </p:txBody>
      </p:sp>
      <p:sp>
        <p:nvSpPr>
          <p:cNvPr id="7867" name="Google Shape;7867;p11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14"/>
          <p:cNvSpPr txBox="1">
            <a:spLocks noGrp="1"/>
          </p:cNvSpPr>
          <p:nvPr>
            <p:ph type="body" idx="1"/>
          </p:nvPr>
        </p:nvSpPr>
        <p:spPr>
          <a:xfrm>
            <a:off x="166256" y="1524000"/>
            <a:ext cx="11499271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HATA NIPATE, NA HATA NI KOSE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NEEMA YAKO YANITOSHA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HATA NIPATE, NA HATA NI KOSE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NEEMA YAKO YANITOSHA</a:t>
            </a:r>
            <a:endParaRPr/>
          </a:p>
        </p:txBody>
      </p:sp>
    </p:spTree>
  </p:cSld>
  <p:clrMapOvr>
    <a:masterClrMapping/>
  </p:clrMapOvr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3" name="Google Shape;7873;p1134"/>
          <p:cNvSpPr txBox="1">
            <a:spLocks noGrp="1"/>
          </p:cNvSpPr>
          <p:nvPr>
            <p:ph type="body" idx="1"/>
          </p:nvPr>
        </p:nvSpPr>
        <p:spPr>
          <a:xfrm>
            <a:off x="1272208" y="1574800"/>
            <a:ext cx="9819861" cy="4090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MIUJIZA TWAONA </a:t>
            </a:r>
            <a:br>
              <a:rPr lang="en-US" sz="5400" b="1"/>
            </a:br>
            <a:r>
              <a:rPr lang="en-US" sz="5400" b="1"/>
              <a:t>UPONYAJI TWAUPATA </a:t>
            </a:r>
            <a:br>
              <a:rPr lang="en-US" sz="5400" b="1"/>
            </a:br>
            <a:r>
              <a:rPr lang="en-US" sz="5400" b="1"/>
              <a:t>UFALME TWARIDHI</a:t>
            </a:r>
            <a:br>
              <a:rPr lang="en-US" sz="5400" b="1"/>
            </a:br>
            <a:r>
              <a:rPr lang="en-US" sz="5400" b="1"/>
              <a:t>MILELE NA MILELE</a:t>
            </a:r>
            <a:endParaRPr/>
          </a:p>
        </p:txBody>
      </p:sp>
      <p:sp>
        <p:nvSpPr>
          <p:cNvPr id="7874" name="Google Shape;7874;p11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0" name="Google Shape;7880;p1135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FURAHA TELE..</a:t>
            </a:r>
            <a:br>
              <a:rPr lang="en-US" sz="5400" b="1"/>
            </a:br>
            <a:r>
              <a:rPr lang="en-US" sz="5400" b="1"/>
              <a:t>VIGELEGELE…</a:t>
            </a:r>
            <a:br>
              <a:rPr lang="en-US" sz="5400" b="1"/>
            </a:br>
            <a:br>
              <a:rPr lang="en-US" sz="5400" b="1"/>
            </a:br>
            <a:r>
              <a:rPr lang="en-US" sz="5400" b="1"/>
              <a:t>BABA…  ROHO… YESU… </a:t>
            </a:r>
            <a:br>
              <a:rPr lang="en-US" sz="5400" b="1"/>
            </a:br>
            <a:r>
              <a:rPr lang="en-US" sz="5400" b="1"/>
              <a:t>MFALME WA MILELE</a:t>
            </a:r>
            <a:endParaRPr/>
          </a:p>
        </p:txBody>
      </p:sp>
      <p:sp>
        <p:nvSpPr>
          <p:cNvPr id="7881" name="Google Shape;7881;p11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6" name="Google Shape;7886;p1136"/>
          <p:cNvSpPr txBox="1">
            <a:spLocks noGrp="1"/>
          </p:cNvSpPr>
          <p:nvPr>
            <p:ph type="title"/>
          </p:nvPr>
        </p:nvSpPr>
        <p:spPr>
          <a:xfrm>
            <a:off x="1066800" y="139148"/>
            <a:ext cx="10058400" cy="1944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BABA YETU</a:t>
            </a:r>
            <a:br>
              <a:rPr lang="en-US"/>
            </a:br>
            <a:endParaRPr/>
          </a:p>
        </p:txBody>
      </p:sp>
      <p:sp>
        <p:nvSpPr>
          <p:cNvPr id="7887" name="Google Shape;7887;p113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BABA YETU WA MBINGUNI, </a:t>
            </a:r>
            <a:br>
              <a:rPr lang="en-US"/>
            </a:br>
            <a:r>
              <a:rPr lang="en-US"/>
              <a:t>TUNALETA SIFA KWAKO,</a:t>
            </a:r>
            <a:br>
              <a:rPr lang="en-US"/>
            </a:br>
            <a:r>
              <a:rPr lang="en-US"/>
              <a:t> </a:t>
            </a:r>
            <a:br>
              <a:rPr lang="en-US"/>
            </a:br>
            <a:r>
              <a:rPr lang="en-US"/>
              <a:t>WEWE HULINGANISHWI NA YEYOTE DUNIANI.  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3" name="Google Shape;7893;p1137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MBINGU NA NCHI ZAKUSIFU,</a:t>
            </a:r>
            <a:br>
              <a:rPr lang="en-US" sz="5400" b="1"/>
            </a:br>
            <a:r>
              <a:rPr lang="en-US" sz="5400" b="1"/>
              <a:t> JUA NA MWEZI VYAKUTUKUZA, </a:t>
            </a:r>
            <a:br>
              <a:rPr lang="en-US" sz="5400" b="1"/>
            </a:br>
            <a:endParaRPr sz="5400" b="1"/>
          </a:p>
        </p:txBody>
      </p:sp>
      <p:sp>
        <p:nvSpPr>
          <p:cNvPr id="7894" name="Google Shape;7894;p11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0" name="Google Shape;7900;p1138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WANYAMA WA PORI, </a:t>
            </a:r>
            <a:br>
              <a:rPr lang="en-US" sz="5400" b="1"/>
            </a:br>
            <a:r>
              <a:rPr lang="en-US" sz="5400" b="1"/>
              <a:t>NDEGE WA ANGANI</a:t>
            </a:r>
            <a:br>
              <a:rPr lang="en-US" sz="5400" b="1"/>
            </a:br>
            <a:r>
              <a:rPr lang="en-US" sz="5400" b="1"/>
              <a:t>SIFA TELE-KWAKO BWANA</a:t>
            </a:r>
            <a:br>
              <a:rPr lang="en-US" sz="5400" b="1"/>
            </a:br>
            <a:endParaRPr sz="5400" b="1"/>
          </a:p>
        </p:txBody>
      </p:sp>
      <p:sp>
        <p:nvSpPr>
          <p:cNvPr id="7901" name="Google Shape;7901;p11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7" name="Google Shape;7907;p1139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HOYEE - SIFA ZETU</a:t>
            </a:r>
            <a:br>
              <a:rPr lang="en-US" sz="5400" b="1"/>
            </a:br>
            <a:r>
              <a:rPr lang="en-US" sz="5400" b="1"/>
              <a:t>HOYEE - NI ZAKO ZOTE</a:t>
            </a:r>
            <a:br>
              <a:rPr lang="en-US" sz="5400" b="1"/>
            </a:br>
            <a:br>
              <a:rPr lang="en-US" sz="5400" b="1"/>
            </a:br>
            <a:r>
              <a:rPr lang="en-US" sz="5400" b="1"/>
              <a:t>HOYEE - USIFIWE</a:t>
            </a:r>
            <a:br>
              <a:rPr lang="en-US" sz="5400" b="1"/>
            </a:br>
            <a:r>
              <a:rPr lang="en-US" sz="5400" b="1"/>
              <a:t>HOYEE - MILELE BWANA</a:t>
            </a:r>
            <a:br>
              <a:rPr lang="en-US" sz="5400" b="1"/>
            </a:br>
            <a:endParaRPr sz="5400" b="1"/>
          </a:p>
        </p:txBody>
      </p:sp>
      <p:sp>
        <p:nvSpPr>
          <p:cNvPr id="7908" name="Google Shape;7908;p11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4" name="Google Shape;7914;p1140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TUKIOMBA KWAKO BABA, </a:t>
            </a:r>
            <a:br>
              <a:rPr lang="en-US" sz="5400" b="1"/>
            </a:br>
            <a:r>
              <a:rPr lang="en-US" sz="5400" b="1"/>
              <a:t>SIKIO LAKO LI WAZI KWETU,</a:t>
            </a:r>
            <a:br>
              <a:rPr lang="en-US" sz="5400" b="1"/>
            </a:br>
            <a:r>
              <a:rPr lang="en-US" sz="5400" b="1"/>
              <a:t> </a:t>
            </a:r>
            <a:br>
              <a:rPr lang="en-US" sz="5400" b="1"/>
            </a:br>
            <a:r>
              <a:rPr lang="en-US" sz="5400" b="1"/>
              <a:t>MACHO YAKO YATUONA, </a:t>
            </a:r>
            <a:br>
              <a:rPr lang="en-US" sz="5400" b="1"/>
            </a:br>
            <a:r>
              <a:rPr lang="en-US" sz="5400" b="1"/>
              <a:t>SISI-WATOTO WAKO</a:t>
            </a:r>
            <a:br>
              <a:rPr lang="en-US" sz="5400" b="1"/>
            </a:br>
            <a:endParaRPr sz="5400" b="1"/>
          </a:p>
        </p:txBody>
      </p:sp>
      <p:sp>
        <p:nvSpPr>
          <p:cNvPr id="7915" name="Google Shape;7915;p11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1" name="Google Shape;7921;p1141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/>
              <a:t>ULIMTOA YESU, </a:t>
            </a:r>
            <a:br>
              <a:rPr lang="en-US" sz="5400" b="1" dirty="0"/>
            </a:br>
            <a:r>
              <a:rPr lang="en-US" sz="5400" b="1" dirty="0"/>
              <a:t>MWANA WAKO WA PEKEE,</a:t>
            </a:r>
            <a:br>
              <a:rPr lang="en-US" sz="5400" b="1" dirty="0"/>
            </a:br>
            <a:r>
              <a:rPr lang="en-US" sz="5400" b="1" dirty="0"/>
              <a:t> </a:t>
            </a:r>
            <a:br>
              <a:rPr lang="en-US" sz="5400" b="1" dirty="0"/>
            </a:br>
            <a:r>
              <a:rPr lang="en-US" sz="5400" b="1" dirty="0"/>
              <a:t>ALIKUFA MSALABANI,</a:t>
            </a:r>
            <a:br>
              <a:rPr lang="en-US" sz="5400" b="1" dirty="0"/>
            </a:br>
            <a:r>
              <a:rPr lang="en-US" sz="5400" b="1" dirty="0"/>
              <a:t> SASA-TUKO HURU</a:t>
            </a:r>
            <a:endParaRPr dirty="0"/>
          </a:p>
        </p:txBody>
      </p:sp>
      <p:sp>
        <p:nvSpPr>
          <p:cNvPr id="7922" name="Google Shape;7922;p11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8" name="Google Shape;7928;p1142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HOYEE - SIFA ZETU</a:t>
            </a:r>
            <a:br>
              <a:rPr lang="en-US" sz="5400" b="1"/>
            </a:br>
            <a:r>
              <a:rPr lang="en-US" sz="5400" b="1"/>
              <a:t>HOYEE - NI ZAKO ZOTE</a:t>
            </a:r>
            <a:br>
              <a:rPr lang="en-US" sz="5400" b="1"/>
            </a:br>
            <a:br>
              <a:rPr lang="en-US" sz="5400" b="1"/>
            </a:br>
            <a:r>
              <a:rPr lang="en-US" sz="5400" b="1"/>
              <a:t>HOYEE - USIFIWE</a:t>
            </a:r>
            <a:br>
              <a:rPr lang="en-US" sz="5400" b="1"/>
            </a:br>
            <a:r>
              <a:rPr lang="en-US" sz="5400" b="1"/>
              <a:t>HOYEE - MILELE BWANA</a:t>
            </a:r>
            <a:br>
              <a:rPr lang="en-US" sz="5400" b="1"/>
            </a:br>
            <a:endParaRPr sz="5400" b="1"/>
          </a:p>
        </p:txBody>
      </p:sp>
      <p:sp>
        <p:nvSpPr>
          <p:cNvPr id="7929" name="Google Shape;7929;p11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5" name="Google Shape;7935;p1143"/>
          <p:cNvSpPr txBox="1">
            <a:spLocks noGrp="1"/>
          </p:cNvSpPr>
          <p:nvPr>
            <p:ph type="title"/>
          </p:nvPr>
        </p:nvSpPr>
        <p:spPr>
          <a:xfrm>
            <a:off x="1311563" y="1512888"/>
            <a:ext cx="9781309" cy="3433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</a:rPr>
              <a:t>MORE LOVE (ECHO)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MORE POWER (ECHO)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MORE OF YOU IN MY LIFE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X2</a:t>
            </a:r>
            <a:endParaRPr/>
          </a:p>
        </p:txBody>
      </p:sp>
      <p:sp>
        <p:nvSpPr>
          <p:cNvPr id="7936" name="Google Shape;7936;p11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7937" name="Google Shape;7937;p1143"/>
          <p:cNvSpPr/>
          <p:nvPr/>
        </p:nvSpPr>
        <p:spPr>
          <a:xfrm>
            <a:off x="2922011" y="471055"/>
            <a:ext cx="617220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sng" strike="noStrike" cap="none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MORE LOVE</a:t>
            </a:r>
            <a:r>
              <a:rPr lang="en-US" sz="6000" b="1" i="0" u="none" strike="noStrike" cap="none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 E</a:t>
            </a:r>
            <a:r>
              <a:rPr lang="en-US" sz="6000" b="1" i="0" u="none" strike="noStrike" cap="none" baseline="30000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endParaRPr sz="6000" b="0" i="0" u="none" strike="noStrike" cap="none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115"/>
          <p:cNvSpPr txBox="1">
            <a:spLocks noGrp="1"/>
          </p:cNvSpPr>
          <p:nvPr>
            <p:ph type="body" idx="1"/>
          </p:nvPr>
        </p:nvSpPr>
        <p:spPr>
          <a:xfrm>
            <a:off x="341745" y="1524000"/>
            <a:ext cx="11416146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1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OH OH OH YESU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None/>
            </a:pPr>
            <a:r>
              <a:rPr lang="en-US" sz="5199" b="1">
                <a:solidFill>
                  <a:schemeClr val="dk1"/>
                </a:solidFill>
              </a:rPr>
              <a:t>NEEMA YAKO YANITOSHA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OH OH OH YESU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NEEMA YAKO YANITOSHA</a:t>
            </a:r>
            <a:endParaRPr/>
          </a:p>
        </p:txBody>
      </p:sp>
    </p:spTree>
  </p:cSld>
  <p:clrMapOvr>
    <a:masterClrMapping/>
  </p:clrMapOvr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3" name="Google Shape;7943;p1144"/>
          <p:cNvSpPr txBox="1">
            <a:spLocks noGrp="1"/>
          </p:cNvSpPr>
          <p:nvPr>
            <p:ph type="title"/>
          </p:nvPr>
        </p:nvSpPr>
        <p:spPr>
          <a:xfrm>
            <a:off x="1597171" y="1515632"/>
            <a:ext cx="8886825" cy="3311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</a:rPr>
              <a:t>AND I WILL WORSHIP YOU WITH ALL OF MY HEART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WILL WORSHIP YOU WITH ALL OF MY MIND</a:t>
            </a:r>
            <a:endParaRPr/>
          </a:p>
        </p:txBody>
      </p:sp>
      <p:sp>
        <p:nvSpPr>
          <p:cNvPr id="7944" name="Google Shape;7944;p11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0" name="Google Shape;7950;p1145"/>
          <p:cNvSpPr txBox="1">
            <a:spLocks noGrp="1"/>
          </p:cNvSpPr>
          <p:nvPr>
            <p:ph type="title"/>
          </p:nvPr>
        </p:nvSpPr>
        <p:spPr>
          <a:xfrm>
            <a:off x="1710605" y="1533813"/>
            <a:ext cx="8715375" cy="3361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 dirty="0">
                <a:solidFill>
                  <a:schemeClr val="dk1"/>
                </a:solidFill>
              </a:rPr>
              <a:t>I WILL WORSHIP YOU WITH ALL OF MY STRENGTH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FOR YOU ARE MY LORD YOU ARE MY LORD</a:t>
            </a:r>
            <a:endParaRPr dirty="0"/>
          </a:p>
        </p:txBody>
      </p:sp>
      <p:sp>
        <p:nvSpPr>
          <p:cNvPr id="7951" name="Google Shape;7951;p11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6" name="Google Shape;7956;p1146"/>
          <p:cNvSpPr txBox="1">
            <a:spLocks noGrp="1"/>
          </p:cNvSpPr>
          <p:nvPr>
            <p:ph type="title"/>
          </p:nvPr>
        </p:nvSpPr>
        <p:spPr>
          <a:xfrm>
            <a:off x="1066800" y="258417"/>
            <a:ext cx="10058400" cy="1679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POTTER’S HAND G</a:t>
            </a:r>
            <a:br>
              <a:rPr lang="en-US"/>
            </a:br>
            <a:endParaRPr/>
          </a:p>
        </p:txBody>
      </p:sp>
      <p:sp>
        <p:nvSpPr>
          <p:cNvPr id="7957" name="Google Shape;7957;p1146"/>
          <p:cNvSpPr txBox="1">
            <a:spLocks noGrp="1"/>
          </p:cNvSpPr>
          <p:nvPr>
            <p:ph type="body" idx="1"/>
          </p:nvPr>
        </p:nvSpPr>
        <p:spPr>
          <a:xfrm>
            <a:off x="72887" y="1524001"/>
            <a:ext cx="12046226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BEAUTIFUL LORD , WONDERFUL SAVIOR 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I KNOW FOR SURE 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ALL OF MY DAYS ARE  HELD IN YOUR HAND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CRAFTED INTO YOUR PERFECT PLAN  </a:t>
            </a:r>
            <a:br>
              <a:rPr lang="en-US" sz="5000"/>
            </a:br>
            <a:endParaRPr sz="5000"/>
          </a:p>
        </p:txBody>
      </p:sp>
    </p:spTree>
  </p:cSld>
  <p:clrMapOvr>
    <a:masterClrMapping/>
  </p:clrMapOvr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3" name="Google Shape;7963;p1147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YOU GENTLY CALL ME INTO YOUR PRESENCE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GUIDING ME BY YOUR HOLY SPIRIT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TEACH ME DEAR LORD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TO LIVE ALL OF MY LIFE THROUGH YOUR EYES</a:t>
            </a:r>
            <a:endParaRPr sz="5000" b="1"/>
          </a:p>
        </p:txBody>
      </p:sp>
      <p:sp>
        <p:nvSpPr>
          <p:cNvPr id="7964" name="Google Shape;7964;p11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0" name="Google Shape;7970;p1148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I AM CAPTURED BY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YOUR HOLY CALLING </a:t>
            </a:r>
            <a:br>
              <a:rPr lang="en-US" sz="5000" b="1"/>
            </a:br>
            <a:r>
              <a:rPr lang="en-US" sz="5000" b="1"/>
              <a:t>SET ME APART I KNOW YOU’RE DRAWING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ME TO YOURSELF,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LEAD ME LORD I PRAY</a:t>
            </a:r>
            <a:br>
              <a:rPr lang="en-US" sz="5000" b="1"/>
            </a:br>
            <a:endParaRPr sz="5000" b="1"/>
          </a:p>
        </p:txBody>
      </p:sp>
      <p:sp>
        <p:nvSpPr>
          <p:cNvPr id="7971" name="Google Shape;7971;p11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7" name="Google Shape;7977;p1149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TAKE ME , MOLD ME </a:t>
            </a:r>
            <a:br>
              <a:rPr lang="en-US" sz="5000" b="1"/>
            </a:br>
            <a:r>
              <a:rPr lang="en-US" sz="5000" b="1"/>
              <a:t>USE ME , FILL ME  </a:t>
            </a:r>
            <a:br>
              <a:rPr lang="en-US" sz="5000" b="1"/>
            </a:br>
            <a:r>
              <a:rPr lang="en-US" sz="5000" b="1"/>
              <a:t>I GIVE MY LIFE TO </a:t>
            </a:r>
            <a:br>
              <a:rPr lang="en-US" sz="5000" b="1"/>
            </a:br>
            <a:r>
              <a:rPr lang="en-US" sz="5000" b="1"/>
              <a:t>THE POTTER’S HAND </a:t>
            </a:r>
            <a:endParaRPr sz="5000" b="1"/>
          </a:p>
        </p:txBody>
      </p:sp>
      <p:sp>
        <p:nvSpPr>
          <p:cNvPr id="7978" name="Google Shape;7978;p11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4" name="Google Shape;7984;p1150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CALL ME , GUIDE ME </a:t>
            </a:r>
            <a:br>
              <a:rPr lang="en-US" sz="5200" b="1"/>
            </a:br>
            <a:r>
              <a:rPr lang="en-US" sz="5200" b="1"/>
              <a:t>LEAD ME , WALK BESIDE ME</a:t>
            </a:r>
            <a:br>
              <a:rPr lang="en-US" sz="5200" b="1"/>
            </a:br>
            <a:r>
              <a:rPr lang="en-US" sz="5200" b="1"/>
              <a:t> I GIVE MY LIFE TO </a:t>
            </a:r>
            <a:br>
              <a:rPr lang="en-US" sz="5200" b="1"/>
            </a:br>
            <a:r>
              <a:rPr lang="en-US" sz="5200" b="1"/>
              <a:t>THE POTTER’S HAND</a:t>
            </a:r>
            <a:endParaRPr sz="5200" b="1"/>
          </a:p>
        </p:txBody>
      </p:sp>
      <p:sp>
        <p:nvSpPr>
          <p:cNvPr id="7985" name="Google Shape;7985;p11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0" name="Google Shape;7990;p1151"/>
          <p:cNvSpPr txBox="1">
            <a:spLocks noGrp="1"/>
          </p:cNvSpPr>
          <p:nvPr>
            <p:ph type="title"/>
          </p:nvPr>
        </p:nvSpPr>
        <p:spPr>
          <a:xfrm>
            <a:off x="1981200" y="2"/>
            <a:ext cx="8514521" cy="1213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HOLY SPIRIT</a:t>
            </a:r>
            <a:endParaRPr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91" name="Google Shape;7991;p1151"/>
          <p:cNvSpPr txBox="1">
            <a:spLocks noGrp="1"/>
          </p:cNvSpPr>
          <p:nvPr>
            <p:ph type="body" idx="1"/>
          </p:nvPr>
        </p:nvSpPr>
        <p:spPr>
          <a:xfrm>
            <a:off x="1331842" y="1490870"/>
            <a:ext cx="9819861" cy="4691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Char char=" "/>
            </a:pPr>
            <a:r>
              <a:rPr lang="en-US" sz="5200" b="1"/>
              <a:t>THERE'S NOTHING WORTH MORE THAT WOULD EVER COME CLOSE,</a:t>
            </a:r>
            <a:br>
              <a:rPr lang="en-US" sz="5200" b="1"/>
            </a:br>
            <a:r>
              <a:rPr lang="en-US" sz="5200" b="1"/>
              <a:t>NO THING CAN COMPARE, </a:t>
            </a:r>
            <a:endParaRPr/>
          </a:p>
          <a:p>
            <a:pPr marL="0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/>
              <a:t>YOU'RE OUR LIVING HOPE,</a:t>
            </a:r>
            <a:br>
              <a:rPr lang="en-US" sz="5200" b="1"/>
            </a:br>
            <a:r>
              <a:rPr lang="en-US" sz="5200" b="1"/>
              <a:t>YOUR PRESENCE, LORD</a:t>
            </a:r>
            <a:endParaRPr/>
          </a:p>
        </p:txBody>
      </p:sp>
      <p:sp>
        <p:nvSpPr>
          <p:cNvPr id="7992" name="Google Shape;7992;p11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7" name="Google Shape;7997;p1152"/>
          <p:cNvSpPr txBox="1">
            <a:spLocks noGrp="1"/>
          </p:cNvSpPr>
          <p:nvPr>
            <p:ph type="title"/>
          </p:nvPr>
        </p:nvSpPr>
        <p:spPr>
          <a:xfrm>
            <a:off x="997226" y="1277455"/>
            <a:ext cx="10197547" cy="428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</a:pPr>
            <a:r>
              <a:rPr lang="en-US" sz="5200" b="1">
                <a:solidFill>
                  <a:schemeClr val="dk1"/>
                </a:solidFill>
              </a:rPr>
              <a:t>I'VE TASTED AND SEEN </a:t>
            </a:r>
            <a:br>
              <a:rPr lang="en-US" sz="5200" b="1">
                <a:solidFill>
                  <a:schemeClr val="dk1"/>
                </a:solidFill>
              </a:rPr>
            </a:br>
            <a:r>
              <a:rPr lang="en-US" sz="5200" b="1">
                <a:solidFill>
                  <a:schemeClr val="dk1"/>
                </a:solidFill>
              </a:rPr>
              <a:t>OF THE SWEETEST OF LOVES,</a:t>
            </a:r>
            <a:br>
              <a:rPr lang="en-US" sz="5200" b="1">
                <a:solidFill>
                  <a:schemeClr val="dk1"/>
                </a:solidFill>
              </a:rPr>
            </a:br>
            <a:r>
              <a:rPr lang="en-US" sz="5200" b="1">
                <a:solidFill>
                  <a:schemeClr val="dk1"/>
                </a:solidFill>
              </a:rPr>
              <a:t>WHEN MY HEART BECOMES FREE AND MY SHAME IS UNDONE,</a:t>
            </a:r>
            <a:br>
              <a:rPr lang="en-US" sz="5200" b="1">
                <a:solidFill>
                  <a:schemeClr val="dk1"/>
                </a:solidFill>
              </a:rPr>
            </a:br>
            <a:r>
              <a:rPr lang="en-US" sz="5200" b="1">
                <a:solidFill>
                  <a:schemeClr val="dk1"/>
                </a:solidFill>
              </a:rPr>
              <a:t>YOUR PRESENCE, LORD.</a:t>
            </a:r>
            <a:endParaRPr sz="5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98" name="Google Shape;7998;p11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3" name="Google Shape;8003;p1153"/>
          <p:cNvSpPr txBox="1">
            <a:spLocks noGrp="1"/>
          </p:cNvSpPr>
          <p:nvPr>
            <p:ph type="title"/>
          </p:nvPr>
        </p:nvSpPr>
        <p:spPr>
          <a:xfrm>
            <a:off x="1857375" y="296658"/>
            <a:ext cx="8477250" cy="420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</a:pPr>
            <a:r>
              <a:rPr lang="en-US" sz="5200" b="1">
                <a:solidFill>
                  <a:schemeClr val="dk1"/>
                </a:solidFill>
              </a:rPr>
              <a:t>HOLY SPIRIT YOU ARE WELCOME HERE,</a:t>
            </a:r>
            <a:br>
              <a:rPr lang="en-US" sz="5200" b="1">
                <a:solidFill>
                  <a:schemeClr val="dk1"/>
                </a:solidFill>
              </a:rPr>
            </a:br>
            <a:r>
              <a:rPr lang="en-US" sz="5200" b="1">
                <a:solidFill>
                  <a:schemeClr val="dk1"/>
                </a:solidFill>
              </a:rPr>
              <a:t>COME FLOOD THIS PLACE AND FILL THE ATMOSPHERE</a:t>
            </a:r>
            <a:endParaRPr sz="5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04" name="Google Shape;8004;p11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1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EE BWANA, WE WANITOSHA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EH BWANA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EE BWANA, WE WANITOSHA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EH BWANA</a:t>
            </a:r>
            <a:endParaRPr/>
          </a:p>
        </p:txBody>
      </p:sp>
    </p:spTree>
  </p:cSld>
  <p:clrMapOvr>
    <a:masterClrMapping/>
  </p:clrMapOvr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9" name="Google Shape;8009;p1154"/>
          <p:cNvSpPr txBox="1">
            <a:spLocks noGrp="1"/>
          </p:cNvSpPr>
          <p:nvPr>
            <p:ph type="title"/>
          </p:nvPr>
        </p:nvSpPr>
        <p:spPr>
          <a:xfrm>
            <a:off x="1717469" y="376169"/>
            <a:ext cx="8477250" cy="3986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</a:pPr>
            <a:r>
              <a:rPr lang="en-US" sz="5200" b="1">
                <a:solidFill>
                  <a:schemeClr val="dk1"/>
                </a:solidFill>
              </a:rPr>
              <a:t>YOUR GLORY GOD IS WHAT OUR HEARTS LONG FOR,</a:t>
            </a:r>
            <a:br>
              <a:rPr lang="en-US" sz="5200" b="1">
                <a:solidFill>
                  <a:schemeClr val="dk1"/>
                </a:solidFill>
              </a:rPr>
            </a:br>
            <a:r>
              <a:rPr lang="en-US" sz="5200" b="1">
                <a:solidFill>
                  <a:schemeClr val="dk1"/>
                </a:solidFill>
              </a:rPr>
              <a:t>TO BE OVERCOME BY YOUR PRESENCE, LORD.</a:t>
            </a:r>
            <a:endParaRPr sz="5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10" name="Google Shape;8010;p11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5" name="Google Shape;8015;p1155"/>
          <p:cNvSpPr txBox="1">
            <a:spLocks noGrp="1"/>
          </p:cNvSpPr>
          <p:nvPr>
            <p:ph type="title"/>
          </p:nvPr>
        </p:nvSpPr>
        <p:spPr>
          <a:xfrm>
            <a:off x="1836738" y="873126"/>
            <a:ext cx="8477250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alibri"/>
              <a:buNone/>
            </a:pPr>
            <a:r>
              <a:rPr lang="en-US" sz="5200" b="1">
                <a:solidFill>
                  <a:schemeClr val="dk1"/>
                </a:solidFill>
              </a:rPr>
              <a:t>LET US BECOME MORE AWARE OF YOUR PRESENCE</a:t>
            </a:r>
            <a:br>
              <a:rPr lang="en-US" sz="5200" b="1">
                <a:solidFill>
                  <a:schemeClr val="dk1"/>
                </a:solidFill>
              </a:rPr>
            </a:br>
            <a:r>
              <a:rPr lang="en-US" sz="5200" b="1">
                <a:solidFill>
                  <a:schemeClr val="dk1"/>
                </a:solidFill>
              </a:rPr>
              <a:t>LET US EXPERIENCE THE GLORY OF YOUR GOODNESS</a:t>
            </a:r>
            <a:endParaRPr sz="5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16" name="Google Shape;8016;p11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1" name="Google Shape;8021;p1156"/>
          <p:cNvSpPr txBox="1">
            <a:spLocks noGrp="1"/>
          </p:cNvSpPr>
          <p:nvPr>
            <p:ph type="title"/>
          </p:nvPr>
        </p:nvSpPr>
        <p:spPr>
          <a:xfrm>
            <a:off x="1066800" y="318052"/>
            <a:ext cx="10058400" cy="1765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LOVE YOU SO MUCH C/B</a:t>
            </a:r>
            <a:br>
              <a:rPr lang="en-US"/>
            </a:br>
            <a:endParaRPr/>
          </a:p>
        </p:txBody>
      </p:sp>
      <p:sp>
        <p:nvSpPr>
          <p:cNvPr id="8022" name="Google Shape;8022;p115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HEAR THESE PRAISES </a:t>
            </a:r>
            <a:br>
              <a:rPr lang="en-US"/>
            </a:br>
            <a:r>
              <a:rPr lang="en-US"/>
              <a:t>FROM A GRATEFUL HEART</a:t>
            </a:r>
            <a:br>
              <a:rPr lang="en-US"/>
            </a:br>
            <a:r>
              <a:rPr lang="en-US"/>
              <a:t>EACH TIME I THINK OF YOU </a:t>
            </a:r>
            <a:br>
              <a:rPr lang="en-US"/>
            </a:br>
            <a:r>
              <a:rPr lang="en-US"/>
              <a:t>THE PRAISES START</a:t>
            </a:r>
            <a:endParaRPr/>
          </a:p>
        </p:txBody>
      </p:sp>
    </p:spTree>
  </p:cSld>
  <p:clrMapOvr>
    <a:masterClrMapping/>
  </p:clrMapOvr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8" name="Google Shape;8028;p1157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LOVE YOU SO MUCH </a:t>
            </a:r>
            <a:br>
              <a:rPr lang="en-US" sz="5200" b="1"/>
            </a:br>
            <a:r>
              <a:rPr lang="en-US" sz="5200" b="1"/>
              <a:t>JESUS</a:t>
            </a:r>
            <a:br>
              <a:rPr lang="en-US" sz="5200" b="1"/>
            </a:br>
            <a:r>
              <a:rPr lang="en-US" sz="5200" b="1"/>
              <a:t>I LOVE YOU SO MUCH </a:t>
            </a:r>
            <a:br>
              <a:rPr lang="en-US" sz="5200" b="1"/>
            </a:br>
            <a:endParaRPr sz="5200" b="1"/>
          </a:p>
        </p:txBody>
      </p:sp>
      <p:sp>
        <p:nvSpPr>
          <p:cNvPr id="8029" name="Google Shape;8029;p11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5" name="Google Shape;8035;p1158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LORD I LOVE YOU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MY SOUL SINGS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HERE IN YOUR PRESENCE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CARRIED ON YOUR WINGS</a:t>
            </a:r>
            <a:br>
              <a:rPr lang="en-US" sz="5200" b="1"/>
            </a:br>
            <a:endParaRPr sz="5200" b="1"/>
          </a:p>
        </p:txBody>
      </p:sp>
      <p:sp>
        <p:nvSpPr>
          <p:cNvPr id="8036" name="Google Shape;8036;p11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2" name="Google Shape;8042;p1159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LOVE YOU SO MUCH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JESUS</a:t>
            </a:r>
            <a:br>
              <a:rPr lang="en-US" sz="5200" b="1"/>
            </a:br>
            <a:r>
              <a:rPr lang="en-US" sz="5200" b="1"/>
              <a:t>I LOVE YOU SO MUCH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endParaRPr sz="5200" b="1"/>
          </a:p>
        </p:txBody>
      </p:sp>
      <p:sp>
        <p:nvSpPr>
          <p:cNvPr id="8043" name="Google Shape;8043;p11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9" name="Google Shape;8049;p1160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HOW MY SOUL LONGS FOR YOU</a:t>
            </a:r>
            <a:br>
              <a:rPr lang="en-US" sz="5200" b="1"/>
            </a:br>
            <a:r>
              <a:rPr lang="en-US" sz="5200" b="1"/>
              <a:t>LONGS TO WORSHIP YOU </a:t>
            </a:r>
            <a:br>
              <a:rPr lang="en-US" sz="5200" b="1"/>
            </a:br>
            <a:r>
              <a:rPr lang="en-US" sz="5200" b="1"/>
              <a:t>FOREVER</a:t>
            </a:r>
            <a:br>
              <a:rPr lang="en-US" sz="5200" b="1"/>
            </a:br>
            <a:r>
              <a:rPr lang="en-US" sz="5200" b="1"/>
              <a:t>IN YOUR POWER AND MAJESTY</a:t>
            </a:r>
            <a:endParaRPr/>
          </a:p>
        </p:txBody>
      </p:sp>
      <p:sp>
        <p:nvSpPr>
          <p:cNvPr id="8050" name="Google Shape;8050;p11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6" name="Google Shape;8056;p1161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I LIFT MY HANDS,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I LIFT MY HEART</a:t>
            </a:r>
            <a:br>
              <a:rPr lang="en-US" sz="5200" b="1"/>
            </a:br>
            <a:r>
              <a:rPr lang="en-US" sz="5200" b="1"/>
              <a:t>I LIFT MY VOICE TOWARDS THE HEAVENS</a:t>
            </a:r>
            <a:br>
              <a:rPr lang="en-US" sz="5200" b="1"/>
            </a:br>
            <a:r>
              <a:rPr lang="en-US" sz="5200" b="1"/>
              <a:t>FOR YOU ARE MY SUN AND SHIELD</a:t>
            </a:r>
            <a:endParaRPr/>
          </a:p>
        </p:txBody>
      </p:sp>
      <p:sp>
        <p:nvSpPr>
          <p:cNvPr id="8057" name="Google Shape;8057;p11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2" name="Google Shape;8062;p1162"/>
          <p:cNvSpPr txBox="1">
            <a:spLocks noGrp="1"/>
          </p:cNvSpPr>
          <p:nvPr>
            <p:ph type="title"/>
          </p:nvPr>
        </p:nvSpPr>
        <p:spPr>
          <a:xfrm>
            <a:off x="1066800" y="0"/>
            <a:ext cx="10058400" cy="2083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THIS IS THE AIR I BREATHE G</a:t>
            </a:r>
            <a:br>
              <a:rPr lang="en-US"/>
            </a:br>
            <a:endParaRPr/>
          </a:p>
        </p:txBody>
      </p:sp>
      <p:sp>
        <p:nvSpPr>
          <p:cNvPr id="8063" name="Google Shape;8063;p116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THIS IS THE AIR I BREATHE</a:t>
            </a:r>
            <a:br>
              <a:rPr lang="en-US"/>
            </a:br>
            <a:r>
              <a:rPr lang="en-US"/>
              <a:t>THIS IS THE AIR I BREATHE</a:t>
            </a:r>
            <a:br>
              <a:rPr lang="en-US"/>
            </a:br>
            <a:r>
              <a:rPr lang="en-US"/>
              <a:t>YOUR HOLY PRESENCE</a:t>
            </a:r>
            <a:br>
              <a:rPr lang="en-US"/>
            </a:br>
            <a:r>
              <a:rPr lang="en-US"/>
              <a:t>LIVING IN ME</a:t>
            </a:r>
            <a:endParaRPr/>
          </a:p>
        </p:txBody>
      </p:sp>
    </p:spTree>
  </p:cSld>
  <p:clrMapOvr>
    <a:masterClrMapping/>
  </p:clrMapOvr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9" name="Google Shape;8069;p1163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THIS IS MY DAILY BREAD</a:t>
            </a:r>
            <a:br>
              <a:rPr lang="en-US" sz="5200" b="1"/>
            </a:br>
            <a:r>
              <a:rPr lang="en-US" sz="5200" b="1"/>
              <a:t>THIS IS MY DAILY BREAD</a:t>
            </a:r>
            <a:br>
              <a:rPr lang="en-US" sz="5200" b="1"/>
            </a:br>
            <a:r>
              <a:rPr lang="en-US" sz="5200" b="1"/>
              <a:t>YOUR HOLY WORD</a:t>
            </a:r>
            <a:br>
              <a:rPr lang="en-US" sz="5200" b="1"/>
            </a:br>
            <a:r>
              <a:rPr lang="en-US" sz="5200" b="1"/>
              <a:t>SPOKEN TO ME</a:t>
            </a:r>
            <a:br>
              <a:rPr lang="en-US" sz="5200" b="1"/>
            </a:br>
            <a:endParaRPr sz="5200" b="1"/>
          </a:p>
        </p:txBody>
      </p:sp>
      <p:sp>
        <p:nvSpPr>
          <p:cNvPr id="8070" name="Google Shape;8070;p11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17"/>
          <p:cNvSpPr txBox="1">
            <a:spLocks noGrp="1"/>
          </p:cNvSpPr>
          <p:nvPr>
            <p:ph type="body" idx="1"/>
          </p:nvPr>
        </p:nvSpPr>
        <p:spPr>
          <a:xfrm>
            <a:off x="452582" y="1524000"/>
            <a:ext cx="11231418" cy="4553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>
                <a:solidFill>
                  <a:schemeClr val="dk1"/>
                </a:solidFill>
              </a:rPr>
              <a:t>NI WEWE, MSAADA WANGU BWANA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>
                <a:solidFill>
                  <a:schemeClr val="dk1"/>
                </a:solidFill>
              </a:rPr>
              <a:t>NI WEWE, KIMBILIO LANGU BWANA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>
                <a:solidFill>
                  <a:schemeClr val="dk1"/>
                </a:solidFill>
              </a:rPr>
              <a:t>NI WEWE, MTETEZI WANGU BWANA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>
                <a:solidFill>
                  <a:schemeClr val="dk1"/>
                </a:solidFill>
              </a:rPr>
              <a:t>NI WEWE, TUMAINI LANGU BWANA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>
                <a:solidFill>
                  <a:schemeClr val="dk1"/>
                </a:solidFill>
              </a:rPr>
              <a:t>NI WEWE, KIMBILIO LANGU BWANA</a:t>
            </a:r>
            <a:endParaRPr/>
          </a:p>
        </p:txBody>
      </p:sp>
    </p:spTree>
  </p:cSld>
  <p:clrMapOvr>
    <a:masterClrMapping/>
  </p:clrMapOvr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6" name="Google Shape;8076;p1164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AND I </a:t>
            </a:r>
            <a:br>
              <a:rPr lang="en-US" sz="5200" b="1"/>
            </a:br>
            <a:r>
              <a:rPr lang="en-US" sz="5200" b="1"/>
              <a:t>AM DESPERATE FOR YOU</a:t>
            </a:r>
            <a:br>
              <a:rPr lang="en-US" sz="5200" b="1"/>
            </a:br>
            <a:r>
              <a:rPr lang="en-US" sz="5200" b="1"/>
              <a:t>AND I</a:t>
            </a:r>
            <a:br>
              <a:rPr lang="en-US" sz="5200" b="1"/>
            </a:br>
            <a:r>
              <a:rPr lang="en-US" sz="5200" b="1"/>
              <a:t>AM LOST WITHOUT YOU</a:t>
            </a:r>
            <a:br>
              <a:rPr lang="en-US" sz="5200" b="1"/>
            </a:br>
            <a:endParaRPr sz="5200" b="1"/>
          </a:p>
        </p:txBody>
      </p:sp>
      <p:sp>
        <p:nvSpPr>
          <p:cNvPr id="8077" name="Google Shape;8077;p11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2" name="Google Shape;8082;p1165"/>
          <p:cNvSpPr txBox="1">
            <a:spLocks noGrp="1"/>
          </p:cNvSpPr>
          <p:nvPr>
            <p:ph type="title"/>
          </p:nvPr>
        </p:nvSpPr>
        <p:spPr>
          <a:xfrm>
            <a:off x="1066800" y="258417"/>
            <a:ext cx="10058400" cy="182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AM SO GLAD F </a:t>
            </a:r>
            <a:br>
              <a:rPr lang="en-US"/>
            </a:br>
            <a:endParaRPr/>
          </a:p>
        </p:txBody>
      </p:sp>
      <p:sp>
        <p:nvSpPr>
          <p:cNvPr id="8083" name="Google Shape;8083;p116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I AM GLAD, </a:t>
            </a:r>
            <a:br>
              <a:rPr lang="en-US"/>
            </a:br>
            <a:r>
              <a:rPr lang="en-US"/>
              <a:t>I BELONG TO JESUS</a:t>
            </a:r>
            <a:br>
              <a:rPr lang="en-US"/>
            </a:br>
            <a:r>
              <a:rPr lang="en-US"/>
              <a:t>I BELONG JESUS</a:t>
            </a:r>
            <a:br>
              <a:rPr lang="en-US"/>
            </a:br>
            <a:r>
              <a:rPr lang="en-US"/>
              <a:t>I BELONG TO MY LORD X2</a:t>
            </a:r>
            <a:endParaRPr/>
          </a:p>
        </p:txBody>
      </p:sp>
    </p:spTree>
  </p:cSld>
  <p:clrMapOvr>
    <a:masterClrMapping/>
  </p:clrMapOvr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" name="Google Shape;8089;p1166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NINA FURAHA</a:t>
            </a:r>
            <a:br>
              <a:rPr lang="en-US" sz="5200" b="1"/>
            </a:br>
            <a:r>
              <a:rPr lang="en-US" sz="5200" b="1"/>
              <a:t>MIMI NI WA YESU</a:t>
            </a:r>
            <a:br>
              <a:rPr lang="en-US" sz="5200" b="1"/>
            </a:br>
            <a:r>
              <a:rPr lang="en-US" sz="5200" b="1"/>
              <a:t>MIMI NI WA YESU</a:t>
            </a:r>
            <a:br>
              <a:rPr lang="en-US" sz="5200" b="1"/>
            </a:br>
            <a:r>
              <a:rPr lang="en-US" sz="5200" b="1"/>
              <a:t> MIMI NI WA BWANA X2</a:t>
            </a:r>
            <a:endParaRPr sz="5200" b="1"/>
          </a:p>
        </p:txBody>
      </p:sp>
      <p:sp>
        <p:nvSpPr>
          <p:cNvPr id="8090" name="Google Shape;8090;p11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7" name="Google Shape;8097;p1167"/>
          <p:cNvSpPr txBox="1">
            <a:spLocks noGrp="1"/>
          </p:cNvSpPr>
          <p:nvPr>
            <p:ph type="title"/>
          </p:nvPr>
        </p:nvSpPr>
        <p:spPr>
          <a:xfrm>
            <a:off x="1930400" y="138545"/>
            <a:ext cx="8229600" cy="1366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COME LET US PRAISE E</a:t>
            </a:r>
            <a:endParaRPr sz="5199" b="1"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98" name="Google Shape;8098;p1167"/>
          <p:cNvSpPr txBox="1">
            <a:spLocks noGrp="1"/>
          </p:cNvSpPr>
          <p:nvPr>
            <p:ph type="body" idx="1"/>
          </p:nvPr>
        </p:nvSpPr>
        <p:spPr>
          <a:xfrm>
            <a:off x="1896918" y="1533238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br>
              <a:rPr lang="en-US" sz="4800" b="1"/>
            </a:br>
            <a:r>
              <a:rPr lang="en-US" sz="4800" b="1"/>
              <a:t>COME LET US PRAISE,</a:t>
            </a:r>
            <a:br>
              <a:rPr lang="en-US" sz="4800" b="1"/>
            </a:br>
            <a:r>
              <a:rPr lang="en-US" sz="4800" b="1"/>
              <a:t>LIFT UP YOUR EYES,</a:t>
            </a:r>
            <a:br>
              <a:rPr lang="en-US" sz="4800" b="1"/>
            </a:br>
            <a:r>
              <a:rPr lang="en-US" sz="4800" b="1"/>
              <a:t>TO THE LORD</a:t>
            </a:r>
            <a:br>
              <a:rPr lang="en-US" sz="4800" b="1"/>
            </a:br>
            <a:endParaRPr sz="4800"/>
          </a:p>
        </p:txBody>
      </p:sp>
    </p:spTree>
  </p:cSld>
  <p:clrMapOvr>
    <a:masterClrMapping/>
  </p:clrMapOvr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4" name="Google Shape;8104;p1168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LIFT UP YOUR EYES,</a:t>
            </a:r>
            <a:br>
              <a:rPr lang="en-US" sz="5200" b="1"/>
            </a:br>
            <a:r>
              <a:rPr lang="en-US" sz="5200" b="1"/>
              <a:t>LIFT UP YOUR VOICE,</a:t>
            </a:r>
            <a:br>
              <a:rPr lang="en-US" sz="5200" b="1"/>
            </a:br>
            <a:r>
              <a:rPr lang="en-US" sz="5200" b="1"/>
              <a:t>LIFT UP YOUR HEARTS,</a:t>
            </a:r>
            <a:br>
              <a:rPr lang="en-US" sz="5200" b="1"/>
            </a:br>
            <a:r>
              <a:rPr lang="en-US" sz="5200" b="1"/>
              <a:t>FOR IN HIS LOVE </a:t>
            </a:r>
            <a:br>
              <a:rPr lang="en-US" sz="5200" b="1"/>
            </a:br>
            <a:r>
              <a:rPr lang="en-US" sz="5200" b="1"/>
              <a:t>WE CAN REJOICE</a:t>
            </a:r>
            <a:endParaRPr/>
          </a:p>
        </p:txBody>
      </p:sp>
      <p:sp>
        <p:nvSpPr>
          <p:cNvPr id="8105" name="Google Shape;8105;p11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1" name="Google Shape;8111;p1169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WHY ARE WE WEIGHED DOWN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 CAN WE SEE NO SOLUTION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WHY DON'T WE LOOK UP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TO THE HOPE OF OUR SALVATION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endParaRPr sz="5200" b="1"/>
          </a:p>
        </p:txBody>
      </p:sp>
      <p:sp>
        <p:nvSpPr>
          <p:cNvPr id="8112" name="Google Shape;8112;p11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8" name="Google Shape;8118;p1170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CAN WE SEE THAT OUR GOD IS FAITHFUL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YESTERDAY TODAY FOREVER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LET EVERY TRIBE AND EVERY TONGUE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 b="1"/>
          </a:p>
        </p:txBody>
      </p:sp>
      <p:sp>
        <p:nvSpPr>
          <p:cNvPr id="8119" name="Google Shape;8119;p11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5" name="Google Shape;8125;p1171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COME TO THE SON WHO'S BORN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THOSE WHO CALL ON HIM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HE HAS PROMISED TO SAVE</a:t>
            </a:r>
            <a:endParaRPr/>
          </a:p>
        </p:txBody>
      </p:sp>
      <p:sp>
        <p:nvSpPr>
          <p:cNvPr id="8126" name="Google Shape;8126;p11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3" name="Google Shape;8133;p1172"/>
          <p:cNvSpPr txBox="1">
            <a:spLocks noGrp="1"/>
          </p:cNvSpPr>
          <p:nvPr>
            <p:ph type="title"/>
          </p:nvPr>
        </p:nvSpPr>
        <p:spPr>
          <a:xfrm>
            <a:off x="1981199" y="536713"/>
            <a:ext cx="8369852" cy="1452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/>
              <a:t>NI NANI KAMA WEWE</a:t>
            </a:r>
            <a:endParaRPr sz="5000"/>
          </a:p>
        </p:txBody>
      </p:sp>
      <p:sp>
        <p:nvSpPr>
          <p:cNvPr id="8134" name="Google Shape;8134;p1172"/>
          <p:cNvSpPr txBox="1">
            <a:spLocks noGrp="1"/>
          </p:cNvSpPr>
          <p:nvPr>
            <p:ph type="body" idx="1"/>
          </p:nvPr>
        </p:nvSpPr>
        <p:spPr>
          <a:xfrm>
            <a:off x="556591" y="955677"/>
            <a:ext cx="10933044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u="sng"/>
              <a:t> </a:t>
            </a:r>
            <a:br>
              <a:rPr lang="en-US" sz="5000" b="1"/>
            </a:br>
            <a:r>
              <a:rPr lang="en-US" sz="5000" b="1"/>
              <a:t>NI NANI KAMA WEWE BWANA?</a:t>
            </a:r>
            <a:br>
              <a:rPr lang="en-US" sz="5000" b="1"/>
            </a:br>
            <a:r>
              <a:rPr lang="en-US" sz="5000" b="1"/>
              <a:t>NANI KAMA WEWE…X2</a:t>
            </a:r>
            <a:endParaRPr sz="5000"/>
          </a:p>
        </p:txBody>
      </p:sp>
    </p:spTree>
  </p:cSld>
  <p:clrMapOvr>
    <a:masterClrMapping/>
  </p:clrMapOvr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0" name="Google Shape;8140;p1173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 dirty="0"/>
              <a:t>HAKUNA KAMA WEWE</a:t>
            </a:r>
            <a:br>
              <a:rPr lang="en-US" sz="5200" b="1" dirty="0"/>
            </a:br>
            <a:r>
              <a:rPr lang="en-US" sz="5200" b="1" dirty="0"/>
              <a:t>BWANA WA MABWANA</a:t>
            </a:r>
            <a:endParaRPr sz="5200" b="1" dirty="0"/>
          </a:p>
        </p:txBody>
      </p:sp>
      <p:sp>
        <p:nvSpPr>
          <p:cNvPr id="8141" name="Google Shape;8141;p11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EH BWANA, EH BWANA,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EH BWANA, EH BWANA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NI WEWE, NI WEWE,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NI WEWE, NI WEWE,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8" name="Google Shape;8148;p1174"/>
          <p:cNvSpPr txBox="1">
            <a:spLocks noGrp="1"/>
          </p:cNvSpPr>
          <p:nvPr>
            <p:ph type="title"/>
          </p:nvPr>
        </p:nvSpPr>
        <p:spPr>
          <a:xfrm>
            <a:off x="1981200" y="159026"/>
            <a:ext cx="8229599" cy="1157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MADE ME GLAD</a:t>
            </a:r>
            <a:r>
              <a:rPr lang="en-US"/>
              <a:t> B</a:t>
            </a:r>
            <a:r>
              <a:rPr lang="en-US" baseline="30000"/>
              <a:t>b</a:t>
            </a:r>
            <a:endParaRPr/>
          </a:p>
        </p:txBody>
      </p:sp>
      <p:sp>
        <p:nvSpPr>
          <p:cNvPr id="8149" name="Google Shape;8149;p1174"/>
          <p:cNvSpPr txBox="1">
            <a:spLocks noGrp="1"/>
          </p:cNvSpPr>
          <p:nvPr>
            <p:ph type="body" idx="1"/>
          </p:nvPr>
        </p:nvSpPr>
        <p:spPr>
          <a:xfrm>
            <a:off x="795130" y="944563"/>
            <a:ext cx="1063487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br>
              <a:rPr lang="en-US" sz="5000" b="1"/>
            </a:br>
            <a:r>
              <a:rPr lang="en-US" sz="5000" b="1"/>
              <a:t>I WILL BLESS THE LORD FOREVER,</a:t>
            </a:r>
            <a:br>
              <a:rPr lang="en-US" sz="5000" b="1"/>
            </a:br>
            <a:r>
              <a:rPr lang="en-US" sz="5000" b="1"/>
              <a:t>I WILL TRUST HIM AT ALL TIMES</a:t>
            </a:r>
            <a:br>
              <a:rPr lang="en-US" sz="5000" b="1"/>
            </a:br>
            <a:r>
              <a:rPr lang="en-US" sz="5000" b="1"/>
              <a:t>HE HAS DELIVERED ME </a:t>
            </a:r>
            <a:br>
              <a:rPr lang="en-US" sz="5000" b="1"/>
            </a:br>
            <a:r>
              <a:rPr lang="en-US" sz="5000" b="1"/>
              <a:t>FROM ALL FEAR</a:t>
            </a:r>
            <a:endParaRPr sz="5000"/>
          </a:p>
        </p:txBody>
      </p:sp>
    </p:spTree>
  </p:cSld>
  <p:clrMapOvr>
    <a:masterClrMapping/>
  </p:clrMapOvr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5" name="Google Shape;8155;p1175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HE HAS SET MY FEET UPON THE ROCK,</a:t>
            </a:r>
            <a:br>
              <a:rPr lang="en-US" sz="5200" b="1"/>
            </a:br>
            <a:r>
              <a:rPr lang="en-US" sz="5200" b="1"/>
              <a:t>I WILL NOT BE MOVED</a:t>
            </a:r>
            <a:br>
              <a:rPr lang="en-US" sz="5200" b="1"/>
            </a:br>
            <a:r>
              <a:rPr lang="en-US" sz="5200" b="1"/>
              <a:t>AND I’LL SAY OF THE LORD…</a:t>
            </a:r>
            <a:endParaRPr/>
          </a:p>
        </p:txBody>
      </p:sp>
      <p:sp>
        <p:nvSpPr>
          <p:cNvPr id="8156" name="Google Shape;8156;p11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2" name="Google Shape;8162;p1176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YOU ARE MY SHIELD, MY STRENGTH,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MY PORTION, DELIVERER, 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MY </a:t>
            </a:r>
            <a:r>
              <a:rPr lang="en-US" sz="4800"/>
              <a:t>SHELTER, STRONG TOWER</a:t>
            </a:r>
            <a:r>
              <a:rPr lang="en-US" sz="4800" b="1"/>
              <a:t>,</a:t>
            </a:r>
            <a:r>
              <a:rPr lang="en-US" sz="4800"/>
              <a:t> </a:t>
            </a:r>
            <a:endParaRPr sz="480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MY VERY PRESENT HELP </a:t>
            </a:r>
            <a:endParaRPr sz="480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IN TIME </a:t>
            </a:r>
            <a:r>
              <a:rPr lang="en-US" sz="4800" b="1"/>
              <a:t>OF </a:t>
            </a:r>
            <a:r>
              <a:rPr lang="en-US" sz="4800"/>
              <a:t>NEED</a:t>
            </a:r>
            <a:endParaRPr sz="4800"/>
          </a:p>
        </p:txBody>
      </p:sp>
      <p:sp>
        <p:nvSpPr>
          <p:cNvPr id="8163" name="Google Shape;8163;p11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9" name="Google Shape;8169;p1177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>
                <a:solidFill>
                  <a:srgbClr val="000000"/>
                </a:solidFill>
              </a:rPr>
              <a:t>WHOM HAVE I IN HEAVEN BUT YOU</a:t>
            </a:r>
            <a:r>
              <a:rPr lang="en-US" sz="4800"/>
              <a:t>,</a:t>
            </a:r>
            <a:br>
              <a:rPr lang="en-US" sz="4800"/>
            </a:br>
            <a:r>
              <a:rPr lang="en-US" sz="4800"/>
              <a:t>THERE’S NONE I DESIRE BESIDES YOU</a:t>
            </a:r>
            <a:r>
              <a:rPr lang="en-US" sz="4800" b="1"/>
              <a:t>,</a:t>
            </a:r>
            <a:br>
              <a:rPr lang="en-US" sz="4800"/>
            </a:br>
            <a:r>
              <a:rPr lang="en-US" sz="4800"/>
              <a:t>YOU HAVE MADE ME </a:t>
            </a:r>
            <a:r>
              <a:rPr lang="en-US" sz="4800">
                <a:solidFill>
                  <a:srgbClr val="000000"/>
                </a:solidFill>
              </a:rPr>
              <a:t>GLAD</a:t>
            </a:r>
            <a:br>
              <a:rPr lang="en-US" sz="4800">
                <a:solidFill>
                  <a:srgbClr val="000000"/>
                </a:solidFill>
              </a:rPr>
            </a:br>
            <a:r>
              <a:rPr lang="en-US" sz="4800">
                <a:solidFill>
                  <a:srgbClr val="000000"/>
                </a:solidFill>
              </a:rPr>
              <a:t>AND I’LL SAY</a:t>
            </a:r>
            <a:r>
              <a:rPr lang="en-US" sz="4800"/>
              <a:t> </a:t>
            </a:r>
            <a:r>
              <a:rPr lang="en-US" sz="4800" b="1"/>
              <a:t>OF </a:t>
            </a:r>
            <a:r>
              <a:rPr lang="en-US" sz="4800"/>
              <a:t>THE LORD….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/>
          </a:p>
        </p:txBody>
      </p:sp>
      <p:sp>
        <p:nvSpPr>
          <p:cNvPr id="8170" name="Google Shape;8170;p11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6" name="Google Shape;8176;p1178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YOU ARE MY SHIELD, MY STRENGTH, </a:t>
            </a:r>
            <a:endParaRPr sz="535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MY PORTION, DELIVERER, </a:t>
            </a:r>
            <a:endParaRPr sz="535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MY </a:t>
            </a:r>
            <a:r>
              <a:rPr lang="en-US" sz="4800"/>
              <a:t>SHELTER, STRONG TOWER</a:t>
            </a:r>
            <a:r>
              <a:rPr lang="en-US" sz="4800" b="1"/>
              <a:t>,</a:t>
            </a:r>
            <a:r>
              <a:rPr lang="en-US" sz="4800"/>
              <a:t> 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MY VERY PRESENT HELP 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IN TIME </a:t>
            </a:r>
            <a:r>
              <a:rPr lang="en-US" sz="4800" b="1"/>
              <a:t>OF </a:t>
            </a:r>
            <a:r>
              <a:rPr lang="en-US" sz="4800"/>
              <a:t>NEED</a:t>
            </a:r>
            <a:endParaRPr sz="4800"/>
          </a:p>
        </p:txBody>
      </p:sp>
      <p:sp>
        <p:nvSpPr>
          <p:cNvPr id="8177" name="Google Shape;8177;p11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4" name="Google Shape;8184;p1179"/>
          <p:cNvSpPr txBox="1">
            <a:spLocks noGrp="1"/>
          </p:cNvSpPr>
          <p:nvPr>
            <p:ph type="title"/>
          </p:nvPr>
        </p:nvSpPr>
        <p:spPr>
          <a:xfrm>
            <a:off x="1889126" y="178904"/>
            <a:ext cx="8413748" cy="1073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CHA KUTUMAINI SINA</a:t>
            </a:r>
            <a:r>
              <a:rPr lang="en-US"/>
              <a:t> E</a:t>
            </a:r>
            <a:endParaRPr/>
          </a:p>
        </p:txBody>
      </p:sp>
      <p:sp>
        <p:nvSpPr>
          <p:cNvPr id="8185" name="Google Shape;8185;p1179"/>
          <p:cNvSpPr txBox="1">
            <a:spLocks noGrp="1"/>
          </p:cNvSpPr>
          <p:nvPr>
            <p:ph type="body" idx="1"/>
          </p:nvPr>
        </p:nvSpPr>
        <p:spPr>
          <a:xfrm>
            <a:off x="1889126" y="919164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br>
              <a:rPr lang="en-US" sz="5000" b="1"/>
            </a:br>
            <a:r>
              <a:rPr lang="en-US" sz="5000" b="1"/>
              <a:t>CHAKUTUMAINI SINA</a:t>
            </a:r>
            <a:br>
              <a:rPr lang="en-US" sz="5000" b="1"/>
            </a:br>
            <a:r>
              <a:rPr lang="en-US" sz="5000" b="1"/>
              <a:t>ILA DAMU YAKE YESU,</a:t>
            </a:r>
            <a:br>
              <a:rPr lang="en-US" sz="5000" b="1"/>
            </a:br>
            <a:r>
              <a:rPr lang="en-US" sz="5000" b="1"/>
              <a:t>SINA WEMA WAKUTOSHA,</a:t>
            </a:r>
            <a:br>
              <a:rPr lang="en-US" sz="5000" b="1"/>
            </a:br>
            <a:r>
              <a:rPr lang="en-US" sz="5000" b="1"/>
              <a:t>DHAMBI ZANGU KUZIOSHA</a:t>
            </a:r>
            <a:br>
              <a:rPr lang="en-US" sz="5000" b="1"/>
            </a:br>
            <a:br>
              <a:rPr lang="en-US" sz="5000" b="1"/>
            </a:br>
            <a:endParaRPr sz="5000"/>
          </a:p>
        </p:txBody>
      </p:sp>
    </p:spTree>
  </p:cSld>
  <p:clrMapOvr>
    <a:masterClrMapping/>
  </p:clrMapOvr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1" name="Google Shape;8191;p1180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KWAKE YESU NASIMAMA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br>
              <a:rPr lang="en-US" sz="4800"/>
            </a:br>
            <a:r>
              <a:rPr lang="en-US" sz="4800"/>
              <a:t>NDIYE MWAMBA NI SALAMA X3</a:t>
            </a:r>
            <a:br>
              <a:rPr lang="en-US" sz="4800"/>
            </a:br>
            <a:endParaRPr sz="4800"/>
          </a:p>
        </p:txBody>
      </p:sp>
      <p:sp>
        <p:nvSpPr>
          <p:cNvPr id="8192" name="Google Shape;8192;p11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8" name="Google Shape;8198;p1181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DAMU YAKE NA SADAKA</a:t>
            </a:r>
            <a:br>
              <a:rPr lang="en-US" sz="4800"/>
            </a:br>
            <a:r>
              <a:rPr lang="en-US" sz="4800"/>
              <a:t>NATEGEMEA DAIMA</a:t>
            </a:r>
            <a:br>
              <a:rPr lang="en-US" sz="4800"/>
            </a:br>
            <a:r>
              <a:rPr lang="en-US" sz="4800"/>
              <a:t>YOTE CHINI YAKIISHA</a:t>
            </a:r>
            <a:br>
              <a:rPr lang="en-US" sz="4800"/>
            </a:br>
            <a:r>
              <a:rPr lang="en-US" sz="4800"/>
              <a:t>MWOKOZI ATANITOSHA</a:t>
            </a:r>
            <a:br>
              <a:rPr lang="en-US" sz="4800"/>
            </a:br>
            <a:endParaRPr sz="4800"/>
          </a:p>
        </p:txBody>
      </p:sp>
      <p:sp>
        <p:nvSpPr>
          <p:cNvPr id="8199" name="Google Shape;8199;p11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5" name="Google Shape;8205;p1182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KWAKE YESU NASIMAMA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br>
              <a:rPr lang="en-US" sz="4800"/>
            </a:br>
            <a:r>
              <a:rPr lang="en-US" sz="4800"/>
              <a:t>NDIYE MWAMBA NI SALAMA X3</a:t>
            </a:r>
            <a:br>
              <a:rPr lang="en-US" sz="4800"/>
            </a:br>
            <a:endParaRPr sz="4800"/>
          </a:p>
        </p:txBody>
      </p:sp>
      <p:sp>
        <p:nvSpPr>
          <p:cNvPr id="8206" name="Google Shape;8206;p11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2" name="Google Shape;8212;p1183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NIKIITWA HUKUMUNI,</a:t>
            </a:r>
            <a:br>
              <a:rPr lang="en-US" sz="4800"/>
            </a:br>
            <a:r>
              <a:rPr lang="en-US" sz="4800"/>
              <a:t>MOYONI NINA AMANI,</a:t>
            </a:r>
            <a:br>
              <a:rPr lang="en-US" sz="4800"/>
            </a:br>
            <a:r>
              <a:rPr lang="en-US" sz="4800"/>
              <a:t>NIKIVIKWA HAKI YAKE,</a:t>
            </a:r>
            <a:br>
              <a:rPr lang="en-US" sz="4800"/>
            </a:br>
            <a:r>
              <a:rPr lang="en-US" sz="4800"/>
              <a:t>SINA HOFU MBELE ZAKE</a:t>
            </a:r>
            <a:endParaRPr/>
          </a:p>
        </p:txBody>
      </p:sp>
      <p:sp>
        <p:nvSpPr>
          <p:cNvPr id="8213" name="Google Shape;8213;p11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119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999"/>
              <a:buFont typeface="Calibri"/>
              <a:buNone/>
            </a:pPr>
            <a:r>
              <a:rPr lang="en-US" sz="5999" b="1" u="sng" dirty="0">
                <a:solidFill>
                  <a:srgbClr val="318B71"/>
                </a:solidFill>
              </a:rPr>
              <a:t>YOU HAVE DONE ME WELL</a:t>
            </a:r>
            <a:endParaRPr dirty="0"/>
          </a:p>
        </p:txBody>
      </p:sp>
      <p:sp>
        <p:nvSpPr>
          <p:cNvPr id="694" name="Google Shape;694;p119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0668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 dirty="0"/>
              <a:t>YOU HAVE DONE ME WELL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YOU HAVE DONE ME WELL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YOU HAVE DONE ME WELL, JESUS!</a:t>
            </a:r>
            <a:endParaRPr dirty="0"/>
          </a:p>
        </p:txBody>
      </p:sp>
      <p:sp>
        <p:nvSpPr>
          <p:cNvPr id="695" name="Google Shape;695;p1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9" name="Google Shape;8219;p1184"/>
          <p:cNvSpPr txBox="1">
            <a:spLocks noGrp="1"/>
          </p:cNvSpPr>
          <p:nvPr>
            <p:ph type="body" idx="1"/>
          </p:nvPr>
        </p:nvSpPr>
        <p:spPr>
          <a:xfrm>
            <a:off x="159026" y="1574800"/>
            <a:ext cx="11767931" cy="4884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/>
              <a:t>KWAKE YESU NASIMAMA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br>
              <a:rPr lang="en-US" sz="4800"/>
            </a:br>
            <a:r>
              <a:rPr lang="en-US" sz="4800"/>
              <a:t>NDIYE MWAMBA NI SALAMA X3</a:t>
            </a:r>
            <a:br>
              <a:rPr lang="en-US" sz="4800"/>
            </a:br>
            <a:endParaRPr sz="4800"/>
          </a:p>
        </p:txBody>
      </p:sp>
      <p:sp>
        <p:nvSpPr>
          <p:cNvPr id="8220" name="Google Shape;8220;p11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7" name="Google Shape;8227;p1185"/>
          <p:cNvSpPr txBox="1">
            <a:spLocks noGrp="1"/>
          </p:cNvSpPr>
          <p:nvPr>
            <p:ph type="title"/>
          </p:nvPr>
        </p:nvSpPr>
        <p:spPr>
          <a:xfrm>
            <a:off x="2071688" y="2"/>
            <a:ext cx="8229600" cy="1331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/>
              <a:t>THE LORD IS GOOD</a:t>
            </a:r>
            <a:r>
              <a:rPr lang="en-US" sz="5000"/>
              <a:t> C</a:t>
            </a:r>
            <a:endParaRPr/>
          </a:p>
        </p:txBody>
      </p:sp>
      <p:sp>
        <p:nvSpPr>
          <p:cNvPr id="8228" name="Google Shape;8228;p1185"/>
          <p:cNvSpPr txBox="1">
            <a:spLocks noGrp="1"/>
          </p:cNvSpPr>
          <p:nvPr>
            <p:ph type="body" idx="1"/>
          </p:nvPr>
        </p:nvSpPr>
        <p:spPr>
          <a:xfrm>
            <a:off x="2006600" y="915989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br>
              <a:rPr lang="en-US" sz="5000" b="1"/>
            </a:br>
            <a:r>
              <a:rPr lang="en-US" sz="5000" b="1"/>
              <a:t>FOR THE LORD IS GOOD </a:t>
            </a:r>
            <a:br>
              <a:rPr lang="en-US" sz="5000" b="1"/>
            </a:br>
            <a:r>
              <a:rPr lang="en-US" sz="5000" b="1"/>
              <a:t>I WILL LIFT HIS NAME HIGHER </a:t>
            </a:r>
            <a:br>
              <a:rPr lang="en-US" sz="5000" b="1"/>
            </a:br>
            <a:r>
              <a:rPr lang="en-US" sz="5000" b="1"/>
              <a:t>EVERYWHERE I GO </a:t>
            </a:r>
            <a:br>
              <a:rPr lang="en-US" sz="5000" b="1"/>
            </a:br>
            <a:r>
              <a:rPr lang="en-US" sz="5000" b="1"/>
              <a:t>I WILL LIFT HIS NAME HIGHER</a:t>
            </a:r>
            <a:br>
              <a:rPr lang="en-US" sz="5000" b="1"/>
            </a:br>
            <a:br>
              <a:rPr lang="en-US" sz="5000" b="1"/>
            </a:br>
            <a:endParaRPr sz="5000"/>
          </a:p>
        </p:txBody>
      </p:sp>
    </p:spTree>
  </p:cSld>
  <p:clrMapOvr>
    <a:masterClrMapping/>
  </p:clrMapOvr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5" name="Google Shape;8235;p1186"/>
          <p:cNvSpPr txBox="1">
            <a:spLocks noGrp="1"/>
          </p:cNvSpPr>
          <p:nvPr>
            <p:ph type="title"/>
          </p:nvPr>
        </p:nvSpPr>
        <p:spPr>
          <a:xfrm>
            <a:off x="1405490" y="327957"/>
            <a:ext cx="9381020" cy="3617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n-US" sz="5000" b="1">
                <a:solidFill>
                  <a:schemeClr val="dk1"/>
                </a:solidFill>
              </a:rPr>
              <a:t>I WILL LIFT HIS NAME, HIGHER X2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EVERY WHERE I GO 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I WILL LIFT HIS NAME HIGHER</a:t>
            </a:r>
            <a:endParaRPr/>
          </a:p>
        </p:txBody>
      </p:sp>
    </p:spTree>
  </p:cSld>
  <p:clrMapOvr>
    <a:masterClrMapping/>
  </p:clrMapOvr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2" name="Google Shape;8242;p1187"/>
          <p:cNvSpPr txBox="1">
            <a:spLocks noGrp="1"/>
          </p:cNvSpPr>
          <p:nvPr>
            <p:ph type="title"/>
          </p:nvPr>
        </p:nvSpPr>
        <p:spPr>
          <a:xfrm>
            <a:off x="1889126" y="0"/>
            <a:ext cx="8229600" cy="150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TWAKUHIMIDI</a:t>
            </a:r>
            <a:r>
              <a:rPr lang="en-US"/>
              <a:t> D</a:t>
            </a:r>
            <a:endParaRPr/>
          </a:p>
        </p:txBody>
      </p:sp>
      <p:sp>
        <p:nvSpPr>
          <p:cNvPr id="8243" name="Google Shape;8243;p1187"/>
          <p:cNvSpPr txBox="1">
            <a:spLocks noGrp="1"/>
          </p:cNvSpPr>
          <p:nvPr>
            <p:ph type="body" idx="1"/>
          </p:nvPr>
        </p:nvSpPr>
        <p:spPr>
          <a:xfrm>
            <a:off x="854765" y="906464"/>
            <a:ext cx="10873409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br>
              <a:rPr lang="en-US" b="1"/>
            </a:br>
            <a:r>
              <a:rPr lang="en-US" b="1"/>
              <a:t>TWAKUHIMIDI, </a:t>
            </a:r>
            <a:br>
              <a:rPr lang="en-US" b="1"/>
            </a:br>
            <a:r>
              <a:rPr lang="en-US" b="1"/>
              <a:t>MWENYEZI MUNGU, </a:t>
            </a:r>
            <a:br>
              <a:rPr lang="en-US" b="1"/>
            </a:br>
            <a:r>
              <a:rPr lang="en-US" b="1"/>
              <a:t>UPEKE YAKO,</a:t>
            </a:r>
            <a:br>
              <a:rPr lang="en-US" b="1"/>
            </a:br>
            <a:r>
              <a:rPr lang="en-US" b="1"/>
              <a:t> HAPANA MWINGINE</a:t>
            </a:r>
            <a:endParaRPr/>
          </a:p>
        </p:txBody>
      </p:sp>
    </p:spTree>
  </p:cSld>
  <p:clrMapOvr>
    <a:masterClrMapping/>
  </p:clrMapOvr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8" name="Google Shape;8248;p1188"/>
          <p:cNvSpPr txBox="1">
            <a:spLocks noGrp="1"/>
          </p:cNvSpPr>
          <p:nvPr>
            <p:ph type="body" idx="1"/>
          </p:nvPr>
        </p:nvSpPr>
        <p:spPr>
          <a:xfrm>
            <a:off x="2484784" y="1522415"/>
            <a:ext cx="7613374" cy="358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UKUU WAKO,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HAUNA KIFANI,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POKEA SIFA,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TUNAKUABUDU</a:t>
            </a:r>
            <a:endParaRPr sz="5400"/>
          </a:p>
        </p:txBody>
      </p:sp>
    </p:spTree>
  </p:cSld>
  <p:clrMapOvr>
    <a:masterClrMapping/>
  </p:clrMapOvr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5" name="Google Shape;8255;p1189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1311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400"/>
              <a:buFont typeface="Calibri"/>
              <a:buNone/>
            </a:pPr>
            <a:r>
              <a:rPr lang="en-US" sz="5400" u="sng"/>
              <a:t>LET YOUR PRESENCE FALL</a:t>
            </a:r>
            <a:r>
              <a:rPr lang="en-US" sz="5400"/>
              <a:t> E</a:t>
            </a:r>
            <a:endParaRPr/>
          </a:p>
        </p:txBody>
      </p:sp>
      <p:sp>
        <p:nvSpPr>
          <p:cNvPr id="8256" name="Google Shape;8256;p1189"/>
          <p:cNvSpPr txBox="1">
            <a:spLocks noGrp="1"/>
          </p:cNvSpPr>
          <p:nvPr>
            <p:ph type="body" idx="1"/>
          </p:nvPr>
        </p:nvSpPr>
        <p:spPr>
          <a:xfrm>
            <a:off x="1093304" y="901702"/>
            <a:ext cx="9819861" cy="3567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br>
              <a:rPr lang="en-US" sz="5400" b="1"/>
            </a:br>
            <a:r>
              <a:rPr lang="en-US" sz="5400" b="1"/>
              <a:t>LORD WE PROCLAIM YOU NOW</a:t>
            </a:r>
            <a:br>
              <a:rPr lang="en-US" sz="5400" b="1"/>
            </a:br>
            <a:r>
              <a:rPr lang="en-US" sz="5400" b="1"/>
              <a:t>OF YOUR MIGHTY POWER</a:t>
            </a:r>
            <a:br>
              <a:rPr lang="en-US" sz="5400" b="1"/>
            </a:br>
            <a:r>
              <a:rPr lang="en-US" sz="5400" b="1"/>
              <a:t>AND YOUR AWESOME MAJESTY</a:t>
            </a:r>
            <a:br>
              <a:rPr lang="en-US" sz="5400" b="1"/>
            </a:br>
            <a:br>
              <a:rPr lang="en-US" sz="5400" b="1"/>
            </a:br>
            <a:endParaRPr sz="5400"/>
          </a:p>
        </p:txBody>
      </p:sp>
    </p:spTree>
  </p:cSld>
  <p:clrMapOvr>
    <a:masterClrMapping/>
  </p:clrMapOvr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1" name="Google Shape;8261;p1190"/>
          <p:cNvSpPr txBox="1">
            <a:spLocks noGrp="1"/>
          </p:cNvSpPr>
          <p:nvPr>
            <p:ph type="body" idx="1"/>
          </p:nvPr>
        </p:nvSpPr>
        <p:spPr>
          <a:xfrm>
            <a:off x="2484784" y="1522415"/>
            <a:ext cx="7613374" cy="358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LORD COME UPON US NOW</a:t>
            </a:r>
            <a:br>
              <a:rPr lang="en-US" sz="5400"/>
            </a:br>
            <a:r>
              <a:rPr lang="en-US" sz="5400"/>
              <a:t>RELEASE YOUR POWER</a:t>
            </a:r>
            <a:br>
              <a:rPr lang="en-US" sz="5400"/>
            </a:br>
            <a:r>
              <a:rPr lang="en-US" sz="5400"/>
              <a:t>AND LET YOUR PRESENCE REIGN</a:t>
            </a:r>
            <a:endParaRPr/>
          </a:p>
        </p:txBody>
      </p:sp>
    </p:spTree>
  </p:cSld>
  <p:clrMapOvr>
    <a:masterClrMapping/>
  </p:clrMapOvr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6" name="Google Shape;8266;p1191"/>
          <p:cNvSpPr txBox="1">
            <a:spLocks noGrp="1"/>
          </p:cNvSpPr>
          <p:nvPr>
            <p:ph type="body" idx="1"/>
          </p:nvPr>
        </p:nvSpPr>
        <p:spPr>
          <a:xfrm>
            <a:off x="2484784" y="1522415"/>
            <a:ext cx="7613374" cy="358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OH LORD….</a:t>
            </a:r>
            <a:br>
              <a:rPr lang="en-US" sz="5400"/>
            </a:br>
            <a:br>
              <a:rPr lang="en-US" sz="5400"/>
            </a:br>
            <a:r>
              <a:rPr lang="en-US" sz="5400"/>
              <a:t>RELEASE YOUR POWER, </a:t>
            </a:r>
            <a:br>
              <a:rPr lang="en-US" sz="5400"/>
            </a:br>
            <a:r>
              <a:rPr lang="en-US" sz="5400"/>
              <a:t>AND LET YOUR PRESENCE REIGN</a:t>
            </a:r>
            <a:endParaRPr sz="5350"/>
          </a:p>
        </p:txBody>
      </p:sp>
    </p:spTree>
  </p:cSld>
  <p:clrMapOvr>
    <a:masterClrMapping/>
  </p:clrMapOvr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3" name="Google Shape;8273;p1192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1351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ct val="98166"/>
              <a:buFont typeface="Calibri"/>
              <a:buNone/>
            </a:pPr>
            <a:r>
              <a:rPr lang="en-US" u="sng"/>
              <a:t>THERE IS RACE I MUST RUN</a:t>
            </a:r>
            <a:r>
              <a:rPr lang="en-US"/>
              <a:t> A</a:t>
            </a:r>
            <a:endParaRPr/>
          </a:p>
        </p:txBody>
      </p:sp>
      <p:sp>
        <p:nvSpPr>
          <p:cNvPr id="8274" name="Google Shape;8274;p1192"/>
          <p:cNvSpPr txBox="1">
            <a:spLocks noGrp="1"/>
          </p:cNvSpPr>
          <p:nvPr>
            <p:ph type="body" idx="1"/>
          </p:nvPr>
        </p:nvSpPr>
        <p:spPr>
          <a:xfrm>
            <a:off x="437322" y="927101"/>
            <a:ext cx="11191461" cy="4519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br>
              <a:rPr lang="en-US" sz="5400" b="1"/>
            </a:br>
            <a:r>
              <a:rPr lang="en-US" sz="5400" b="1"/>
              <a:t>THERE IS A RACE; THAT I MUST RUN</a:t>
            </a:r>
            <a:br>
              <a:rPr lang="en-US" sz="5400" b="1"/>
            </a:br>
            <a:r>
              <a:rPr lang="en-US" sz="5400" b="1"/>
              <a:t>THERE ARE VICTORIES TO BE WON</a:t>
            </a:r>
            <a:br>
              <a:rPr lang="en-US" sz="5400" b="1"/>
            </a:br>
            <a:r>
              <a:rPr lang="en-US" sz="5400" b="1"/>
              <a:t>GIVE ME POWER EVERY HOUR </a:t>
            </a:r>
            <a:br>
              <a:rPr lang="en-US" sz="5400" b="1"/>
            </a:br>
            <a:r>
              <a:rPr lang="en-US" sz="5400" b="1"/>
              <a:t>TO BE STRONG</a:t>
            </a:r>
            <a:endParaRPr sz="5400"/>
          </a:p>
        </p:txBody>
      </p:sp>
    </p:spTree>
  </p:cSld>
  <p:clrMapOvr>
    <a:masterClrMapping/>
  </p:clrMapOvr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1" name="Google Shape;8281;p1193"/>
          <p:cNvSpPr txBox="1">
            <a:spLocks noGrp="1"/>
          </p:cNvSpPr>
          <p:nvPr>
            <p:ph type="title"/>
          </p:nvPr>
        </p:nvSpPr>
        <p:spPr>
          <a:xfrm>
            <a:off x="2068514" y="2"/>
            <a:ext cx="8229600" cy="123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400"/>
              <a:buFont typeface="Calibri"/>
              <a:buNone/>
            </a:pPr>
            <a:r>
              <a:rPr lang="en-US" sz="5400" u="sng" dirty="0"/>
              <a:t>ALPHA AND OMEGA</a:t>
            </a:r>
            <a:r>
              <a:rPr lang="en-US" sz="5400" dirty="0"/>
              <a:t> C</a:t>
            </a:r>
            <a:endParaRPr sz="5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82" name="Google Shape;8282;p1193"/>
          <p:cNvSpPr txBox="1">
            <a:spLocks noGrp="1"/>
          </p:cNvSpPr>
          <p:nvPr>
            <p:ph type="body" idx="1"/>
          </p:nvPr>
        </p:nvSpPr>
        <p:spPr>
          <a:xfrm>
            <a:off x="1093304" y="900113"/>
            <a:ext cx="9959009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YOU ARE ALPHA AND OMEGA</a:t>
            </a:r>
            <a:br>
              <a:rPr lang="en-US" b="1" dirty="0"/>
            </a:br>
            <a:r>
              <a:rPr lang="en-US" b="1" dirty="0"/>
              <a:t>WE WORSHIP YOU </a:t>
            </a:r>
            <a:r>
              <a:rPr lang="en-US" dirty="0"/>
              <a:t>ALONE</a:t>
            </a:r>
            <a:br>
              <a:rPr lang="en-US" b="1" dirty="0"/>
            </a:br>
            <a:r>
              <a:rPr lang="en-US" b="1" dirty="0"/>
              <a:t>YOU ARE WORTHY TO BE PRAISED 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X2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77500" lnSpcReduction="20000"/>
          </a:bodyPr>
          <a:lstStyle/>
          <a:p>
            <a:pPr marL="91438" lvl="0" indent="-26082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SHANGILIA, PIGA KELELE KWA BWANA</a:t>
            </a:r>
            <a:endParaRPr/>
          </a:p>
          <a:p>
            <a:pPr marL="91438" lvl="0" indent="-26082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SHANGILIA, MSIFU BWANA WA MABWANA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endParaRPr b="1"/>
          </a:p>
          <a:p>
            <a:pPr marL="91438" lvl="0" indent="-26082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SHANGILIA, PIGA KELELE KWA BWANA</a:t>
            </a:r>
            <a:endParaRPr/>
          </a:p>
          <a:p>
            <a:pPr marL="91438" lvl="0" indent="-26082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SHANGILIA, MSIFU BWANA WA MABWANA</a:t>
            </a:r>
            <a:endParaRPr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12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999"/>
              <a:buFont typeface="Calibri"/>
              <a:buNone/>
            </a:pPr>
            <a:r>
              <a:rPr lang="en-US" sz="5999" b="1" u="sng">
                <a:solidFill>
                  <a:srgbClr val="318B71"/>
                </a:solidFill>
              </a:rPr>
              <a:t>NI UMBIKITE NESA</a:t>
            </a:r>
            <a:endParaRPr/>
          </a:p>
        </p:txBody>
      </p:sp>
      <p:sp>
        <p:nvSpPr>
          <p:cNvPr id="701" name="Google Shape;701;p120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0668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NI UMBIKITE NESA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NI UMBIKITE NESA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NI UMBIKITE NESA, YESU!</a:t>
            </a:r>
            <a:endParaRPr/>
          </a:p>
        </p:txBody>
      </p:sp>
      <p:sp>
        <p:nvSpPr>
          <p:cNvPr id="702" name="Google Shape;702;p1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7" name="Google Shape;8287;p119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8288" name="Google Shape;8288;p119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3972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50"/>
              <a:buChar char=" "/>
            </a:pPr>
            <a:r>
              <a:rPr lang="en-US" sz="5350" dirty="0"/>
              <a:t>WE GIVE YOU ALL THE GLORY</a:t>
            </a:r>
            <a:br>
              <a:rPr lang="en-US" sz="5350" dirty="0"/>
            </a:br>
            <a:r>
              <a:rPr lang="en-US" sz="5350" dirty="0"/>
              <a:t>WE WORSHIP YOU ALONE</a:t>
            </a:r>
            <a:br>
              <a:rPr lang="en-US" sz="5350" dirty="0"/>
            </a:br>
            <a:r>
              <a:rPr lang="en-US" sz="5350" dirty="0"/>
              <a:t>YOU ARE WORTHY TO BE PRAISED</a:t>
            </a:r>
            <a:br>
              <a:rPr lang="en-US" sz="5350" dirty="0"/>
            </a:br>
            <a:r>
              <a:rPr lang="en-US" sz="5350" dirty="0"/>
              <a:t>(REPEAT)</a:t>
            </a:r>
            <a:br>
              <a:rPr lang="en-US" sz="5350" dirty="0"/>
            </a:br>
            <a:endParaRPr dirty="0"/>
          </a:p>
        </p:txBody>
      </p:sp>
    </p:spTree>
  </p:cSld>
  <p:clrMapOvr>
    <a:masterClrMapping/>
  </p:clrMapOvr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3" name="Google Shape;8293;p1195"/>
          <p:cNvSpPr txBox="1">
            <a:spLocks noGrp="1"/>
          </p:cNvSpPr>
          <p:nvPr>
            <p:ph type="body" idx="1"/>
          </p:nvPr>
        </p:nvSpPr>
        <p:spPr>
          <a:xfrm>
            <a:off x="2484784" y="1522415"/>
            <a:ext cx="7613374" cy="358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dirty="0"/>
              <a:t>WE NI MWANZO</a:t>
            </a:r>
            <a:br>
              <a:rPr lang="en-US" sz="5400" dirty="0"/>
            </a:br>
            <a:r>
              <a:rPr lang="en-US" sz="5400" dirty="0"/>
              <a:t>TENA MWISHO</a:t>
            </a:r>
            <a:br>
              <a:rPr lang="en-US" sz="5400" dirty="0"/>
            </a:br>
            <a:r>
              <a:rPr lang="en-US" sz="5400" dirty="0"/>
              <a:t>TUNAKUABUDU</a:t>
            </a:r>
            <a:br>
              <a:rPr lang="en-US" sz="5400" dirty="0"/>
            </a:br>
            <a:r>
              <a:rPr lang="en-US" sz="5400" dirty="0"/>
              <a:t>WASTAHILI SIFA X2</a:t>
            </a:r>
            <a:endParaRPr dirty="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dirty="0"/>
          </a:p>
        </p:txBody>
      </p:sp>
    </p:spTree>
  </p:cSld>
  <p:clrMapOvr>
    <a:masterClrMapping/>
  </p:clrMapOvr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8" name="Google Shape;8298;p1196"/>
          <p:cNvSpPr txBox="1">
            <a:spLocks noGrp="1"/>
          </p:cNvSpPr>
          <p:nvPr>
            <p:ph type="body" idx="1"/>
          </p:nvPr>
        </p:nvSpPr>
        <p:spPr>
          <a:xfrm>
            <a:off x="2484784" y="1522415"/>
            <a:ext cx="7613374" cy="358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dirty="0"/>
              <a:t>TWAKUPA UTUKUFU</a:t>
            </a:r>
            <a:br>
              <a:rPr lang="en-US" sz="5400" dirty="0"/>
            </a:br>
            <a:r>
              <a:rPr lang="en-US" sz="5400" dirty="0"/>
              <a:t>TUNAKUABUDU,</a:t>
            </a:r>
            <a:br>
              <a:rPr lang="en-US" sz="5400" dirty="0"/>
            </a:br>
            <a:r>
              <a:rPr lang="en-US" sz="5400" dirty="0"/>
              <a:t>WASTAHILI SIFA</a:t>
            </a:r>
            <a:endParaRPr dirty="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dirty="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dirty="0"/>
          </a:p>
        </p:txBody>
      </p:sp>
    </p:spTree>
  </p:cSld>
  <p:clrMapOvr>
    <a:masterClrMapping/>
  </p:clrMapOvr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5" name="Google Shape;8305;p1197"/>
          <p:cNvSpPr txBox="1">
            <a:spLocks noGrp="1"/>
          </p:cNvSpPr>
          <p:nvPr>
            <p:ph type="title"/>
          </p:nvPr>
        </p:nvSpPr>
        <p:spPr>
          <a:xfrm>
            <a:off x="2004291" y="2"/>
            <a:ext cx="8345055" cy="1406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50"/>
              <a:buFont typeface="Calibri"/>
              <a:buNone/>
            </a:pPr>
            <a:r>
              <a:rPr lang="en-US" sz="5350" u="sng"/>
              <a:t>WE BELIEVE</a:t>
            </a:r>
            <a:endParaRPr sz="53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06" name="Google Shape;8306;p1197"/>
          <p:cNvSpPr txBox="1">
            <a:spLocks noGrp="1"/>
          </p:cNvSpPr>
          <p:nvPr>
            <p:ph type="body" idx="1"/>
          </p:nvPr>
        </p:nvSpPr>
        <p:spPr>
          <a:xfrm>
            <a:off x="1002146" y="1526743"/>
            <a:ext cx="10146145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WE BELIEVE X2</a:t>
            </a:r>
            <a:br>
              <a:rPr lang="en-US" sz="5400" b="1"/>
            </a:br>
            <a:r>
              <a:rPr lang="en-US" sz="5400" b="1"/>
              <a:t>FAITH CAN MOVE A MOUNTAIN</a:t>
            </a:r>
            <a:br>
              <a:rPr lang="en-US" sz="5400" b="1"/>
            </a:br>
            <a:r>
              <a:rPr lang="en-US" sz="5400" b="1"/>
              <a:t>WE BELIEVE X2</a:t>
            </a:r>
            <a:br>
              <a:rPr lang="en-US" sz="5400" b="1"/>
            </a:br>
            <a:r>
              <a:rPr lang="en-US" sz="5400" b="1"/>
              <a:t>IN THE POWER OF YOUR LOVE</a:t>
            </a:r>
            <a:br>
              <a:rPr lang="en-US" sz="5400" b="1"/>
            </a:br>
            <a:endParaRPr sz="3600"/>
          </a:p>
        </p:txBody>
      </p:sp>
    </p:spTree>
  </p:cSld>
  <p:clrMapOvr>
    <a:masterClrMapping/>
  </p:clrMapOvr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1" name="Google Shape;8311;p1198"/>
          <p:cNvSpPr txBox="1">
            <a:spLocks noGrp="1"/>
          </p:cNvSpPr>
          <p:nvPr>
            <p:ph type="body" idx="1"/>
          </p:nvPr>
        </p:nvSpPr>
        <p:spPr>
          <a:xfrm>
            <a:off x="1976784" y="1522415"/>
            <a:ext cx="8698646" cy="358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WE BELIEVE X2</a:t>
            </a:r>
            <a:br>
              <a:rPr lang="en-US" sz="5400"/>
            </a:br>
            <a:r>
              <a:rPr lang="en-US" sz="5400"/>
              <a:t>YOUR WORD IS OUR FOUNDATION </a:t>
            </a:r>
            <a:br>
              <a:rPr lang="en-US" sz="5400"/>
            </a:br>
            <a:r>
              <a:rPr lang="en-US" sz="5400"/>
              <a:t>WE BELIEVE</a:t>
            </a:r>
            <a:br>
              <a:rPr lang="en-US" sz="5400"/>
            </a:br>
            <a:r>
              <a:rPr lang="en-US" sz="5400"/>
              <a:t>AND WE FOLLOW YOU</a:t>
            </a:r>
            <a:br>
              <a:rPr lang="en-US" sz="5400"/>
            </a:br>
            <a:endParaRPr sz="540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</p:spTree>
  </p:cSld>
  <p:clrMapOvr>
    <a:masterClrMapping/>
  </p:clrMapOvr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6" name="Google Shape;8316;p1199"/>
          <p:cNvSpPr txBox="1">
            <a:spLocks noGrp="1"/>
          </p:cNvSpPr>
          <p:nvPr>
            <p:ph type="body" idx="1"/>
          </p:nvPr>
        </p:nvSpPr>
        <p:spPr>
          <a:xfrm>
            <a:off x="1976784" y="1522415"/>
            <a:ext cx="8698646" cy="358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WE BELIEVE X2</a:t>
            </a:r>
            <a:br>
              <a:rPr lang="en-US" sz="5400"/>
            </a:br>
            <a:r>
              <a:rPr lang="en-US" sz="5400"/>
              <a:t>YOUR WORD IS OUR FOUNDATION </a:t>
            </a:r>
            <a:br>
              <a:rPr lang="en-US" sz="5400"/>
            </a:br>
            <a:r>
              <a:rPr lang="en-US" sz="5400"/>
              <a:t>WE BELIEVE</a:t>
            </a:r>
            <a:br>
              <a:rPr lang="en-US" sz="5400"/>
            </a:br>
            <a:r>
              <a:rPr lang="en-US" sz="5400"/>
              <a:t>AND WE FOLLOW YOU</a:t>
            </a:r>
            <a:br>
              <a:rPr lang="en-US" sz="5400"/>
            </a:br>
            <a:endParaRPr sz="540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</p:spTree>
  </p:cSld>
  <p:clrMapOvr>
    <a:masterClrMapping/>
  </p:clrMapOvr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1" name="Google Shape;8321;p1200"/>
          <p:cNvSpPr txBox="1">
            <a:spLocks noGrp="1"/>
          </p:cNvSpPr>
          <p:nvPr>
            <p:ph type="body" idx="1"/>
          </p:nvPr>
        </p:nvSpPr>
        <p:spPr>
          <a:xfrm>
            <a:off x="1976784" y="1522415"/>
            <a:ext cx="8698646" cy="3586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THERE IS A PLACE,</a:t>
            </a:r>
            <a:br>
              <a:rPr lang="en-US" sz="5400"/>
            </a:br>
            <a:r>
              <a:rPr lang="en-US" sz="5400"/>
              <a:t>OF COMMANDED BLESSINGS,</a:t>
            </a:r>
            <a:br>
              <a:rPr lang="en-US" sz="5400"/>
            </a:br>
            <a:r>
              <a:rPr lang="en-US" sz="5400"/>
              <a:t>FOR THOSE WHO WALK, </a:t>
            </a:r>
            <a:br>
              <a:rPr lang="en-US" sz="5400"/>
            </a:br>
            <a:r>
              <a:rPr lang="en-US" sz="5400"/>
              <a:t>IN UNITY,</a:t>
            </a:r>
            <a:br>
              <a:rPr lang="en-US" sz="5400"/>
            </a:br>
            <a:endParaRPr sz="540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</p:spTree>
  </p:cSld>
  <p:clrMapOvr>
    <a:masterClrMapping/>
  </p:clrMapOvr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8" name="Google Shape;8328;p120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ct val="1000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29" name="Google Shape;8329;p120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3972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50"/>
              <a:buChar char=" "/>
            </a:pPr>
            <a:r>
              <a:rPr lang="en-US" sz="5350"/>
              <a:t>WITH ONE VOICE,</a:t>
            </a:r>
            <a:br>
              <a:rPr lang="en-US" sz="5350"/>
            </a:br>
            <a:r>
              <a:rPr lang="en-US" sz="5350"/>
              <a:t>WE MAKE OUR DECLARATION,</a:t>
            </a:r>
            <a:br>
              <a:rPr lang="en-US" sz="5350"/>
            </a:br>
            <a:r>
              <a:rPr lang="en-US" sz="5350"/>
              <a:t>THAT WE ALL BELIEVE</a:t>
            </a:r>
            <a:endParaRPr/>
          </a:p>
        </p:txBody>
      </p:sp>
    </p:spTree>
  </p:cSld>
  <p:clrMapOvr>
    <a:masterClrMapping/>
  </p:clrMapOvr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6" name="Google Shape;8336;p120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ct val="1000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37" name="Google Shape;8337;p120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3972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50"/>
              <a:buChar char=" "/>
            </a:pPr>
            <a:r>
              <a:rPr lang="en-US" sz="5350"/>
              <a:t>THESE ARE DAYS,</a:t>
            </a:r>
            <a:br>
              <a:rPr lang="en-US" sz="5350"/>
            </a:br>
            <a:r>
              <a:rPr lang="en-US" sz="5350"/>
              <a:t>WHEN THE CHURCH WILL GATHER,</a:t>
            </a:r>
            <a:br>
              <a:rPr lang="en-US" sz="5350"/>
            </a:br>
            <a:r>
              <a:rPr lang="en-US" sz="5350"/>
              <a:t>JOINING HEARTS</a:t>
            </a:r>
            <a:endParaRPr/>
          </a:p>
        </p:txBody>
      </p:sp>
    </p:spTree>
  </p:cSld>
  <p:clrMapOvr>
    <a:masterClrMapping/>
  </p:clrMapOvr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4" name="Google Shape;8344;p1203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ct val="1000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45" name="Google Shape;8345;p120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3972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50"/>
              <a:buChar char=" "/>
            </a:pPr>
            <a:r>
              <a:rPr lang="en-US" sz="5350"/>
              <a:t>TO STAND AS ONE,</a:t>
            </a:r>
            <a:br>
              <a:rPr lang="en-US" sz="5350"/>
            </a:br>
            <a:r>
              <a:rPr lang="en-US" sz="5350"/>
              <a:t>STRONG AND BOLD</a:t>
            </a:r>
            <a:br>
              <a:rPr lang="en-US" sz="5350"/>
            </a:br>
            <a:r>
              <a:rPr lang="en-US" sz="5350"/>
              <a:t>WE WILL MOVE THE NATIONS</a:t>
            </a:r>
            <a:br>
              <a:rPr lang="en-US" sz="5350"/>
            </a:br>
            <a:r>
              <a:rPr lang="en-US" sz="5350"/>
              <a:t>WHEN WE ALL AGREE…</a:t>
            </a:r>
            <a:endParaRPr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12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999"/>
              <a:buFont typeface="Calibri"/>
              <a:buNone/>
            </a:pPr>
            <a:r>
              <a:rPr lang="en-US" sz="5999" b="1" u="sng">
                <a:solidFill>
                  <a:srgbClr val="318B71"/>
                </a:solidFill>
              </a:rPr>
              <a:t>NI UNJIKITE WEGA</a:t>
            </a:r>
            <a:endParaRPr/>
          </a:p>
        </p:txBody>
      </p:sp>
      <p:sp>
        <p:nvSpPr>
          <p:cNvPr id="708" name="Google Shape;708;p121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0668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NI UNJIKITE WEGA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NI UNJIKITE WEGA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NI UNJIKITE WEGA, JESU!</a:t>
            </a:r>
            <a:endParaRPr/>
          </a:p>
        </p:txBody>
      </p:sp>
      <p:sp>
        <p:nvSpPr>
          <p:cNvPr id="709" name="Google Shape;709;p1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2" name="Google Shape;8352;p1204"/>
          <p:cNvSpPr txBox="1">
            <a:spLocks noGrp="1"/>
          </p:cNvSpPr>
          <p:nvPr>
            <p:ph type="title"/>
          </p:nvPr>
        </p:nvSpPr>
        <p:spPr>
          <a:xfrm>
            <a:off x="2015402" y="675190"/>
            <a:ext cx="8229600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50"/>
              <a:buFont typeface="Calibri"/>
              <a:buNone/>
            </a:pPr>
            <a:r>
              <a:rPr lang="en-US" sz="5350" u="sng"/>
              <a:t>WEWE NI BWANA</a:t>
            </a:r>
            <a:endParaRPr sz="5350"/>
          </a:p>
        </p:txBody>
      </p:sp>
      <p:sp>
        <p:nvSpPr>
          <p:cNvPr id="8353" name="Google Shape;8353;p1204"/>
          <p:cNvSpPr txBox="1">
            <a:spLocks noGrp="1"/>
          </p:cNvSpPr>
          <p:nvPr>
            <p:ph type="body" idx="1"/>
          </p:nvPr>
        </p:nvSpPr>
        <p:spPr>
          <a:xfrm>
            <a:off x="2015402" y="1481660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3972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50"/>
              <a:buChar char=" "/>
            </a:pPr>
            <a:r>
              <a:rPr lang="en-US" sz="5350" b="1"/>
              <a:t>WEWE NI BWANA </a:t>
            </a:r>
            <a:br>
              <a:rPr lang="en-US" sz="5350" b="1"/>
            </a:br>
            <a:r>
              <a:rPr lang="en-US" sz="5350" b="1"/>
              <a:t>JUU YA MABWANA</a:t>
            </a:r>
            <a:br>
              <a:rPr lang="en-US" sz="5350" b="1"/>
            </a:br>
            <a:r>
              <a:rPr lang="en-US" sz="5350" b="1"/>
              <a:t>UFALME WAKO </a:t>
            </a:r>
            <a:br>
              <a:rPr lang="en-US" sz="5350" b="1"/>
            </a:br>
            <a:r>
              <a:rPr lang="en-US" sz="5350" b="1"/>
              <a:t>WADUMU MILELE</a:t>
            </a:r>
            <a:endParaRPr sz="5350"/>
          </a:p>
        </p:txBody>
      </p:sp>
    </p:spTree>
  </p:cSld>
  <p:clrMapOvr>
    <a:masterClrMapping/>
  </p:clrMapOvr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0" name="Google Shape;8360;p120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ct val="1000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61" name="Google Shape;8361;p120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3972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50"/>
              <a:buChar char=" "/>
            </a:pPr>
            <a:r>
              <a:rPr lang="en-US" sz="5350"/>
              <a:t>WEWE NI BWANA </a:t>
            </a:r>
            <a:br>
              <a:rPr lang="en-US" sz="5350"/>
            </a:br>
            <a:r>
              <a:rPr lang="en-US" sz="5350"/>
              <a:t>JUU YA MABWANA</a:t>
            </a:r>
            <a:br>
              <a:rPr lang="en-US" sz="5350"/>
            </a:br>
            <a:r>
              <a:rPr lang="en-US" sz="5350"/>
              <a:t>UMETUKUKA MILELE AMINA.</a:t>
            </a:r>
            <a:endParaRPr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50"/>
              <a:buNone/>
            </a:pPr>
            <a:endParaRPr sz="5350"/>
          </a:p>
        </p:txBody>
      </p:sp>
    </p:spTree>
  </p:cSld>
  <p:clrMapOvr>
    <a:masterClrMapping/>
  </p:clrMapOvr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7" name="Google Shape;8367;p1206"/>
          <p:cNvSpPr txBox="1">
            <a:spLocks noGrp="1"/>
          </p:cNvSpPr>
          <p:nvPr>
            <p:ph type="title"/>
          </p:nvPr>
        </p:nvSpPr>
        <p:spPr>
          <a:xfrm>
            <a:off x="1783205" y="790939"/>
            <a:ext cx="8229600" cy="627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50"/>
              <a:buFont typeface="Calibri"/>
              <a:buNone/>
            </a:pPr>
            <a:r>
              <a:rPr lang="en-US" sz="5350" u="sng"/>
              <a:t>KNOWING YOU</a:t>
            </a:r>
            <a:endParaRPr sz="5350" u="sng"/>
          </a:p>
        </p:txBody>
      </p:sp>
      <p:sp>
        <p:nvSpPr>
          <p:cNvPr id="8368" name="Google Shape;8368;p1206"/>
          <p:cNvSpPr txBox="1">
            <a:spLocks noGrp="1"/>
          </p:cNvSpPr>
          <p:nvPr>
            <p:ph type="body" idx="1"/>
          </p:nvPr>
        </p:nvSpPr>
        <p:spPr>
          <a:xfrm>
            <a:off x="2077657" y="1506439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ALL I ONCE HELD DEAR,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BUILT MY LIFE UPON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ALL THIS WORLD REVERES,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AND WARS TO OWN</a:t>
            </a:r>
            <a:endParaRPr sz="4800"/>
          </a:p>
        </p:txBody>
      </p:sp>
    </p:spTree>
  </p:cSld>
  <p:clrMapOvr>
    <a:masterClrMapping/>
  </p:clrMapOvr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3" name="Google Shape;8373;p1207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ALL I ONCE THOUGHT GAIN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HAVE COUNTED LOSS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SPENT AND WORTHLESS NOW,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COMPARED TO THIS</a:t>
            </a:r>
            <a:endParaRPr sz="480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 b="1"/>
          </a:p>
        </p:txBody>
      </p:sp>
    </p:spTree>
  </p:cSld>
  <p:clrMapOvr>
    <a:masterClrMapping/>
  </p:clrMapOvr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8" name="Google Shape;8378;p1208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KNOWING YOU, JESUS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KNOWING YOU,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THERE IS NO GREATER THING</a:t>
            </a:r>
            <a:endParaRPr sz="4800"/>
          </a:p>
        </p:txBody>
      </p:sp>
    </p:spTree>
  </p:cSld>
  <p:clrMapOvr>
    <a:masterClrMapping/>
  </p:clrMapOvr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3" name="Google Shape;8383;p1209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YOU'RE MY ALL, YOU'RE THE BEST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YOU'RE MY JOY, MY RIGHTEOUSNESS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AND I LOVE YOU, LORD</a:t>
            </a:r>
            <a:endParaRPr sz="4800"/>
          </a:p>
        </p:txBody>
      </p:sp>
    </p:spTree>
  </p:cSld>
  <p:clrMapOvr>
    <a:masterClrMapping/>
  </p:clrMapOvr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8" name="Google Shape;8388;p1210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NOW MY HEART'S DESIRE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 </a:t>
            </a:r>
            <a:r>
              <a:rPr lang="en-US" sz="4800" b="1"/>
              <a:t>IS TO KNOW YOU MORE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TO BE FOUND IN YOU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AND KNOWN AS YOURS</a:t>
            </a:r>
            <a:endParaRPr sz="4800"/>
          </a:p>
        </p:txBody>
      </p:sp>
    </p:spTree>
  </p:cSld>
  <p:clrMapOvr>
    <a:masterClrMapping/>
  </p:clrMapOvr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3" name="Google Shape;8393;p1211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TO POSSESS BY FAITH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WHAT I COULD NOT EARN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ALL-SURPASSING GIFT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OF RIGHTEOUSNESS</a:t>
            </a:r>
            <a:endParaRPr sz="48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8" name="Google Shape;8398;p1212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KNOWING YOU, JESUS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KNOWING YOU,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THERE IS NO GREATER THING</a:t>
            </a:r>
            <a:endParaRPr sz="4800"/>
          </a:p>
        </p:txBody>
      </p:sp>
    </p:spTree>
  </p:cSld>
  <p:clrMapOvr>
    <a:masterClrMapping/>
  </p:clrMapOvr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3" name="Google Shape;8403;p1213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YOU'RE MY ALL, YOU'RE THE BEST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YOU'RE MY JOY, MY RIGHTEOUSNESS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AND I LOVE YOU, LORD</a:t>
            </a:r>
            <a:endParaRPr sz="4800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12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999"/>
              <a:buFont typeface="Calibri"/>
              <a:buNone/>
            </a:pPr>
            <a:r>
              <a:rPr lang="en-US" sz="5999" b="1" u="sng">
                <a:solidFill>
                  <a:srgbClr val="318B71"/>
                </a:solidFill>
              </a:rPr>
              <a:t>UMENITENDA MEMA</a:t>
            </a:r>
            <a:endParaRPr/>
          </a:p>
        </p:txBody>
      </p:sp>
      <p:sp>
        <p:nvSpPr>
          <p:cNvPr id="715" name="Google Shape;715;p122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0668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UMENITENDA MEMA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UMENITENDA MEMA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UMENITENDA MEMA, YESU!</a:t>
            </a:r>
            <a:endParaRPr/>
          </a:p>
        </p:txBody>
      </p:sp>
      <p:sp>
        <p:nvSpPr>
          <p:cNvPr id="716" name="Google Shape;716;p1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8" name="Google Shape;8408;p1214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OH, TO KNOW THE POWER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OF YOUR RISEN LIFE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AND TO KNOW YOU IN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YOUR SUFFERINGS</a:t>
            </a:r>
            <a:endParaRPr sz="4800"/>
          </a:p>
        </p:txBody>
      </p:sp>
    </p:spTree>
  </p:cSld>
  <p:clrMapOvr>
    <a:masterClrMapping/>
  </p:clrMapOvr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3" name="Google Shape;8413;p1215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TO BECOME LIKE YOU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IN YOUR DEATH, MY LORD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SO WITH YOU TO LIVE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AND NEVER DIE</a:t>
            </a:r>
            <a:endParaRPr sz="4800"/>
          </a:p>
        </p:txBody>
      </p:sp>
    </p:spTree>
  </p:cSld>
  <p:clrMapOvr>
    <a:masterClrMapping/>
  </p:clrMapOvr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8" name="Google Shape;8418;p1216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KNOWING YOU, JESUS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KNOWING YOU,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THERE IS NO GREATER THING</a:t>
            </a:r>
            <a:endParaRPr sz="4800"/>
          </a:p>
        </p:txBody>
      </p:sp>
    </p:spTree>
  </p:cSld>
  <p:clrMapOvr>
    <a:masterClrMapping/>
  </p:clrMapOvr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3" name="Google Shape;8423;p1217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YOU'RE MY ALL, YOU'RE THE BEST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YOU'RE MY JOY, </a:t>
            </a:r>
            <a:r>
              <a:rPr lang="en-US" sz="4800"/>
              <a:t>MY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RIGHTEOUSNESS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AND I LOVE YOU, LORD</a:t>
            </a:r>
            <a:endParaRPr sz="4800"/>
          </a:p>
        </p:txBody>
      </p:sp>
    </p:spTree>
  </p:cSld>
  <p:clrMapOvr>
    <a:masterClrMapping/>
  </p:clrMapOvr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8" name="Google Shape;8428;p1218"/>
          <p:cNvSpPr txBox="1">
            <a:spLocks noGrp="1"/>
          </p:cNvSpPr>
          <p:nvPr>
            <p:ph type="title"/>
          </p:nvPr>
        </p:nvSpPr>
        <p:spPr>
          <a:xfrm>
            <a:off x="1863725" y="591671"/>
            <a:ext cx="8229600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50"/>
              <a:buFont typeface="Calibri"/>
              <a:buNone/>
            </a:pPr>
            <a:r>
              <a:rPr lang="en-US" sz="5350" u="sng"/>
              <a:t>I WILL SING</a:t>
            </a:r>
            <a:endParaRPr sz="5350"/>
          </a:p>
        </p:txBody>
      </p:sp>
      <p:sp>
        <p:nvSpPr>
          <p:cNvPr id="8429" name="Google Shape;8429;p1218"/>
          <p:cNvSpPr txBox="1">
            <a:spLocks noGrp="1"/>
          </p:cNvSpPr>
          <p:nvPr>
            <p:ph type="body" idx="1"/>
          </p:nvPr>
        </p:nvSpPr>
        <p:spPr>
          <a:xfrm>
            <a:off x="1944407" y="1492812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WILL SING OF THE MERCIES OF THE LORD</a:t>
            </a:r>
            <a:r>
              <a:rPr lang="en-US" sz="4800"/>
              <a:t> 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FOREVER I WILL SING;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 </a:t>
            </a:r>
            <a:r>
              <a:rPr lang="en-US" sz="4800" b="1"/>
              <a:t>I WILL SING</a:t>
            </a:r>
            <a:r>
              <a:rPr lang="en-US" sz="4800"/>
              <a:t> </a:t>
            </a:r>
            <a:endParaRPr sz="4800"/>
          </a:p>
        </p:txBody>
      </p:sp>
    </p:spTree>
  </p:cSld>
  <p:clrMapOvr>
    <a:masterClrMapping/>
  </p:clrMapOvr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4" name="Google Shape;8434;p1219"/>
          <p:cNvSpPr txBox="1">
            <a:spLocks noGrp="1"/>
          </p:cNvSpPr>
          <p:nvPr>
            <p:ph type="body" idx="1"/>
          </p:nvPr>
        </p:nvSpPr>
        <p:spPr>
          <a:xfrm>
            <a:off x="1716089" y="1506539"/>
            <a:ext cx="8799512" cy="394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I WILL SING OF THE MERCIES OF THE LORD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FOREVER I WILL SING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OF THE MERCIES OF THE LORD</a:t>
            </a:r>
            <a:endParaRPr sz="4800"/>
          </a:p>
        </p:txBody>
      </p:sp>
    </p:spTree>
  </p:cSld>
  <p:clrMapOvr>
    <a:masterClrMapping/>
  </p:clrMapOvr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9" name="Google Shape;8439;p1220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AND WITH MY MOUTH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WILL I MAKE KNOWN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THY FAITHFULLNESS;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THY FAITHFULLNESS</a:t>
            </a:r>
            <a:endParaRPr sz="4800"/>
          </a:p>
        </p:txBody>
      </p:sp>
    </p:spTree>
  </p:cSld>
  <p:clrMapOvr>
    <a:masterClrMapping/>
  </p:clrMapOvr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4" name="Google Shape;8444;p1221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AND WITH MY MOUTH</a:t>
            </a:r>
            <a:r>
              <a:rPr lang="en-US" sz="4800"/>
              <a:t> 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WILL I MAKE KNOWN</a:t>
            </a:r>
            <a:endParaRPr sz="4800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THY FAITHFULLNESS TO ALL GENERATIONS</a:t>
            </a:r>
            <a:endParaRPr sz="4800"/>
          </a:p>
        </p:txBody>
      </p:sp>
    </p:spTree>
  </p:cSld>
  <p:clrMapOvr>
    <a:masterClrMapping/>
  </p:clrMapOvr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9" name="Google Shape;8449;p1222"/>
          <p:cNvSpPr txBox="1">
            <a:spLocks noGrp="1"/>
          </p:cNvSpPr>
          <p:nvPr>
            <p:ph type="title"/>
          </p:nvPr>
        </p:nvSpPr>
        <p:spPr>
          <a:xfrm>
            <a:off x="1880161" y="815788"/>
            <a:ext cx="8229600" cy="6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50"/>
              <a:buFont typeface="Calibri"/>
              <a:buNone/>
            </a:pPr>
            <a:r>
              <a:rPr lang="en-US" sz="5350" u="sng"/>
              <a:t>NITAINUA MACHO YANGU</a:t>
            </a:r>
            <a:endParaRPr sz="5350"/>
          </a:p>
        </p:txBody>
      </p:sp>
      <p:sp>
        <p:nvSpPr>
          <p:cNvPr id="8450" name="Google Shape;8450;p1222"/>
          <p:cNvSpPr txBox="1">
            <a:spLocks noGrp="1"/>
          </p:cNvSpPr>
          <p:nvPr>
            <p:ph type="body" idx="1"/>
          </p:nvPr>
        </p:nvSpPr>
        <p:spPr>
          <a:xfrm>
            <a:off x="1978773" y="1524936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NITAINUA</a:t>
            </a:r>
            <a:r>
              <a:rPr lang="en-US" sz="4800" b="1"/>
              <a:t> MACHO YANGU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NITAZAME MILIMANI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MSAADA WANGU WATOKA WAPI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BALI NI WATOKA KWAKO YESU</a:t>
            </a:r>
            <a:endParaRPr sz="48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5" name="Google Shape;8455;p1223"/>
          <p:cNvSpPr txBox="1">
            <a:spLocks noGrp="1"/>
          </p:cNvSpPr>
          <p:nvPr>
            <p:ph type="body" idx="1"/>
          </p:nvPr>
        </p:nvSpPr>
        <p:spPr>
          <a:xfrm>
            <a:off x="1716089" y="1522413"/>
            <a:ext cx="879951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YE-ESU WANGU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UMEIPONYA ROHO YANGU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WEWE KWELI NI WA AJABU</a:t>
            </a:r>
            <a:endParaRPr sz="4800" b="1"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NA MIMI NITA-KUSHUKURU</a:t>
            </a:r>
            <a:endParaRPr sz="4800" b="1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123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999"/>
              <a:buFont typeface="Calibri"/>
              <a:buNone/>
            </a:pPr>
            <a:r>
              <a:rPr lang="en-US" sz="5999" b="1" u="sng">
                <a:solidFill>
                  <a:srgbClr val="318B71"/>
                </a:solidFill>
              </a:rPr>
              <a:t>HAUFANANISHWI</a:t>
            </a:r>
            <a:endParaRPr/>
          </a:p>
        </p:txBody>
      </p:sp>
      <p:sp>
        <p:nvSpPr>
          <p:cNvPr id="722" name="Google Shape;722;p123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0668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WEWE NI MUNGU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MPASUA BAHARI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HAUFANANISHWI NA KITU KINGINE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HAUFANANISHWI NA KITU KINGINE </a:t>
            </a:r>
            <a:endParaRPr/>
          </a:p>
        </p:txBody>
      </p:sp>
      <p:sp>
        <p:nvSpPr>
          <p:cNvPr id="723" name="Google Shape;723;p1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0" name="Google Shape;8460;p1224"/>
          <p:cNvSpPr txBox="1">
            <a:spLocks noGrp="1"/>
          </p:cNvSpPr>
          <p:nvPr>
            <p:ph type="title"/>
          </p:nvPr>
        </p:nvSpPr>
        <p:spPr>
          <a:xfrm>
            <a:off x="2006677" y="683763"/>
            <a:ext cx="8229600" cy="731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ct val="100000"/>
              <a:buFont typeface="Calibri"/>
              <a:buNone/>
            </a:pPr>
            <a:r>
              <a:rPr lang="en-US" sz="5350" u="sng"/>
              <a:t>NITAYAINUA MACHO</a:t>
            </a:r>
            <a:r>
              <a:rPr lang="en-US" sz="5350"/>
              <a:t> </a:t>
            </a:r>
            <a:endParaRPr sz="5350" u="sng"/>
          </a:p>
        </p:txBody>
      </p:sp>
      <p:sp>
        <p:nvSpPr>
          <p:cNvPr id="8461" name="Google Shape;8461;p1224"/>
          <p:cNvSpPr txBox="1">
            <a:spLocks noGrp="1"/>
          </p:cNvSpPr>
          <p:nvPr>
            <p:ph type="body" idx="1"/>
          </p:nvPr>
        </p:nvSpPr>
        <p:spPr>
          <a:xfrm>
            <a:off x="2224275" y="1507099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3600" b="1"/>
              <a:t>NITAYAINUA MACHO YANGU</a:t>
            </a:r>
            <a:endParaRPr sz="3300" b="1" u="sng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NITAZAME NAYO MILIMA-ANI</a:t>
            </a: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M-SAADA WANGU WATOKA</a:t>
            </a:r>
            <a:r>
              <a:rPr lang="en-US" sz="3600"/>
              <a:t> </a:t>
            </a:r>
            <a:r>
              <a:rPr lang="en-US" sz="3600" b="1"/>
              <a:t> WAPI</a:t>
            </a: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MSAADA WANGU KATIKA BWANA</a:t>
            </a:r>
            <a:endParaRPr sz="36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000"/>
              <a:buNone/>
            </a:pPr>
            <a:endParaRPr sz="30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None/>
            </a:pPr>
            <a:endParaRPr sz="3300" b="1"/>
          </a:p>
        </p:txBody>
      </p:sp>
    </p:spTree>
  </p:cSld>
  <p:clrMapOvr>
    <a:masterClrMapping/>
  </p:clrMapOvr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6" name="Google Shape;8466;p1225"/>
          <p:cNvSpPr txBox="1">
            <a:spLocks noGrp="1"/>
          </p:cNvSpPr>
          <p:nvPr>
            <p:ph type="body" idx="1"/>
          </p:nvPr>
        </p:nvSpPr>
        <p:spPr>
          <a:xfrm>
            <a:off x="1716089" y="1522415"/>
            <a:ext cx="8799512" cy="2820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MSAADA WANGU KATIKA BWANA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TUMAINI LANGU KATIKA BWANA</a:t>
            </a:r>
            <a:endParaRPr/>
          </a:p>
        </p:txBody>
      </p:sp>
    </p:spTree>
  </p:cSld>
  <p:clrMapOvr>
    <a:masterClrMapping/>
  </p:clrMapOvr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1" name="Google Shape;8471;p1226"/>
          <p:cNvSpPr txBox="1">
            <a:spLocks noGrp="1"/>
          </p:cNvSpPr>
          <p:nvPr>
            <p:ph type="body" idx="1"/>
          </p:nvPr>
        </p:nvSpPr>
        <p:spPr>
          <a:xfrm>
            <a:off x="2084389" y="1522413"/>
            <a:ext cx="81661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BWANA ‘TAKULINDA MABAYA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YO-OTE,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ATAILINDA NA-AFSI YAKO,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BWANA ‘TAKULINDA UINGIIAPO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UTOKAPO HATA MILELE</a:t>
            </a:r>
            <a:endParaRPr/>
          </a:p>
        </p:txBody>
      </p:sp>
    </p:spTree>
  </p:cSld>
  <p:clrMapOvr>
    <a:masterClrMapping/>
  </p:clrMapOvr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6" name="Google Shape;8476;p1227"/>
          <p:cNvSpPr txBox="1">
            <a:spLocks noGrp="1"/>
          </p:cNvSpPr>
          <p:nvPr>
            <p:ph type="body" idx="1"/>
          </p:nvPr>
        </p:nvSpPr>
        <p:spPr>
          <a:xfrm>
            <a:off x="1716089" y="1522415"/>
            <a:ext cx="8799512" cy="2820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MSAADA WANGU KATIKA BWANA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TUMAINI LANGU KATIKA BWANA</a:t>
            </a:r>
            <a:endParaRPr/>
          </a:p>
        </p:txBody>
      </p:sp>
    </p:spTree>
  </p:cSld>
  <p:clrMapOvr>
    <a:masterClrMapping/>
  </p:clrMapOvr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2" name="Google Shape;8482;p1228"/>
          <p:cNvSpPr txBox="1">
            <a:spLocks noGrp="1"/>
          </p:cNvSpPr>
          <p:nvPr>
            <p:ph type="title"/>
          </p:nvPr>
        </p:nvSpPr>
        <p:spPr>
          <a:xfrm>
            <a:off x="2401329" y="699247"/>
            <a:ext cx="6858000" cy="69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3600"/>
              <a:buFont typeface="Calibri"/>
              <a:buNone/>
            </a:pPr>
            <a:r>
              <a:rPr lang="en-US" sz="3600" u="sng"/>
              <a:t>UMETUKUKA</a:t>
            </a:r>
            <a:endParaRPr/>
          </a:p>
        </p:txBody>
      </p:sp>
      <p:sp>
        <p:nvSpPr>
          <p:cNvPr id="8483" name="Google Shape;8483;p1228"/>
          <p:cNvSpPr txBox="1">
            <a:spLocks noGrp="1"/>
          </p:cNvSpPr>
          <p:nvPr>
            <p:ph type="body" idx="1"/>
          </p:nvPr>
        </p:nvSpPr>
        <p:spPr>
          <a:xfrm>
            <a:off x="2667001" y="1524000"/>
            <a:ext cx="6858000" cy="447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UMETUKUKA, UMETUKUKA</a:t>
            </a:r>
            <a:r>
              <a:rPr lang="en-US" sz="5000"/>
              <a:t> 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BWANA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UMETUKUKA BWANA</a:t>
            </a:r>
            <a:endParaRPr sz="50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</p:spTree>
  </p:cSld>
  <p:clrMapOvr>
    <a:masterClrMapping/>
  </p:clrMapOvr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9" name="Google Shape;8489;p1229"/>
          <p:cNvSpPr txBox="1">
            <a:spLocks noGrp="1"/>
          </p:cNvSpPr>
          <p:nvPr>
            <p:ph type="body" idx="1"/>
          </p:nvPr>
        </p:nvSpPr>
        <p:spPr>
          <a:xfrm>
            <a:off x="2667001" y="1524000"/>
            <a:ext cx="6858000" cy="447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UMETUKUKA ZAIDI YA FALME ZOTE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NGUVU NA UWEZO ZI </a:t>
            </a:r>
            <a:r>
              <a:rPr lang="en-US" sz="5000"/>
              <a:t>MIKONONI</a:t>
            </a:r>
            <a:endParaRPr sz="5000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MWAKO</a:t>
            </a:r>
            <a:endParaRPr sz="500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 b="1"/>
          </a:p>
        </p:txBody>
      </p:sp>
    </p:spTree>
  </p:cSld>
  <p:clrMapOvr>
    <a:masterClrMapping/>
  </p:clrMapOvr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5" name="Google Shape;8495;p1230"/>
          <p:cNvSpPr txBox="1">
            <a:spLocks noGrp="1"/>
          </p:cNvSpPr>
          <p:nvPr>
            <p:ph type="body" idx="1"/>
          </p:nvPr>
        </p:nvSpPr>
        <p:spPr>
          <a:xfrm>
            <a:off x="2298702" y="1524000"/>
            <a:ext cx="7991475" cy="447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POKEA SIFA BWANA, UMEINULIWA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UMETUKUKA, UMETUKUKA BWANA</a:t>
            </a:r>
            <a:endParaRPr sz="50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1" name="Google Shape;8501;p1231"/>
          <p:cNvSpPr txBox="1">
            <a:spLocks noGrp="1"/>
          </p:cNvSpPr>
          <p:nvPr>
            <p:ph type="body" idx="1"/>
          </p:nvPr>
        </p:nvSpPr>
        <p:spPr>
          <a:xfrm>
            <a:off x="2667001" y="1524000"/>
            <a:ext cx="6858000" cy="447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UMETUKUKA, UMETUKUKA </a:t>
            </a:r>
            <a:endParaRPr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BWANA</a:t>
            </a:r>
            <a:endParaRPr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UMETUKUKA BWANA</a:t>
            </a:r>
            <a:endParaRPr sz="50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</p:spTree>
  </p:cSld>
  <p:clrMapOvr>
    <a:masterClrMapping/>
  </p:clrMapOvr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7" name="Google Shape;8507;p1232"/>
          <p:cNvSpPr txBox="1">
            <a:spLocks noGrp="1"/>
          </p:cNvSpPr>
          <p:nvPr>
            <p:ph type="body" idx="1"/>
          </p:nvPr>
        </p:nvSpPr>
        <p:spPr>
          <a:xfrm>
            <a:off x="2090740" y="1533525"/>
            <a:ext cx="8218487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ULIUMBA MBINGU NA NCHI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KWA UWEZO WAKO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NA VYOTE VILIVYOMO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KWA NGUVU NA UWEZO WAKO</a:t>
            </a:r>
            <a:endParaRPr sz="50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</p:spTree>
  </p:cSld>
  <p:clrMapOvr>
    <a:masterClrMapping/>
  </p:clrMapOvr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3" name="Google Shape;8513;p1233"/>
          <p:cNvSpPr txBox="1">
            <a:spLocks noGrp="1"/>
          </p:cNvSpPr>
          <p:nvPr>
            <p:ph type="body" idx="1"/>
          </p:nvPr>
        </p:nvSpPr>
        <p:spPr>
          <a:xfrm>
            <a:off x="2003485" y="1533525"/>
            <a:ext cx="7983746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HAKUNA MFANO WAKO</a:t>
            </a:r>
            <a:r>
              <a:rPr lang="en-US" sz="5000"/>
              <a:t> 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WEWE NI MUNGU MKUU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UMETUKUKA, UMETUKUKA BWANA</a:t>
            </a:r>
            <a:endParaRPr sz="5000" b="1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124"/>
          <p:cNvSpPr txBox="1">
            <a:spLocks noGrp="1"/>
          </p:cNvSpPr>
          <p:nvPr>
            <p:ph type="body" idx="1"/>
          </p:nvPr>
        </p:nvSpPr>
        <p:spPr>
          <a:xfrm>
            <a:off x="886691" y="1633542"/>
            <a:ext cx="10861964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WEWE NI MUNGU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MTULIZA MAWIMBI HAUFANANISHWI NA KITU KINGINE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HAUFANANISHWI NA KITU KINGINE</a:t>
            </a:r>
            <a:endParaRPr/>
          </a:p>
        </p:txBody>
      </p:sp>
      <p:sp>
        <p:nvSpPr>
          <p:cNvPr id="729" name="Google Shape;729;p1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9" name="Google Shape;8519;p1234"/>
          <p:cNvSpPr txBox="1">
            <a:spLocks noGrp="1"/>
          </p:cNvSpPr>
          <p:nvPr>
            <p:ph type="body" idx="1"/>
          </p:nvPr>
        </p:nvSpPr>
        <p:spPr>
          <a:xfrm>
            <a:off x="2667001" y="1524000"/>
            <a:ext cx="6858000" cy="447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UMETUKUKA, UMETUKUKA</a:t>
            </a:r>
            <a:r>
              <a:rPr lang="en-US" sz="5000"/>
              <a:t> 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BWANA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UMETUKUKA BWANA</a:t>
            </a:r>
            <a:endParaRPr sz="50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</p:spTree>
  </p:cSld>
  <p:clrMapOvr>
    <a:masterClrMapping/>
  </p:clrMapOvr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4" name="Google Shape;8524;p123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/>
              <a:t>OUR NATIONAL ANTHEM </a:t>
            </a:r>
            <a:endParaRPr sz="5000"/>
          </a:p>
        </p:txBody>
      </p:sp>
      <p:sp>
        <p:nvSpPr>
          <p:cNvPr id="8525" name="Google Shape;8525;p123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 dirty="0"/>
              <a:t>O GOD OF ALL CREATION</a:t>
            </a:r>
            <a:endParaRPr sz="5000" b="1"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 dirty="0"/>
              <a:t>BLESS THIS OUR LAND AND NATION</a:t>
            </a:r>
            <a:endParaRPr sz="5000" b="1"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 dirty="0"/>
              <a:t>JUSTICE BE OUR SHIELD AND DEFENDER</a:t>
            </a:r>
            <a:endParaRPr sz="5000" b="1" dirty="0"/>
          </a:p>
        </p:txBody>
      </p:sp>
    </p:spTree>
  </p:cSld>
  <p:clrMapOvr>
    <a:masterClrMapping/>
  </p:clrMapOvr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0" name="Google Shape;8530;p1236"/>
          <p:cNvSpPr txBox="1">
            <a:spLocks noGrp="1"/>
          </p:cNvSpPr>
          <p:nvPr>
            <p:ph type="body" idx="1"/>
          </p:nvPr>
        </p:nvSpPr>
        <p:spPr>
          <a:xfrm>
            <a:off x="1733642" y="1480930"/>
            <a:ext cx="8726487" cy="4989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0805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endParaRPr sz="34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MAY WE </a:t>
            </a:r>
            <a:r>
              <a:rPr lang="en-US" sz="5000"/>
              <a:t>DWELL IN UNITY</a:t>
            </a:r>
            <a:endParaRPr sz="500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PEACE AND LIBERTY</a:t>
            </a:r>
            <a:endParaRPr sz="500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PLENTY BE FOUND WITHIN OUR BORDERS</a:t>
            </a:r>
            <a:endParaRPr sz="500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400"/>
              <a:buNone/>
            </a:pPr>
            <a:endParaRPr sz="3400" b="1"/>
          </a:p>
        </p:txBody>
      </p:sp>
    </p:spTree>
  </p:cSld>
  <p:clrMapOvr>
    <a:masterClrMapping/>
  </p:clrMapOvr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5" name="Google Shape;8535;p1237"/>
          <p:cNvSpPr txBox="1">
            <a:spLocks noGrp="1"/>
          </p:cNvSpPr>
          <p:nvPr>
            <p:ph type="body" idx="1"/>
          </p:nvPr>
        </p:nvSpPr>
        <p:spPr>
          <a:xfrm>
            <a:off x="1795283" y="1500428"/>
            <a:ext cx="8464550" cy="4845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LET ALL WITH ONE ACCORD</a:t>
            </a:r>
            <a:endParaRPr sz="500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IN COMMON BOND UNITED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BUILD THIS OUR NATION TOGETHER</a:t>
            </a:r>
            <a:endParaRPr sz="5000"/>
          </a:p>
        </p:txBody>
      </p:sp>
    </p:spTree>
  </p:cSld>
  <p:clrMapOvr>
    <a:masterClrMapping/>
  </p:clrMapOvr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0" name="Google Shape;8540;p1238"/>
          <p:cNvSpPr txBox="1">
            <a:spLocks noGrp="1"/>
          </p:cNvSpPr>
          <p:nvPr>
            <p:ph type="body" idx="1"/>
          </p:nvPr>
        </p:nvSpPr>
        <p:spPr>
          <a:xfrm>
            <a:off x="1795283" y="1500428"/>
            <a:ext cx="8464550" cy="4845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AND THE GLORY OF KENYA</a:t>
            </a:r>
            <a:endParaRPr sz="500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THE FRUIT OF OUR LABOUR</a:t>
            </a:r>
            <a:br>
              <a:rPr lang="en-US" sz="5000"/>
            </a:br>
            <a:r>
              <a:rPr lang="en-US" sz="5000"/>
              <a:t>FILL EVERY HEART WITH THANKSGIVING</a:t>
            </a:r>
            <a:endParaRPr sz="5000"/>
          </a:p>
        </p:txBody>
      </p:sp>
    </p:spTree>
  </p:cSld>
  <p:clrMapOvr>
    <a:masterClrMapping/>
  </p:clrMapOvr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5" name="Google Shape;8545;p1239"/>
          <p:cNvSpPr txBox="1">
            <a:spLocks noGrp="1"/>
          </p:cNvSpPr>
          <p:nvPr>
            <p:ph type="title"/>
          </p:nvPr>
        </p:nvSpPr>
        <p:spPr>
          <a:xfrm>
            <a:off x="1909314" y="704492"/>
            <a:ext cx="8229600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/>
              <a:t>EE MUNGU NGUVU YETU</a:t>
            </a:r>
            <a:endParaRPr sz="5000" u="sng"/>
          </a:p>
        </p:txBody>
      </p:sp>
      <p:sp>
        <p:nvSpPr>
          <p:cNvPr id="8546" name="Google Shape;8546;p1239"/>
          <p:cNvSpPr txBox="1">
            <a:spLocks noGrp="1"/>
          </p:cNvSpPr>
          <p:nvPr>
            <p:ph type="body" idx="1"/>
          </p:nvPr>
        </p:nvSpPr>
        <p:spPr>
          <a:xfrm>
            <a:off x="1981201" y="1519928"/>
            <a:ext cx="8229600" cy="454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0805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/>
              <a:t>   </a:t>
            </a:r>
            <a:r>
              <a:rPr lang="en-US" sz="5000"/>
              <a:t>EE MUNGU NGUVU YETU</a:t>
            </a:r>
            <a:br>
              <a:rPr lang="en-US" sz="5000"/>
            </a:br>
            <a:r>
              <a:rPr lang="en-US" sz="5000"/>
              <a:t>ILETE BARAKA KWETU</a:t>
            </a:r>
            <a:br>
              <a:rPr lang="en-US" sz="5000"/>
            </a:br>
            <a:r>
              <a:rPr lang="en-US" sz="5000"/>
              <a:t>HAKI IWE NGAO NA MLINZI</a:t>
            </a:r>
            <a:br>
              <a:rPr lang="en-US" sz="5000"/>
            </a:br>
            <a:endParaRPr sz="5000" b="1"/>
          </a:p>
        </p:txBody>
      </p:sp>
      <p:sp>
        <p:nvSpPr>
          <p:cNvPr id="8547" name="Google Shape;8547;p12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2" name="Google Shape;8552;p1240"/>
          <p:cNvSpPr txBox="1">
            <a:spLocks noGrp="1"/>
          </p:cNvSpPr>
          <p:nvPr>
            <p:ph type="body" idx="1"/>
          </p:nvPr>
        </p:nvSpPr>
        <p:spPr>
          <a:xfrm>
            <a:off x="1995578" y="1524811"/>
            <a:ext cx="8229600" cy="4090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dirty="0"/>
              <a:t>NATUKAE NA UNDUGU</a:t>
            </a:r>
            <a:br>
              <a:rPr lang="en-US" sz="5000" dirty="0"/>
            </a:br>
            <a:r>
              <a:rPr lang="en-US" sz="5000" dirty="0"/>
              <a:t>AMANI NA UHURU</a:t>
            </a:r>
            <a:br>
              <a:rPr lang="en-US" sz="5000" dirty="0"/>
            </a:br>
            <a:r>
              <a:rPr lang="en-US" sz="5000" dirty="0"/>
              <a:t>RAHA TUPATE </a:t>
            </a:r>
            <a:r>
              <a:rPr lang="en-US" sz="5000" b="1" dirty="0"/>
              <a:t>NA </a:t>
            </a:r>
            <a:r>
              <a:rPr lang="en-US" sz="5000" dirty="0"/>
              <a:t>USTAWI</a:t>
            </a:r>
            <a:br>
              <a:rPr lang="en-US" sz="5000" dirty="0"/>
            </a:br>
            <a:endParaRPr sz="3600" b="1" dirty="0"/>
          </a:p>
        </p:txBody>
      </p:sp>
      <p:sp>
        <p:nvSpPr>
          <p:cNvPr id="8553" name="Google Shape;8553;p12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8" name="Google Shape;8558;p1241"/>
          <p:cNvSpPr txBox="1">
            <a:spLocks noGrp="1"/>
          </p:cNvSpPr>
          <p:nvPr>
            <p:ph type="body" idx="1"/>
          </p:nvPr>
        </p:nvSpPr>
        <p:spPr>
          <a:xfrm>
            <a:off x="1995578" y="1496056"/>
            <a:ext cx="8229600" cy="4090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NATUJENGE TAIFA LETU</a:t>
            </a:r>
            <a:endParaRPr sz="500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EE, NDIO WAJIBU WETU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KENYA ISTAHILI HESHIMA</a:t>
            </a:r>
            <a:endParaRPr sz="5000" b="1"/>
          </a:p>
        </p:txBody>
      </p:sp>
      <p:sp>
        <p:nvSpPr>
          <p:cNvPr id="8559" name="Google Shape;8559;p12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4" name="Google Shape;8564;p1242"/>
          <p:cNvSpPr txBox="1">
            <a:spLocks noGrp="1"/>
          </p:cNvSpPr>
          <p:nvPr>
            <p:ph type="body" idx="1"/>
          </p:nvPr>
        </p:nvSpPr>
        <p:spPr>
          <a:xfrm>
            <a:off x="1981201" y="1510434"/>
            <a:ext cx="8229600" cy="4090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TUUNGANE MIKONO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PAMOJA KAZINI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KILA SIKU TUWE NA SHUKRANI</a:t>
            </a:r>
            <a:endParaRPr sz="5000" b="1"/>
          </a:p>
        </p:txBody>
      </p:sp>
      <p:sp>
        <p:nvSpPr>
          <p:cNvPr id="8565" name="Google Shape;8565;p12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0" name="Google Shape;8570;p1243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b="1" u="sng"/>
              <a:t>CAME TO MY RESCUE</a:t>
            </a:r>
            <a:endParaRPr/>
          </a:p>
        </p:txBody>
      </p:sp>
      <p:sp>
        <p:nvSpPr>
          <p:cNvPr id="8571" name="Google Shape;8571;p124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908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Calibri"/>
              <a:buNone/>
            </a:pPr>
            <a:r>
              <a:rPr lang="en-US" sz="5000" b="1"/>
              <a:t>FALLING ON MY KNEES IN WORSHIP</a:t>
            </a:r>
            <a:endParaRPr sz="5000" b="1"/>
          </a:p>
          <a:p>
            <a:pPr marL="90805" lvl="0" indent="-9080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Font typeface="Calibri"/>
              <a:buNone/>
            </a:pPr>
            <a:r>
              <a:rPr lang="en-US" sz="5000" b="1"/>
              <a:t>GIVING ALL I AM, TO SEEK YOUR FACE</a:t>
            </a:r>
            <a:endParaRPr sz="5000" b="1"/>
          </a:p>
          <a:p>
            <a:pPr marL="90805" lvl="0" indent="-9080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Font typeface="Calibri"/>
              <a:buNone/>
            </a:pPr>
            <a:r>
              <a:rPr lang="en-US" sz="5000" b="1"/>
              <a:t>LORD ALL I AM IS YOURS</a:t>
            </a:r>
            <a:endParaRPr sz="5000" b="1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125"/>
          <p:cNvSpPr txBox="1">
            <a:spLocks noGrp="1"/>
          </p:cNvSpPr>
          <p:nvPr>
            <p:ph type="body" idx="1"/>
          </p:nvPr>
        </p:nvSpPr>
        <p:spPr>
          <a:xfrm>
            <a:off x="701965" y="1633542"/>
            <a:ext cx="11092872" cy="4628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UNAFANYA MAMBO AMBAYO MWANADAMU HAWEZI KUFANYA UNATOA FARAJA AMBAYO MWANADAMU HAWEZI TOA</a:t>
            </a:r>
            <a:endParaRPr/>
          </a:p>
        </p:txBody>
      </p:sp>
      <p:sp>
        <p:nvSpPr>
          <p:cNvPr id="735" name="Google Shape;735;p1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6" name="Google Shape;8576;p1244"/>
          <p:cNvSpPr txBox="1">
            <a:spLocks noGrp="1"/>
          </p:cNvSpPr>
          <p:nvPr>
            <p:ph type="body" idx="1"/>
          </p:nvPr>
        </p:nvSpPr>
        <p:spPr>
          <a:xfrm>
            <a:off x="1032745" y="1525590"/>
            <a:ext cx="10228021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MY WHOLE LIFE I PLACE IN YOUR HANDS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GOD OF MERCY, HUMBLED; I BOW DOWN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IN YOUR PRESENCE AT YOUR THRONE</a:t>
            </a:r>
            <a:endParaRPr sz="4900" b="1"/>
          </a:p>
        </p:txBody>
      </p:sp>
    </p:spTree>
  </p:cSld>
  <p:clrMapOvr>
    <a:masterClrMapping/>
  </p:clrMapOvr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1" name="Google Shape;8581;p1245"/>
          <p:cNvSpPr txBox="1">
            <a:spLocks noGrp="1"/>
          </p:cNvSpPr>
          <p:nvPr>
            <p:ph type="body" idx="1"/>
          </p:nvPr>
        </p:nvSpPr>
        <p:spPr>
          <a:xfrm>
            <a:off x="1370913" y="1517650"/>
            <a:ext cx="9654815" cy="2928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I CALLED; YOU ANSWERED,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AND YOU CAME TO MY RESCUE, AND I;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WANNA BE WHERE YOU ARE</a:t>
            </a:r>
            <a:endParaRPr sz="4900" b="1"/>
          </a:p>
        </p:txBody>
      </p:sp>
    </p:spTree>
  </p:cSld>
  <p:clrMapOvr>
    <a:masterClrMapping/>
  </p:clrMapOvr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6" name="Google Shape;8586;p1246"/>
          <p:cNvSpPr txBox="1">
            <a:spLocks noGrp="1"/>
          </p:cNvSpPr>
          <p:nvPr>
            <p:ph type="body" idx="1"/>
          </p:nvPr>
        </p:nvSpPr>
        <p:spPr>
          <a:xfrm>
            <a:off x="1198385" y="1511302"/>
            <a:ext cx="10028626" cy="39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MY WHOLE LIFE I PLACE IN YOUR HANDS,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GOD OF MERCY, HUMBLED; I BOW DOWN,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IN YOUR PRESENCE AT YOUR THRONE</a:t>
            </a:r>
            <a:endParaRPr sz="4900" b="1"/>
          </a:p>
        </p:txBody>
      </p:sp>
    </p:spTree>
  </p:cSld>
  <p:clrMapOvr>
    <a:masterClrMapping/>
  </p:clrMapOvr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1" name="Google Shape;8591;p1247"/>
          <p:cNvSpPr txBox="1">
            <a:spLocks noGrp="1"/>
          </p:cNvSpPr>
          <p:nvPr>
            <p:ph type="body" idx="1"/>
          </p:nvPr>
        </p:nvSpPr>
        <p:spPr>
          <a:xfrm>
            <a:off x="1215848" y="1562101"/>
            <a:ext cx="9993432" cy="3206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I CALLED; YOU ANSWERED,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AND YOU CAME TO MY RESCUE, </a:t>
            </a:r>
            <a:endParaRPr sz="4900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AND I;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WANNA BE WHERE YOU ARE X2</a:t>
            </a:r>
            <a:endParaRPr sz="4900" b="1"/>
          </a:p>
        </p:txBody>
      </p:sp>
    </p:spTree>
  </p:cSld>
  <p:clrMapOvr>
    <a:masterClrMapping/>
  </p:clrMapOvr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6" name="Google Shape;8596;p1248"/>
          <p:cNvSpPr txBox="1">
            <a:spLocks noGrp="1"/>
          </p:cNvSpPr>
          <p:nvPr>
            <p:ph type="body" idx="1"/>
          </p:nvPr>
        </p:nvSpPr>
        <p:spPr>
          <a:xfrm>
            <a:off x="1188770" y="1535115"/>
            <a:ext cx="9905491" cy="2954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IN MY LIFE, BE LIFTED HIGH,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IN OUR WORLD, BE LIFTED HIGH,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IN OUR LOVE, BE LIFTED HIGH</a:t>
            </a:r>
            <a:endParaRPr sz="4900" b="1"/>
          </a:p>
        </p:txBody>
      </p:sp>
    </p:spTree>
  </p:cSld>
  <p:clrMapOvr>
    <a:masterClrMapping/>
  </p:clrMapOvr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" name="Google Shape;8601;p1249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b="1" u="sng"/>
              <a:t>ONE WAY</a:t>
            </a:r>
            <a:endParaRPr/>
          </a:p>
        </p:txBody>
      </p:sp>
      <p:sp>
        <p:nvSpPr>
          <p:cNvPr id="8602" name="Google Shape;8602;p124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0805" lvl="0" indent="-908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Calibri"/>
              <a:buNone/>
            </a:pPr>
            <a:r>
              <a:rPr lang="en-US" sz="5000" b="1"/>
              <a:t>I LAY MY LIFE DOWN AT YOUR FEET</a:t>
            </a:r>
            <a:endParaRPr sz="5000" b="1"/>
          </a:p>
          <a:p>
            <a:pPr marL="90805" lvl="0" indent="-9080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Font typeface="Calibri"/>
              <a:buNone/>
            </a:pPr>
            <a:r>
              <a:rPr lang="en-US" sz="5000" b="1"/>
              <a:t>COZ YOU’RE THE ONLY ONE I NEED</a:t>
            </a:r>
            <a:endParaRPr sz="5000" b="1"/>
          </a:p>
          <a:p>
            <a:pPr marL="90805" lvl="0" indent="-9080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Font typeface="Calibri"/>
              <a:buNone/>
            </a:pPr>
            <a:r>
              <a:rPr lang="en-US" sz="5000" b="1"/>
              <a:t>I TURN TO YOU AND YOU WERE ALWAYS THERE</a:t>
            </a:r>
            <a:endParaRPr sz="5000" b="1"/>
          </a:p>
        </p:txBody>
      </p:sp>
    </p:spTree>
  </p:cSld>
  <p:clrMapOvr>
    <a:masterClrMapping/>
  </p:clrMapOvr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7" name="Google Shape;8607;p1250"/>
          <p:cNvSpPr txBox="1">
            <a:spLocks noGrp="1"/>
          </p:cNvSpPr>
          <p:nvPr>
            <p:ph type="body" idx="1"/>
          </p:nvPr>
        </p:nvSpPr>
        <p:spPr>
          <a:xfrm>
            <a:off x="1257960" y="1565966"/>
            <a:ext cx="9859812" cy="3876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IN TROUBLED TIMES </a:t>
            </a:r>
            <a:r>
              <a:rPr lang="en-US" sz="5000"/>
              <a:t>IT'S</a:t>
            </a:r>
            <a:r>
              <a:rPr lang="en-US" sz="5000" b="1"/>
              <a:t> YOU I SEEK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 PUT YOU FIRST THAT’S ALL I NEED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 HUMBLE ALL I AM, ALL TO YOU</a:t>
            </a:r>
            <a:endParaRPr sz="5000" b="1"/>
          </a:p>
        </p:txBody>
      </p:sp>
    </p:spTree>
  </p:cSld>
  <p:clrMapOvr>
    <a:masterClrMapping/>
  </p:clrMapOvr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2" name="Google Shape;8612;p125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8613" name="Google Shape;8613;p125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ONE WAY,JESUS</a:t>
            </a:r>
            <a:br>
              <a:rPr lang="en-US" sz="50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YOU'RE THE ONLY ONE THAT I COULD LIVE FOR</a:t>
            </a:r>
            <a:r>
              <a:rPr lang="en-US" sz="5000"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 X2</a:t>
            </a:r>
            <a:endParaRPr sz="50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8" name="Google Shape;8618;p125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8619" name="Google Shape;8619;p125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YOU ARE ALWAYS,ALWAYS THERE</a:t>
            </a:r>
            <a:br>
              <a:rPr lang="en-US" sz="50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EVERY HOW AND EVERYWHERE</a:t>
            </a:r>
            <a:br>
              <a:rPr lang="en-US" sz="50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YOUR GRACE ABOUNDS SO DEEPLY WITHIN ME</a:t>
            </a:r>
            <a:endParaRPr sz="50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4" name="Google Shape;8624;p1253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8625" name="Google Shape;8625;p125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YOU WILL NEVER EVER CHANGE</a:t>
            </a:r>
            <a:br>
              <a:rPr lang="en-US" sz="50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YESTERDAY TODAY THE SAME</a:t>
            </a:r>
            <a:br>
              <a:rPr lang="en-US" sz="50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FOREVER TILL FOREVER MEETS NO END</a:t>
            </a:r>
            <a:endParaRPr sz="50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26"/>
          <p:cNvSpPr txBox="1">
            <a:spLocks noGrp="1"/>
          </p:cNvSpPr>
          <p:nvPr>
            <p:ph type="body" idx="1"/>
          </p:nvPr>
        </p:nvSpPr>
        <p:spPr>
          <a:xfrm>
            <a:off x="960582" y="1633542"/>
            <a:ext cx="10317018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HAUFANANISHWI NA KITU KINGINE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HAUFANANISHWI NA KITU KINGINE </a:t>
            </a:r>
            <a:endParaRPr/>
          </a:p>
        </p:txBody>
      </p:sp>
      <p:sp>
        <p:nvSpPr>
          <p:cNvPr id="741" name="Google Shape;741;p1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0" name="Google Shape;8630;p125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8631" name="Google Shape;8631;p125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ONE WAY, JESUS</a:t>
            </a:r>
            <a:br>
              <a:rPr lang="en-US" sz="50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YOU'RE THE ONLY ONE THAT I COULD LIVE FOR</a:t>
            </a:r>
            <a:r>
              <a:rPr lang="en-US" sz="5000"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 X2</a:t>
            </a:r>
            <a:endParaRPr sz="50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6" name="Google Shape;8636;p125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8637" name="Google Shape;8637;p125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YOU ARE THE WAY THE TRUTH</a:t>
            </a:r>
            <a:r>
              <a:rPr lang="en-US" sz="50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50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AND THE </a:t>
            </a:r>
            <a:r>
              <a:rPr lang="en-US" sz="5000">
                <a:latin typeface="Calibri"/>
                <a:ea typeface="Calibri"/>
                <a:cs typeface="Calibri"/>
                <a:sym typeface="Calibri"/>
              </a:rPr>
              <a:t>LIFE</a:t>
            </a:r>
            <a:endParaRPr sz="50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>
                <a:latin typeface="Calibri"/>
                <a:ea typeface="Calibri"/>
                <a:cs typeface="Calibri"/>
                <a:sym typeface="Calibri"/>
              </a:rPr>
              <a:t>WE</a:t>
            </a: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 LIVE BY FAITH AND NOT BY </a:t>
            </a:r>
            <a:r>
              <a:rPr lang="en-US" sz="5000">
                <a:latin typeface="Calibri"/>
                <a:ea typeface="Calibri"/>
                <a:cs typeface="Calibri"/>
                <a:sym typeface="Calibri"/>
              </a:rPr>
              <a:t>SIGHT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>
                <a:latin typeface="Calibri"/>
                <a:ea typeface="Calibri"/>
                <a:cs typeface="Calibri"/>
                <a:sym typeface="Calibri"/>
              </a:rPr>
              <a:t>FOR</a:t>
            </a: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5000">
                <a:latin typeface="Calibri"/>
                <a:ea typeface="Calibri"/>
                <a:cs typeface="Calibri"/>
                <a:sym typeface="Calibri"/>
              </a:rPr>
              <a:t>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>
                <a:latin typeface="Calibri"/>
                <a:ea typeface="Calibri"/>
                <a:cs typeface="Calibri"/>
                <a:sym typeface="Calibri"/>
              </a:rPr>
              <a:t>WE'RE</a:t>
            </a: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 LIVING ALL FOR YOU</a:t>
            </a:r>
            <a:endParaRPr sz="50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2" name="Google Shape;8642;p125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8643" name="Google Shape;8643;p125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ONE WAY, JESUS</a:t>
            </a:r>
            <a:br>
              <a:rPr lang="en-US" sz="50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YOU'RE THE ONLY ONE THAT I COULD LIVE FOR</a:t>
            </a:r>
            <a:r>
              <a:rPr lang="en-US" sz="5000">
                <a:latin typeface="Calibri"/>
                <a:ea typeface="Calibri"/>
                <a:cs typeface="Calibri"/>
                <a:sym typeface="Calibri"/>
              </a:rPr>
              <a:t> </a:t>
            </a:r>
            <a:r>
              <a:rPr lang="en-US" sz="5000" b="1">
                <a:latin typeface="Calibri"/>
                <a:ea typeface="Calibri"/>
                <a:cs typeface="Calibri"/>
                <a:sym typeface="Calibri"/>
              </a:rPr>
              <a:t> X2</a:t>
            </a:r>
            <a:endParaRPr sz="50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8" name="Google Shape;8648;p1257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6000"/>
              <a:buFont typeface="Calibri"/>
              <a:buNone/>
            </a:pPr>
            <a:r>
              <a:rPr lang="en-US" sz="6000" b="1" u="sng"/>
              <a:t>MY HEART WILL ADORE</a:t>
            </a:r>
            <a:endParaRPr sz="6000" b="1" u="sng"/>
          </a:p>
        </p:txBody>
      </p:sp>
      <p:sp>
        <p:nvSpPr>
          <p:cNvPr id="8649" name="Google Shape;8649;p125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908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Calibri"/>
              <a:buNone/>
            </a:pPr>
            <a:r>
              <a:rPr lang="en-US" sz="5000" b="1"/>
              <a:t>MY HEART WILL ADORE YOU,</a:t>
            </a:r>
            <a:endParaRPr sz="5000" b="1"/>
          </a:p>
          <a:p>
            <a:pPr marL="90805" lvl="0" indent="-9080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Font typeface="Calibri"/>
              <a:buNone/>
            </a:pPr>
            <a:r>
              <a:rPr lang="en-US" sz="5000" b="1"/>
              <a:t>MY SPIRIT WILL PROCLAIM,</a:t>
            </a:r>
            <a:endParaRPr sz="5000" b="1"/>
          </a:p>
        </p:txBody>
      </p:sp>
    </p:spTree>
  </p:cSld>
  <p:clrMapOvr>
    <a:masterClrMapping/>
  </p:clrMapOvr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4" name="Google Shape;8654;p125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8655" name="Google Shape;8655;p125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0805" lvl="0" indent="-9080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Calibri"/>
              <a:buNone/>
            </a:pPr>
            <a:r>
              <a:rPr lang="en-US" sz="5000" b="1"/>
              <a:t>THIS GRACE I’VE FOUND IN YOU,</a:t>
            </a:r>
            <a:endParaRPr sz="5000" b="1"/>
          </a:p>
          <a:p>
            <a:pPr marL="90805" lvl="0" indent="-9080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Font typeface="Calibri"/>
              <a:buNone/>
            </a:pPr>
            <a:r>
              <a:rPr lang="en-US" sz="5000" b="1"/>
              <a:t>FOR YOUR GLORY AND YOUR FAME</a:t>
            </a:r>
            <a:endParaRPr sz="5000" b="1"/>
          </a:p>
          <a:p>
            <a:pPr marL="90805" lvl="0" indent="-9080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Font typeface="Calibri"/>
              <a:buNone/>
            </a:pPr>
            <a:endParaRPr sz="5000"/>
          </a:p>
        </p:txBody>
      </p:sp>
    </p:spTree>
  </p:cSld>
  <p:clrMapOvr>
    <a:masterClrMapping/>
  </p:clrMapOvr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0" name="Google Shape;8660;p1259"/>
          <p:cNvSpPr txBox="1">
            <a:spLocks noGrp="1"/>
          </p:cNvSpPr>
          <p:nvPr>
            <p:ph type="body" idx="1"/>
          </p:nvPr>
        </p:nvSpPr>
        <p:spPr>
          <a:xfrm>
            <a:off x="1214588" y="1519928"/>
            <a:ext cx="9918459" cy="446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</a:pPr>
            <a:r>
              <a:rPr lang="en-US" sz="4900"/>
              <a:t>SO I LIFT MY HANDS TO YOU</a:t>
            </a:r>
            <a:endParaRPr sz="4900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/>
              <a:t>AS YOUR GRACE EMBRACES ME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/>
              <a:t>IN THE PRESENCE OF AN AWESOME</a:t>
            </a:r>
            <a:endParaRPr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/>
              <a:t>GOD X2</a:t>
            </a:r>
            <a:endParaRPr sz="4900" b="1"/>
          </a:p>
        </p:txBody>
      </p:sp>
    </p:spTree>
  </p:cSld>
  <p:clrMapOvr>
    <a:masterClrMapping/>
  </p:clrMapOvr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5" name="Google Shape;8665;p1260"/>
          <p:cNvSpPr txBox="1">
            <a:spLocks noGrp="1"/>
          </p:cNvSpPr>
          <p:nvPr>
            <p:ph type="title"/>
          </p:nvPr>
        </p:nvSpPr>
        <p:spPr>
          <a:xfrm>
            <a:off x="3925171" y="298122"/>
            <a:ext cx="4189622" cy="1130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/>
              <a:t>YOU ARE HOLY</a:t>
            </a:r>
            <a:endParaRPr sz="5000"/>
          </a:p>
        </p:txBody>
      </p:sp>
      <p:sp>
        <p:nvSpPr>
          <p:cNvPr id="8666" name="Google Shape;8666;p1260"/>
          <p:cNvSpPr txBox="1">
            <a:spLocks noGrp="1"/>
          </p:cNvSpPr>
          <p:nvPr>
            <p:ph type="body" idx="1"/>
          </p:nvPr>
        </p:nvSpPr>
        <p:spPr>
          <a:xfrm>
            <a:off x="2865438" y="1916113"/>
            <a:ext cx="6253162" cy="2049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YOU ARE HOLY,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OH, SO HOLY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X2</a:t>
            </a:r>
            <a:endParaRPr sz="5000" b="1"/>
          </a:p>
        </p:txBody>
      </p:sp>
    </p:spTree>
  </p:cSld>
  <p:clrMapOvr>
    <a:masterClrMapping/>
  </p:clrMapOvr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1" name="Google Shape;8671;p1261"/>
          <p:cNvSpPr txBox="1">
            <a:spLocks noGrp="1"/>
          </p:cNvSpPr>
          <p:nvPr>
            <p:ph type="body" idx="1"/>
          </p:nvPr>
        </p:nvSpPr>
        <p:spPr>
          <a:xfrm>
            <a:off x="1217943" y="1524959"/>
            <a:ext cx="9811139" cy="417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WHAT A PRIVILEGE AND HONOR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TO WORSHIP AT YOUR THRONE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TO BE CALLED INTO YOUR PRESENCE AS YOUR OWN</a:t>
            </a:r>
            <a:endParaRPr sz="5000" b="1"/>
          </a:p>
        </p:txBody>
      </p:sp>
    </p:spTree>
  </p:cSld>
  <p:clrMapOvr>
    <a:masterClrMapping/>
  </p:clrMapOvr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6" name="Google Shape;8676;p1262"/>
          <p:cNvSpPr txBox="1">
            <a:spLocks noGrp="1"/>
          </p:cNvSpPr>
          <p:nvPr>
            <p:ph type="body" idx="1"/>
          </p:nvPr>
        </p:nvSpPr>
        <p:spPr>
          <a:xfrm>
            <a:off x="1677990" y="890590"/>
            <a:ext cx="8836025" cy="361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COULD SEARCH THE HEAVENS HIGH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COULD SEARCH THE EARTH BELOW,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THERE’S NO ONE X2</a:t>
            </a:r>
            <a:endParaRPr/>
          </a:p>
        </p:txBody>
      </p:sp>
    </p:spTree>
  </p:cSld>
  <p:clrMapOvr>
    <a:masterClrMapping/>
  </p:clrMapOvr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1" name="Google Shape;8681;p1263"/>
          <p:cNvSpPr txBox="1">
            <a:spLocks noGrp="1"/>
          </p:cNvSpPr>
          <p:nvPr>
            <p:ph type="body" idx="1"/>
          </p:nvPr>
        </p:nvSpPr>
        <p:spPr>
          <a:xfrm>
            <a:off x="3009900" y="1535115"/>
            <a:ext cx="6172200" cy="2606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91438" lvl="0" indent="-21145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/>
              <a:t>NO ONE SO HOLY,</a:t>
            </a:r>
            <a:endParaRPr/>
          </a:p>
          <a:p>
            <a:pPr marL="91438" lvl="0" indent="-21145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/>
              <a:t>NO ONE SO WORTHY,</a:t>
            </a:r>
            <a:endParaRPr/>
          </a:p>
          <a:p>
            <a:pPr marL="91438" lvl="0" indent="-21145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/>
              <a:t>NO ONE SO FAITHFUL,</a:t>
            </a:r>
            <a:endParaRPr/>
          </a:p>
          <a:p>
            <a:pPr marL="91438" lvl="0" indent="-21145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/>
              <a:t>THERE’S NO ONE X2</a:t>
            </a:r>
            <a:endParaRPr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27"/>
          <p:cNvSpPr txBox="1">
            <a:spLocks noGrp="1"/>
          </p:cNvSpPr>
          <p:nvPr>
            <p:ph type="body" idx="1"/>
          </p:nvPr>
        </p:nvSpPr>
        <p:spPr>
          <a:xfrm>
            <a:off x="775855" y="1633542"/>
            <a:ext cx="11139054" cy="3686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SI MWEPESI WA HASIRA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UNAGHAIRI MABAYA HAUFANANISHWI NA KITU KINGINE HAUFANANISHWI NA KITU KINGINE</a:t>
            </a:r>
            <a:endParaRPr/>
          </a:p>
        </p:txBody>
      </p:sp>
      <p:sp>
        <p:nvSpPr>
          <p:cNvPr id="747" name="Google Shape;747;p1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6" name="Google Shape;8686;p1264"/>
          <p:cNvSpPr txBox="1">
            <a:spLocks noGrp="1"/>
          </p:cNvSpPr>
          <p:nvPr>
            <p:ph type="title"/>
          </p:nvPr>
        </p:nvSpPr>
        <p:spPr>
          <a:xfrm>
            <a:off x="3435352" y="128587"/>
            <a:ext cx="5326063" cy="1376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WE BOW DOWN</a:t>
            </a:r>
            <a:endParaRPr/>
          </a:p>
        </p:txBody>
      </p:sp>
      <p:sp>
        <p:nvSpPr>
          <p:cNvPr id="8687" name="Google Shape;8687;p1264"/>
          <p:cNvSpPr txBox="1">
            <a:spLocks noGrp="1"/>
          </p:cNvSpPr>
          <p:nvPr>
            <p:ph type="body" idx="1"/>
          </p:nvPr>
        </p:nvSpPr>
        <p:spPr>
          <a:xfrm>
            <a:off x="526473" y="1560944"/>
            <a:ext cx="10566400" cy="3971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HALLELUJAH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GLORY TO YOU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LAMB OF GOD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WHO SITS UPON HIS THRONE</a:t>
            </a:r>
            <a:endParaRPr/>
          </a:p>
        </p:txBody>
      </p:sp>
    </p:spTree>
  </p:cSld>
  <p:clrMapOvr>
    <a:masterClrMapping/>
  </p:clrMapOvr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2" name="Google Shape;8692;p1265"/>
          <p:cNvSpPr txBox="1">
            <a:spLocks noGrp="1"/>
          </p:cNvSpPr>
          <p:nvPr>
            <p:ph type="body" idx="1"/>
          </p:nvPr>
        </p:nvSpPr>
        <p:spPr>
          <a:xfrm>
            <a:off x="1219200" y="1559793"/>
            <a:ext cx="9541163" cy="392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YOU ARE EXALTED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HIGH ABOVE THE HEAVENS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WE BOW DOWN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AND WORSHIP YOU ALONE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/>
          </a:p>
        </p:txBody>
      </p:sp>
    </p:spTree>
  </p:cSld>
  <p:clrMapOvr>
    <a:masterClrMapping/>
  </p:clrMapOvr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7" name="Google Shape;8697;p1266"/>
          <p:cNvSpPr txBox="1">
            <a:spLocks noGrp="1"/>
          </p:cNvSpPr>
          <p:nvPr>
            <p:ph type="body" idx="1"/>
          </p:nvPr>
        </p:nvSpPr>
        <p:spPr>
          <a:xfrm>
            <a:off x="1126836" y="1543052"/>
            <a:ext cx="9799782" cy="3906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WE BOW DOWN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WE BOW DOWN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WE BOW DOWN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BEFORE YOUR THRONE</a:t>
            </a:r>
            <a:endParaRPr/>
          </a:p>
        </p:txBody>
      </p:sp>
    </p:spTree>
  </p:cSld>
  <p:clrMapOvr>
    <a:masterClrMapping/>
  </p:clrMapOvr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2" name="Google Shape;8702;p1267"/>
          <p:cNvSpPr txBox="1">
            <a:spLocks noGrp="1"/>
          </p:cNvSpPr>
          <p:nvPr>
            <p:ph type="body" idx="1"/>
          </p:nvPr>
        </p:nvSpPr>
        <p:spPr>
          <a:xfrm>
            <a:off x="1403927" y="1522415"/>
            <a:ext cx="9485746" cy="3945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WITH THE ANGELS;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WE CRY, “HOLY! HOLY!”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YOU ALONE ARE WORTHY OF OUR PRAISE</a:t>
            </a:r>
            <a:endParaRPr dirty="0"/>
          </a:p>
        </p:txBody>
      </p:sp>
    </p:spTree>
  </p:cSld>
  <p:clrMapOvr>
    <a:masterClrMapping/>
  </p:clrMapOvr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7" name="Google Shape;8707;p1268"/>
          <p:cNvSpPr txBox="1">
            <a:spLocks noGrp="1"/>
          </p:cNvSpPr>
          <p:nvPr>
            <p:ph type="title"/>
          </p:nvPr>
        </p:nvSpPr>
        <p:spPr>
          <a:xfrm>
            <a:off x="3435352" y="128588"/>
            <a:ext cx="5326063" cy="1349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WE BOW DOWN</a:t>
            </a:r>
            <a:endParaRPr/>
          </a:p>
        </p:txBody>
      </p:sp>
      <p:sp>
        <p:nvSpPr>
          <p:cNvPr id="8708" name="Google Shape;8708;p1268"/>
          <p:cNvSpPr txBox="1">
            <a:spLocks noGrp="1"/>
          </p:cNvSpPr>
          <p:nvPr>
            <p:ph type="body" idx="1"/>
          </p:nvPr>
        </p:nvSpPr>
        <p:spPr>
          <a:xfrm>
            <a:off x="323272" y="1523999"/>
            <a:ext cx="11406910" cy="399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HALLELUJAH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 UTUKUFU KWAKO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MWANA KONDOO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MWENYE ENZI</a:t>
            </a:r>
            <a:endParaRPr dirty="0"/>
          </a:p>
        </p:txBody>
      </p:sp>
    </p:spTree>
  </p:cSld>
  <p:clrMapOvr>
    <a:masterClrMapping/>
  </p:clrMapOvr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3" name="Google Shape;8713;p1269"/>
          <p:cNvSpPr txBox="1">
            <a:spLocks noGrp="1"/>
          </p:cNvSpPr>
          <p:nvPr>
            <p:ph type="body" idx="1"/>
          </p:nvPr>
        </p:nvSpPr>
        <p:spPr>
          <a:xfrm>
            <a:off x="1136073" y="1551709"/>
            <a:ext cx="10104581" cy="3252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UMETUKUKA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JUU YA MIUNGU YOTE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WE PEKEE WASTAHILI SIFA</a:t>
            </a:r>
            <a:endParaRPr dirty="0"/>
          </a:p>
        </p:txBody>
      </p:sp>
    </p:spTree>
  </p:cSld>
  <p:clrMapOvr>
    <a:masterClrMapping/>
  </p:clrMapOvr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8" name="Google Shape;8718;p1270"/>
          <p:cNvSpPr txBox="1">
            <a:spLocks noGrp="1"/>
          </p:cNvSpPr>
          <p:nvPr>
            <p:ph type="body" idx="1"/>
          </p:nvPr>
        </p:nvSpPr>
        <p:spPr>
          <a:xfrm>
            <a:off x="1145309" y="1543052"/>
            <a:ext cx="10039927" cy="402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TWAINAMA-A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TWAINAMA-A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TWAINAMA-A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MBELE ZAKO</a:t>
            </a:r>
            <a:endParaRPr/>
          </a:p>
        </p:txBody>
      </p:sp>
    </p:spTree>
  </p:cSld>
  <p:clrMapOvr>
    <a:masterClrMapping/>
  </p:clrMapOvr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3" name="Google Shape;8723;p1271"/>
          <p:cNvSpPr txBox="1">
            <a:spLocks noGrp="1"/>
          </p:cNvSpPr>
          <p:nvPr>
            <p:ph type="body" idx="1"/>
          </p:nvPr>
        </p:nvSpPr>
        <p:spPr>
          <a:xfrm>
            <a:off x="1256145" y="1522415"/>
            <a:ext cx="9698182" cy="323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TUKISEMA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WASTAHILI WE BWANA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WEE PEKEE WASTAHILI SIFA</a:t>
            </a:r>
            <a:endParaRPr dirty="0"/>
          </a:p>
        </p:txBody>
      </p:sp>
    </p:spTree>
  </p:cSld>
  <p:clrMapOvr>
    <a:masterClrMapping/>
  </p:clrMapOvr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8" name="Google Shape;8728;p1272"/>
          <p:cNvSpPr txBox="1">
            <a:spLocks noGrp="1"/>
          </p:cNvSpPr>
          <p:nvPr>
            <p:ph type="title"/>
          </p:nvPr>
        </p:nvSpPr>
        <p:spPr>
          <a:xfrm>
            <a:off x="1727200" y="166254"/>
            <a:ext cx="8368145" cy="1357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TO GOD BE THE GLORY</a:t>
            </a:r>
            <a:endParaRPr/>
          </a:p>
        </p:txBody>
      </p:sp>
      <p:sp>
        <p:nvSpPr>
          <p:cNvPr id="8729" name="Google Shape;8729;p1272"/>
          <p:cNvSpPr txBox="1">
            <a:spLocks noGrp="1"/>
          </p:cNvSpPr>
          <p:nvPr>
            <p:ph type="body" idx="1"/>
          </p:nvPr>
        </p:nvSpPr>
        <p:spPr>
          <a:xfrm>
            <a:off x="600364" y="1533525"/>
            <a:ext cx="10963564" cy="36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TO GOD BE THE GLORY!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GREAT THINGS HE HATH DONE!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SO LOVED HE THE WORLD THAT HE GAVE US HIS SON</a:t>
            </a:r>
            <a:endParaRPr/>
          </a:p>
        </p:txBody>
      </p:sp>
    </p:spTree>
  </p:cSld>
  <p:clrMapOvr>
    <a:masterClrMapping/>
  </p:clrMapOvr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4" name="Google Shape;8734;p1273"/>
          <p:cNvSpPr txBox="1">
            <a:spLocks noGrp="1"/>
          </p:cNvSpPr>
          <p:nvPr>
            <p:ph type="body" idx="1"/>
          </p:nvPr>
        </p:nvSpPr>
        <p:spPr>
          <a:xfrm>
            <a:off x="988291" y="1543052"/>
            <a:ext cx="10169236" cy="3915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WHO YIELDED HIS LIFE AN ATONEMENT FOR SIN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AND OPENED THE LIFE-GATE THAT ALL MAY GO IN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128"/>
          <p:cNvSpPr txBox="1">
            <a:spLocks noGrp="1"/>
          </p:cNvSpPr>
          <p:nvPr>
            <p:ph type="body" idx="1"/>
          </p:nvPr>
        </p:nvSpPr>
        <p:spPr>
          <a:xfrm>
            <a:off x="942110" y="1633542"/>
            <a:ext cx="11037454" cy="3899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MUNGU MWENYE WIVU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UNATUNZA MAAGANO HAUFANANISHWI NA KITU KINGINE HAUFANANISHWI NA KITU KINGINE </a:t>
            </a:r>
            <a:endParaRPr/>
          </a:p>
        </p:txBody>
      </p:sp>
      <p:sp>
        <p:nvSpPr>
          <p:cNvPr id="753" name="Google Shape;753;p1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9" name="Google Shape;8739;p1274"/>
          <p:cNvSpPr txBox="1">
            <a:spLocks noGrp="1"/>
          </p:cNvSpPr>
          <p:nvPr>
            <p:ph type="body" idx="1"/>
          </p:nvPr>
        </p:nvSpPr>
        <p:spPr>
          <a:xfrm>
            <a:off x="1413164" y="1496290"/>
            <a:ext cx="9762836" cy="322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LET THE EARTH HEAR HIS VOICE</a:t>
            </a:r>
            <a:endParaRPr/>
          </a:p>
        </p:txBody>
      </p:sp>
    </p:spTree>
  </p:cSld>
  <p:clrMapOvr>
    <a:masterClrMapping/>
  </p:clrMapOvr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4" name="Google Shape;8744;p1275"/>
          <p:cNvSpPr txBox="1">
            <a:spLocks noGrp="1"/>
          </p:cNvSpPr>
          <p:nvPr>
            <p:ph type="body" idx="1"/>
          </p:nvPr>
        </p:nvSpPr>
        <p:spPr>
          <a:xfrm>
            <a:off x="1459345" y="1468438"/>
            <a:ext cx="9134764" cy="36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LET THE PEOPLE REJOICE!</a:t>
            </a:r>
            <a:endParaRPr/>
          </a:p>
        </p:txBody>
      </p:sp>
    </p:spTree>
  </p:cSld>
  <p:clrMapOvr>
    <a:masterClrMapping/>
  </p:clrMapOvr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9" name="Google Shape;8749;p1276"/>
          <p:cNvSpPr txBox="1">
            <a:spLocks noGrp="1"/>
          </p:cNvSpPr>
          <p:nvPr>
            <p:ph type="body" idx="1"/>
          </p:nvPr>
        </p:nvSpPr>
        <p:spPr>
          <a:xfrm>
            <a:off x="683491" y="1516206"/>
            <a:ext cx="10917382" cy="386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OH, COME TO THE FATHER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THROUGH JESUS THE SON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AND GIVE HIM THE GLORY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      GREAT THINGS HE HAS DONE!</a:t>
            </a:r>
            <a:endParaRPr/>
          </a:p>
        </p:txBody>
      </p:sp>
    </p:spTree>
  </p:cSld>
  <p:clrMapOvr>
    <a:masterClrMapping/>
  </p:clrMapOvr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4" name="Google Shape;8754;p1277"/>
          <p:cNvSpPr txBox="1">
            <a:spLocks noGrp="1"/>
          </p:cNvSpPr>
          <p:nvPr>
            <p:ph type="body" idx="1"/>
          </p:nvPr>
        </p:nvSpPr>
        <p:spPr>
          <a:xfrm>
            <a:off x="1246909" y="1543052"/>
            <a:ext cx="9504218" cy="3736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OH, PERFECT REDEMPTION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THE PURCHASE OF BLOOD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TO EVERY BELIEVER THE PROMISE OF GOD</a:t>
            </a:r>
            <a:endParaRPr/>
          </a:p>
        </p:txBody>
      </p:sp>
    </p:spTree>
  </p:cSld>
  <p:clrMapOvr>
    <a:masterClrMapping/>
  </p:clrMapOvr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9" name="Google Shape;8759;p1278"/>
          <p:cNvSpPr txBox="1">
            <a:spLocks noGrp="1"/>
          </p:cNvSpPr>
          <p:nvPr>
            <p:ph type="body" idx="1"/>
          </p:nvPr>
        </p:nvSpPr>
        <p:spPr>
          <a:xfrm>
            <a:off x="1080655" y="1522413"/>
            <a:ext cx="10160000" cy="3694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THE VILEST OFFENDER WHO TRULY BELIEVES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THAT MOMENT FROM JESUS A PARDON RECEIVES</a:t>
            </a:r>
            <a:endParaRPr dirty="0"/>
          </a:p>
        </p:txBody>
      </p:sp>
    </p:spTree>
  </p:cSld>
  <p:clrMapOvr>
    <a:masterClrMapping/>
  </p:clrMapOvr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4" name="Google Shape;8764;p1279"/>
          <p:cNvSpPr txBox="1">
            <a:spLocks noGrp="1"/>
          </p:cNvSpPr>
          <p:nvPr>
            <p:ph type="body" idx="1"/>
          </p:nvPr>
        </p:nvSpPr>
        <p:spPr>
          <a:xfrm>
            <a:off x="1413164" y="1496290"/>
            <a:ext cx="9762836" cy="322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LET THE EARTH HEAR HIS VOICE</a:t>
            </a:r>
            <a:endParaRPr/>
          </a:p>
        </p:txBody>
      </p:sp>
    </p:spTree>
  </p:cSld>
  <p:clrMapOvr>
    <a:masterClrMapping/>
  </p:clrMapOvr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9" name="Google Shape;8769;p1280"/>
          <p:cNvSpPr txBox="1">
            <a:spLocks noGrp="1"/>
          </p:cNvSpPr>
          <p:nvPr>
            <p:ph type="body" idx="1"/>
          </p:nvPr>
        </p:nvSpPr>
        <p:spPr>
          <a:xfrm>
            <a:off x="1459345" y="1468438"/>
            <a:ext cx="9134764" cy="36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LET THE PEOPLE REJOICE!</a:t>
            </a:r>
            <a:endParaRPr/>
          </a:p>
        </p:txBody>
      </p:sp>
    </p:spTree>
  </p:cSld>
  <p:clrMapOvr>
    <a:masterClrMapping/>
  </p:clrMapOvr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4" name="Google Shape;8774;p1281"/>
          <p:cNvSpPr txBox="1">
            <a:spLocks noGrp="1"/>
          </p:cNvSpPr>
          <p:nvPr>
            <p:ph type="body" idx="1"/>
          </p:nvPr>
        </p:nvSpPr>
        <p:spPr>
          <a:xfrm>
            <a:off x="1034473" y="1522415"/>
            <a:ext cx="10317018" cy="3973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OH, COME TO THE FATHER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THROUGH JESUS THE SON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AND GIVE HIM THE GLORY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      GREAT THINGS HE HAS DONE!</a:t>
            </a:r>
            <a:endParaRPr/>
          </a:p>
        </p:txBody>
      </p:sp>
    </p:spTree>
  </p:cSld>
  <p:clrMapOvr>
    <a:masterClrMapping/>
  </p:clrMapOvr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9" name="Google Shape;8779;p1282"/>
          <p:cNvSpPr txBox="1">
            <a:spLocks noGrp="1"/>
          </p:cNvSpPr>
          <p:nvPr>
            <p:ph type="body" idx="1"/>
          </p:nvPr>
        </p:nvSpPr>
        <p:spPr>
          <a:xfrm>
            <a:off x="905164" y="1548247"/>
            <a:ext cx="10520218" cy="3592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GREAT THINGS HE HATH TAUGHT US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GREAT THINGS HE HATH DONE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AND GREAT OUR REJOICING THROUGH JESUS THE SON</a:t>
            </a:r>
            <a:endParaRPr/>
          </a:p>
        </p:txBody>
      </p:sp>
    </p:spTree>
  </p:cSld>
  <p:clrMapOvr>
    <a:masterClrMapping/>
  </p:clrMapOvr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4" name="Google Shape;8784;p1283"/>
          <p:cNvSpPr txBox="1">
            <a:spLocks noGrp="1"/>
          </p:cNvSpPr>
          <p:nvPr>
            <p:ph type="body" idx="1"/>
          </p:nvPr>
        </p:nvSpPr>
        <p:spPr>
          <a:xfrm>
            <a:off x="951345" y="1560945"/>
            <a:ext cx="10261600" cy="3740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BUT PURER AND HIGHER AND GREATER WILL BE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OUR WONDER, OUR TRANSPORT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WHEN JESUS WE SEE</a:t>
            </a:r>
            <a:endParaRPr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29"/>
          <p:cNvSpPr txBox="1">
            <a:spLocks noGrp="1"/>
          </p:cNvSpPr>
          <p:nvPr>
            <p:ph type="body" idx="1"/>
          </p:nvPr>
        </p:nvSpPr>
        <p:spPr>
          <a:xfrm>
            <a:off x="757382" y="1633542"/>
            <a:ext cx="10631054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KATIKATI YA GADHABU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UNAKUMBUKA REHEMA HAUFANANISHWI NA KITU KINGINE HAUFANANISHWI NA KITU KINGINE</a:t>
            </a:r>
            <a:endParaRPr/>
          </a:p>
        </p:txBody>
      </p:sp>
      <p:sp>
        <p:nvSpPr>
          <p:cNvPr id="759" name="Google Shape;759;p1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9" name="Google Shape;8789;p1284"/>
          <p:cNvSpPr txBox="1">
            <a:spLocks noGrp="1"/>
          </p:cNvSpPr>
          <p:nvPr>
            <p:ph type="body" idx="1"/>
          </p:nvPr>
        </p:nvSpPr>
        <p:spPr>
          <a:xfrm>
            <a:off x="1413164" y="1496290"/>
            <a:ext cx="9762836" cy="322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LET THE EARTH HEAR HIS VOICE</a:t>
            </a:r>
            <a:endParaRPr/>
          </a:p>
        </p:txBody>
      </p:sp>
    </p:spTree>
  </p:cSld>
  <p:clrMapOvr>
    <a:masterClrMapping/>
  </p:clrMapOvr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4" name="Google Shape;8794;p1285"/>
          <p:cNvSpPr txBox="1">
            <a:spLocks noGrp="1"/>
          </p:cNvSpPr>
          <p:nvPr>
            <p:ph type="body" idx="1"/>
          </p:nvPr>
        </p:nvSpPr>
        <p:spPr>
          <a:xfrm>
            <a:off x="1459345" y="1468438"/>
            <a:ext cx="9134764" cy="36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PRAISE THE LORD!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LET THE PEOPLE REJOICE!</a:t>
            </a:r>
            <a:endParaRPr/>
          </a:p>
        </p:txBody>
      </p:sp>
    </p:spTree>
  </p:cSld>
  <p:clrMapOvr>
    <a:masterClrMapping/>
  </p:clrMapOvr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9" name="Google Shape;8799;p1286"/>
          <p:cNvSpPr txBox="1">
            <a:spLocks noGrp="1"/>
          </p:cNvSpPr>
          <p:nvPr>
            <p:ph type="body" idx="1"/>
          </p:nvPr>
        </p:nvSpPr>
        <p:spPr>
          <a:xfrm>
            <a:off x="683491" y="1516206"/>
            <a:ext cx="10917382" cy="3862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OH, COME TO THE FATHER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THROUGH JESUS THE SON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AND GIVE HIM THE GLORY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      GREAT THINGS HE HAS DONE!</a:t>
            </a:r>
            <a:endParaRPr/>
          </a:p>
        </p:txBody>
      </p:sp>
    </p:spTree>
  </p:cSld>
  <p:clrMapOvr>
    <a:masterClrMapping/>
  </p:clrMapOvr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4" name="Google Shape;8804;p1287"/>
          <p:cNvSpPr txBox="1">
            <a:spLocks noGrp="1"/>
          </p:cNvSpPr>
          <p:nvPr>
            <p:ph type="title"/>
          </p:nvPr>
        </p:nvSpPr>
        <p:spPr>
          <a:xfrm>
            <a:off x="2071688" y="258617"/>
            <a:ext cx="8229600" cy="1237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HOLY, HOLY, HOLY </a:t>
            </a:r>
            <a:endParaRPr b="1">
              <a:solidFill>
                <a:srgbClr val="318B71"/>
              </a:solidFill>
            </a:endParaRPr>
          </a:p>
        </p:txBody>
      </p:sp>
      <p:sp>
        <p:nvSpPr>
          <p:cNvPr id="8805" name="Google Shape;8805;p1287"/>
          <p:cNvSpPr txBox="1">
            <a:spLocks noGrp="1"/>
          </p:cNvSpPr>
          <p:nvPr>
            <p:ph type="body" idx="1"/>
          </p:nvPr>
        </p:nvSpPr>
        <p:spPr>
          <a:xfrm>
            <a:off x="1145309" y="1533238"/>
            <a:ext cx="10123055" cy="3863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HOLY, HOLY, HOLY,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LORD GOD ALMIGHTY!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EARLY IN THE MORNING OUR SONG SHALL RISE TO THEE</a:t>
            </a:r>
            <a:endParaRPr/>
          </a:p>
        </p:txBody>
      </p:sp>
    </p:spTree>
  </p:cSld>
  <p:clrMapOvr>
    <a:masterClrMapping/>
  </p:clrMapOvr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1288"/>
          <p:cNvSpPr txBox="1">
            <a:spLocks noGrp="1"/>
          </p:cNvSpPr>
          <p:nvPr>
            <p:ph type="body" idx="1"/>
          </p:nvPr>
        </p:nvSpPr>
        <p:spPr>
          <a:xfrm>
            <a:off x="1366983" y="1531938"/>
            <a:ext cx="9467272" cy="3738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HOLY, HOLY, HOLY!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MERCIFUL AND MIGHTY,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GOD IN THREE PERSONS, BLESSED TRINITY!</a:t>
            </a:r>
            <a:endParaRPr/>
          </a:p>
        </p:txBody>
      </p:sp>
    </p:spTree>
  </p:cSld>
  <p:clrMapOvr>
    <a:masterClrMapping/>
  </p:clrMapOvr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5" name="Google Shape;8815;p1289"/>
          <p:cNvSpPr txBox="1">
            <a:spLocks noGrp="1"/>
          </p:cNvSpPr>
          <p:nvPr>
            <p:ph type="body" idx="1"/>
          </p:nvPr>
        </p:nvSpPr>
        <p:spPr>
          <a:xfrm>
            <a:off x="923636" y="1531938"/>
            <a:ext cx="10594109" cy="3738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HOLY, HOLY, HOLY!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ALL THE SAINTS ADORE THEE,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CASTING DOWN THEIR GOLDEN CROWNS AROUND THE GLASSY SEA</a:t>
            </a:r>
            <a:endParaRPr/>
          </a:p>
        </p:txBody>
      </p:sp>
    </p:spTree>
  </p:cSld>
  <p:clrMapOvr>
    <a:masterClrMapping/>
  </p:clrMapOvr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0" name="Google Shape;8820;p1290"/>
          <p:cNvSpPr txBox="1">
            <a:spLocks noGrp="1"/>
          </p:cNvSpPr>
          <p:nvPr>
            <p:ph type="body" idx="1"/>
          </p:nvPr>
        </p:nvSpPr>
        <p:spPr>
          <a:xfrm>
            <a:off x="1016001" y="1517649"/>
            <a:ext cx="10141526" cy="3691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CHERUBIM AND SERAPHIM, FALLING DOWN BEFORE THEE,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WHO WERT, ART AND EVERMORE SHALT BE</a:t>
            </a:r>
            <a:endParaRPr/>
          </a:p>
        </p:txBody>
      </p:sp>
    </p:spTree>
  </p:cSld>
  <p:clrMapOvr>
    <a:masterClrMapping/>
  </p:clrMapOvr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5" name="Google Shape;8825;p1291"/>
          <p:cNvSpPr txBox="1">
            <a:spLocks noGrp="1"/>
          </p:cNvSpPr>
          <p:nvPr>
            <p:ph type="body" idx="1"/>
          </p:nvPr>
        </p:nvSpPr>
        <p:spPr>
          <a:xfrm>
            <a:off x="637310" y="1535115"/>
            <a:ext cx="11046690" cy="3538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HOLY, HOLY, HOLY!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THOUGH THE DARKNESS HIDE THEE,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THOUGH THE EYE OF SINFUL MAN THY GLORY MAY NOT SEE</a:t>
            </a:r>
            <a:endParaRPr/>
          </a:p>
        </p:txBody>
      </p:sp>
    </p:spTree>
  </p:cSld>
  <p:clrMapOvr>
    <a:masterClrMapping/>
  </p:clrMapOvr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0" name="Google Shape;8830;p1292"/>
          <p:cNvSpPr txBox="1">
            <a:spLocks noGrp="1"/>
          </p:cNvSpPr>
          <p:nvPr>
            <p:ph type="body" idx="1"/>
          </p:nvPr>
        </p:nvSpPr>
        <p:spPr>
          <a:xfrm>
            <a:off x="1145309" y="1517649"/>
            <a:ext cx="10381673" cy="3931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ONLY THOU ART HOLY,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THERE IS NONE BESIDES THEE,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PERFECT IN POWER, IN LOVE AND PURITY</a:t>
            </a:r>
            <a:endParaRPr/>
          </a:p>
        </p:txBody>
      </p:sp>
    </p:spTree>
  </p:cSld>
  <p:clrMapOvr>
    <a:masterClrMapping/>
  </p:clrMapOvr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5" name="Google Shape;8835;p1293"/>
          <p:cNvSpPr txBox="1">
            <a:spLocks noGrp="1"/>
          </p:cNvSpPr>
          <p:nvPr>
            <p:ph type="body" idx="1"/>
          </p:nvPr>
        </p:nvSpPr>
        <p:spPr>
          <a:xfrm>
            <a:off x="711200" y="1517650"/>
            <a:ext cx="11129817" cy="4485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HOLY, HOLY, HOLY,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LORD GOD ALMIGHTY!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ALL THY WORKS SHALL PRAISE THY NAME IN EARTH, AND SKY AND SEA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/>
          </a:bodyPr>
          <a:lstStyle/>
          <a:p>
            <a:pPr marL="91438" lvl="0" indent="-31130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AMETUKUKA, MILELE AMETUKUKA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AMETUKUKA, MILELE AMETUKUKA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AMETUKUKA, MILELE AMETUKUKA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AMETUKUKA, MILELE AMETUKUKA</a:t>
            </a:r>
            <a:endParaRPr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130"/>
          <p:cNvSpPr txBox="1">
            <a:spLocks noGrp="1"/>
          </p:cNvSpPr>
          <p:nvPr>
            <p:ph type="body" idx="1"/>
          </p:nvPr>
        </p:nvSpPr>
        <p:spPr>
          <a:xfrm>
            <a:off x="600364" y="1633542"/>
            <a:ext cx="10658763" cy="4074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UNAFANYA MAMBO AMBAYO MWANADAMU HAWEZI KUFANYA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UNATOA FARAJA AMBAYO MWANADAMU HAWEZI TOA</a:t>
            </a:r>
            <a:endParaRPr/>
          </a:p>
        </p:txBody>
      </p:sp>
      <p:sp>
        <p:nvSpPr>
          <p:cNvPr id="765" name="Google Shape;765;p1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0" name="Google Shape;8840;p1294"/>
          <p:cNvSpPr txBox="1">
            <a:spLocks noGrp="1"/>
          </p:cNvSpPr>
          <p:nvPr>
            <p:ph type="body" idx="1"/>
          </p:nvPr>
        </p:nvSpPr>
        <p:spPr>
          <a:xfrm>
            <a:off x="711200" y="1517650"/>
            <a:ext cx="11129817" cy="4485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HOLY, HOLY, HOLY,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MERCIFUL AND MIGHTY,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GOD IN THREE PERSONS, BLESSED TRINITY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/>
          </a:p>
        </p:txBody>
      </p:sp>
    </p:spTree>
  </p:cSld>
  <p:clrMapOvr>
    <a:masterClrMapping/>
  </p:clrMapOvr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5" name="Google Shape;8845;p1295"/>
          <p:cNvSpPr txBox="1">
            <a:spLocks noGrp="1"/>
          </p:cNvSpPr>
          <p:nvPr>
            <p:ph type="title"/>
          </p:nvPr>
        </p:nvSpPr>
        <p:spPr>
          <a:xfrm>
            <a:off x="1246909" y="136527"/>
            <a:ext cx="9892146" cy="1304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I SING PRAISES TO YOUR NAME</a:t>
            </a:r>
            <a:endParaRPr/>
          </a:p>
        </p:txBody>
      </p:sp>
      <p:sp>
        <p:nvSpPr>
          <p:cNvPr id="8846" name="Google Shape;8846;p1295"/>
          <p:cNvSpPr txBox="1">
            <a:spLocks noGrp="1"/>
          </p:cNvSpPr>
          <p:nvPr>
            <p:ph type="body" idx="1"/>
          </p:nvPr>
        </p:nvSpPr>
        <p:spPr>
          <a:xfrm>
            <a:off x="147782" y="1516063"/>
            <a:ext cx="11859491" cy="4321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I SING PRAISES TO YOUR NAME, OH LORD,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PRAISES TO YOUR NAME, OH LORD,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FOR YOUR NAME IS GREAT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/>
              <a:t>AND GREATLY TO BE PRAISED</a:t>
            </a:r>
            <a:endParaRPr/>
          </a:p>
        </p:txBody>
      </p:sp>
    </p:spTree>
  </p:cSld>
  <p:clrMapOvr>
    <a:masterClrMapping/>
  </p:clrMapOvr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1" name="Google Shape;8851;p1296"/>
          <p:cNvSpPr txBox="1">
            <a:spLocks noGrp="1"/>
          </p:cNvSpPr>
          <p:nvPr>
            <p:ph type="body" idx="1"/>
          </p:nvPr>
        </p:nvSpPr>
        <p:spPr>
          <a:xfrm>
            <a:off x="129310" y="1516063"/>
            <a:ext cx="11887200" cy="4321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I GIVE GLORY TO YOUR NAME, OH LORD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GLORY TO YOUR NAME, OH LORD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FOR YOUR NAME IS GREAT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AND GREATLY TO BE PRAISED</a:t>
            </a:r>
            <a:endParaRPr/>
          </a:p>
        </p:txBody>
      </p:sp>
    </p:spTree>
  </p:cSld>
  <p:clrMapOvr>
    <a:masterClrMapping/>
  </p:clrMapOvr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6" name="Google Shape;8856;p1297"/>
          <p:cNvSpPr txBox="1">
            <a:spLocks noGrp="1"/>
          </p:cNvSpPr>
          <p:nvPr>
            <p:ph type="title"/>
          </p:nvPr>
        </p:nvSpPr>
        <p:spPr>
          <a:xfrm>
            <a:off x="1246909" y="136527"/>
            <a:ext cx="9892146" cy="1304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WHAT A FRIEND WE HAVE</a:t>
            </a:r>
            <a:endParaRPr/>
          </a:p>
        </p:txBody>
      </p:sp>
      <p:sp>
        <p:nvSpPr>
          <p:cNvPr id="8857" name="Google Shape;8857;p1297"/>
          <p:cNvSpPr txBox="1">
            <a:spLocks noGrp="1"/>
          </p:cNvSpPr>
          <p:nvPr>
            <p:ph type="body" idx="1"/>
          </p:nvPr>
        </p:nvSpPr>
        <p:spPr>
          <a:xfrm>
            <a:off x="701964" y="1516063"/>
            <a:ext cx="10612581" cy="4321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WHAT A FRIEND WE HAVE IN JESUS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ALL OUR SINS AND GRIEVES TO BEAR!</a:t>
            </a:r>
            <a:endParaRPr/>
          </a:p>
        </p:txBody>
      </p:sp>
    </p:spTree>
  </p:cSld>
  <p:clrMapOvr>
    <a:masterClrMapping/>
  </p:clrMapOvr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2" name="Google Shape;8862;p1298"/>
          <p:cNvSpPr txBox="1">
            <a:spLocks noGrp="1"/>
          </p:cNvSpPr>
          <p:nvPr>
            <p:ph type="body" idx="1"/>
          </p:nvPr>
        </p:nvSpPr>
        <p:spPr>
          <a:xfrm>
            <a:off x="1237673" y="1522413"/>
            <a:ext cx="10280072" cy="3576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WHAT A PRIVILEGE TO CARRY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EVERYTHING TO GOD IN PRAYER!</a:t>
            </a:r>
            <a:endParaRPr/>
          </a:p>
        </p:txBody>
      </p:sp>
    </p:spTree>
  </p:cSld>
  <p:clrMapOvr>
    <a:masterClrMapping/>
  </p:clrMapOvr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7" name="Google Shape;8867;p1299"/>
          <p:cNvSpPr txBox="1">
            <a:spLocks noGrp="1"/>
          </p:cNvSpPr>
          <p:nvPr>
            <p:ph type="body" idx="1"/>
          </p:nvPr>
        </p:nvSpPr>
        <p:spPr>
          <a:xfrm>
            <a:off x="554182" y="1617663"/>
            <a:ext cx="11037454" cy="3397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 WHAT PEACE WE OFTEN FORFEIT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 WHAT NEEDLESS PAIN WE BEAR,</a:t>
            </a:r>
            <a:endParaRPr/>
          </a:p>
        </p:txBody>
      </p:sp>
    </p:spTree>
  </p:cSld>
  <p:clrMapOvr>
    <a:masterClrMapping/>
  </p:clrMapOvr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2" name="Google Shape;8872;p1300"/>
          <p:cNvSpPr txBox="1">
            <a:spLocks noGrp="1"/>
          </p:cNvSpPr>
          <p:nvPr>
            <p:ph type="body" idx="1"/>
          </p:nvPr>
        </p:nvSpPr>
        <p:spPr>
          <a:xfrm>
            <a:off x="1274618" y="1617664"/>
            <a:ext cx="9966037" cy="3120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ALL BECAUSE WE DO NOT CARRY,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EVERYTHING TO GOD IN PRAYER</a:t>
            </a:r>
            <a:endParaRPr/>
          </a:p>
        </p:txBody>
      </p:sp>
    </p:spTree>
  </p:cSld>
  <p:clrMapOvr>
    <a:masterClrMapping/>
  </p:clrMapOvr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p1301"/>
          <p:cNvSpPr txBox="1">
            <a:spLocks noGrp="1"/>
          </p:cNvSpPr>
          <p:nvPr>
            <p:ph type="body" idx="1"/>
          </p:nvPr>
        </p:nvSpPr>
        <p:spPr>
          <a:xfrm>
            <a:off x="498764" y="1690690"/>
            <a:ext cx="11212945" cy="3056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HAVE WE TRIALS AND TEMPTATIONS?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IS THERE TROUBLE ANYWHERE?</a:t>
            </a:r>
            <a:endParaRPr/>
          </a:p>
        </p:txBody>
      </p:sp>
    </p:spTree>
  </p:cSld>
  <p:clrMapOvr>
    <a:masterClrMapping/>
  </p:clrMapOvr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2" name="Google Shape;8882;p1302"/>
          <p:cNvSpPr txBox="1">
            <a:spLocks noGrp="1"/>
          </p:cNvSpPr>
          <p:nvPr>
            <p:ph type="body" idx="1"/>
          </p:nvPr>
        </p:nvSpPr>
        <p:spPr>
          <a:xfrm>
            <a:off x="295564" y="1595438"/>
            <a:ext cx="11573163" cy="2341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WE SHOULD NEVER BE DISCOURAGED,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TAKE IT TO THE LORD IN PRAYER,</a:t>
            </a:r>
            <a:endParaRPr/>
          </a:p>
        </p:txBody>
      </p:sp>
    </p:spTree>
  </p:cSld>
  <p:clrMapOvr>
    <a:masterClrMapping/>
  </p:clrMapOvr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7" name="Google Shape;8887;p1303"/>
          <p:cNvSpPr txBox="1">
            <a:spLocks noGrp="1"/>
          </p:cNvSpPr>
          <p:nvPr>
            <p:ph type="body" idx="1"/>
          </p:nvPr>
        </p:nvSpPr>
        <p:spPr>
          <a:xfrm>
            <a:off x="526473" y="1600200"/>
            <a:ext cx="11323782" cy="2528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CAN WE FIND A FRIEND SO FAITHFUL?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WHO WILL ALL OUR SORROWS SHARE?</a:t>
            </a:r>
            <a:endParaRPr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31"/>
          <p:cNvSpPr txBox="1">
            <a:spLocks noGrp="1"/>
          </p:cNvSpPr>
          <p:nvPr>
            <p:ph type="body" idx="1"/>
          </p:nvPr>
        </p:nvSpPr>
        <p:spPr>
          <a:xfrm>
            <a:off x="600364" y="1633542"/>
            <a:ext cx="10658763" cy="4074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HAUFANANISHWI NA KITU KINGINE HAUFANANISHWI NA KITU KINGINE</a:t>
            </a:r>
            <a:endParaRPr/>
          </a:p>
        </p:txBody>
      </p:sp>
      <p:sp>
        <p:nvSpPr>
          <p:cNvPr id="771" name="Google Shape;771;p1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2" name="Google Shape;8892;p1304"/>
          <p:cNvSpPr txBox="1">
            <a:spLocks noGrp="1"/>
          </p:cNvSpPr>
          <p:nvPr>
            <p:ph type="body" idx="1"/>
          </p:nvPr>
        </p:nvSpPr>
        <p:spPr>
          <a:xfrm>
            <a:off x="240145" y="1600200"/>
            <a:ext cx="11628582" cy="23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JESUS KNOWS OUR EVERY WEAKNESS;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TAKE IT TO THE LORD IN PRAYER</a:t>
            </a:r>
            <a:endParaRPr/>
          </a:p>
        </p:txBody>
      </p:sp>
    </p:spTree>
  </p:cSld>
  <p:clrMapOvr>
    <a:masterClrMapping/>
  </p:clrMapOvr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7" name="Google Shape;8897;p1305"/>
          <p:cNvSpPr txBox="1">
            <a:spLocks noGrp="1"/>
          </p:cNvSpPr>
          <p:nvPr>
            <p:ph type="body" idx="1"/>
          </p:nvPr>
        </p:nvSpPr>
        <p:spPr>
          <a:xfrm>
            <a:off x="1006764" y="1528763"/>
            <a:ext cx="10575636" cy="285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ARE WE WEAK AND HEAVY-LADEN?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CUMBERED WITH A LOAD OF CARE?</a:t>
            </a:r>
            <a:endParaRPr/>
          </a:p>
        </p:txBody>
      </p:sp>
    </p:spTree>
  </p:cSld>
  <p:clrMapOvr>
    <a:masterClrMapping/>
  </p:clrMapOvr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2" name="Google Shape;8902;p1306"/>
          <p:cNvSpPr txBox="1">
            <a:spLocks noGrp="1"/>
          </p:cNvSpPr>
          <p:nvPr>
            <p:ph type="body" idx="1"/>
          </p:nvPr>
        </p:nvSpPr>
        <p:spPr>
          <a:xfrm>
            <a:off x="452581" y="1528763"/>
            <a:ext cx="11351491" cy="2858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PRECIOUS SAVIOR, STILL OUR REFUGE,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TAKE IT TO THE LORD IN PRAYER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/>
          </a:p>
        </p:txBody>
      </p:sp>
    </p:spTree>
  </p:cSld>
  <p:clrMapOvr>
    <a:masterClrMapping/>
  </p:clrMapOvr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7" name="Google Shape;8907;p1307"/>
          <p:cNvSpPr txBox="1">
            <a:spLocks noGrp="1"/>
          </p:cNvSpPr>
          <p:nvPr>
            <p:ph type="body" idx="1"/>
          </p:nvPr>
        </p:nvSpPr>
        <p:spPr>
          <a:xfrm>
            <a:off x="1311564" y="1528764"/>
            <a:ext cx="9873672" cy="3024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DO THY FRIENDS DESPISE, FORSAKE THEE?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TAKE IT TO THE LORD IN PRAYER</a:t>
            </a:r>
            <a:endParaRPr/>
          </a:p>
        </p:txBody>
      </p:sp>
    </p:spTree>
  </p:cSld>
  <p:clrMapOvr>
    <a:masterClrMapping/>
  </p:clrMapOvr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2" name="Google Shape;8912;p1308"/>
          <p:cNvSpPr txBox="1">
            <a:spLocks noGrp="1"/>
          </p:cNvSpPr>
          <p:nvPr>
            <p:ph type="title"/>
          </p:nvPr>
        </p:nvSpPr>
        <p:spPr>
          <a:xfrm>
            <a:off x="3052389" y="672355"/>
            <a:ext cx="6172200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400"/>
              <a:buFont typeface="Calibri"/>
              <a:buNone/>
            </a:pPr>
            <a:r>
              <a:rPr lang="en-US" sz="5400" u="sng"/>
              <a:t>MAN OF SORROWS</a:t>
            </a:r>
            <a:endParaRPr/>
          </a:p>
        </p:txBody>
      </p:sp>
      <p:sp>
        <p:nvSpPr>
          <p:cNvPr id="8913" name="Google Shape;8913;p1308"/>
          <p:cNvSpPr txBox="1">
            <a:spLocks noGrp="1"/>
          </p:cNvSpPr>
          <p:nvPr>
            <p:ph type="body" idx="1"/>
          </p:nvPr>
        </p:nvSpPr>
        <p:spPr>
          <a:xfrm>
            <a:off x="2203077" y="1543052"/>
            <a:ext cx="8018928" cy="3059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90805" lvl="0" indent="-2936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 "/>
            </a:pPr>
            <a:r>
              <a:rPr lang="en-US" sz="5000" b="1"/>
              <a:t>MAN OF SORROWS</a:t>
            </a:r>
            <a:r>
              <a:rPr lang="en-US" sz="5000"/>
              <a:t> </a:t>
            </a:r>
            <a:endParaRPr sz="5000" b="1"/>
          </a:p>
          <a:p>
            <a:pPr marL="90805" lvl="0" indent="-293687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5000" b="1"/>
              <a:t>WHAT A NAME</a:t>
            </a:r>
            <a:endParaRPr sz="5000" b="1"/>
          </a:p>
          <a:p>
            <a:pPr marL="90805" lvl="0" indent="-293687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5000" b="1"/>
              <a:t>FOR THE SON OF GOD WHO CAME</a:t>
            </a:r>
            <a:endParaRPr sz="5000" b="1"/>
          </a:p>
        </p:txBody>
      </p:sp>
    </p:spTree>
  </p:cSld>
  <p:clrMapOvr>
    <a:masterClrMapping/>
  </p:clrMapOvr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8" name="Google Shape;8918;p1309"/>
          <p:cNvSpPr txBox="1">
            <a:spLocks noGrp="1"/>
          </p:cNvSpPr>
          <p:nvPr>
            <p:ph type="body" idx="1"/>
          </p:nvPr>
        </p:nvSpPr>
        <p:spPr>
          <a:xfrm>
            <a:off x="3009900" y="1533525"/>
            <a:ext cx="61722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RUINED SINNERS TO RECLAIM,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HALLELUJAH! WHAT A SAVIOR!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</p:txBody>
      </p:sp>
    </p:spTree>
  </p:cSld>
  <p:clrMapOvr>
    <a:masterClrMapping/>
  </p:clrMapOvr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3" name="Google Shape;8923;p1310"/>
          <p:cNvSpPr txBox="1">
            <a:spLocks noGrp="1"/>
          </p:cNvSpPr>
          <p:nvPr>
            <p:ph type="body" idx="1"/>
          </p:nvPr>
        </p:nvSpPr>
        <p:spPr>
          <a:xfrm>
            <a:off x="3009900" y="1533525"/>
            <a:ext cx="61722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BEARING SHAME AND SCOFFING RUDE,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IN MY PLACE CONDEMNED HE STOOD</a:t>
            </a:r>
            <a:endParaRPr/>
          </a:p>
        </p:txBody>
      </p:sp>
    </p:spTree>
  </p:cSld>
  <p:clrMapOvr>
    <a:masterClrMapping/>
  </p:clrMapOvr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8" name="Google Shape;8928;p1311"/>
          <p:cNvSpPr txBox="1">
            <a:spLocks noGrp="1"/>
          </p:cNvSpPr>
          <p:nvPr>
            <p:ph type="body" idx="1"/>
          </p:nvPr>
        </p:nvSpPr>
        <p:spPr>
          <a:xfrm>
            <a:off x="3009900" y="1533525"/>
            <a:ext cx="61722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SEALED MY PARDON WITH HIS BLOOD,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HALLELUJAH!</a:t>
            </a:r>
            <a:br>
              <a:rPr lang="en-US" sz="3600" b="1"/>
            </a:br>
            <a:r>
              <a:rPr lang="en-US" sz="3600" b="1"/>
              <a:t>WHAT A SAVIOR!</a:t>
            </a:r>
            <a:endParaRPr/>
          </a:p>
        </p:txBody>
      </p:sp>
    </p:spTree>
  </p:cSld>
  <p:clrMapOvr>
    <a:masterClrMapping/>
  </p:clrMapOvr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3" name="Google Shape;8933;p1312"/>
          <p:cNvSpPr txBox="1">
            <a:spLocks noGrp="1"/>
          </p:cNvSpPr>
          <p:nvPr>
            <p:ph type="body" idx="1"/>
          </p:nvPr>
        </p:nvSpPr>
        <p:spPr>
          <a:xfrm>
            <a:off x="3009900" y="1508126"/>
            <a:ext cx="6172200" cy="4035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GUILTY, VILE AND HELPLESS WE,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SPOTLESS LAMB OF GOD WAS HE,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</p:spTree>
  </p:cSld>
  <p:clrMapOvr>
    <a:masterClrMapping/>
  </p:clrMapOvr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8" name="Google Shape;8938;p1313"/>
          <p:cNvSpPr txBox="1">
            <a:spLocks noGrp="1"/>
          </p:cNvSpPr>
          <p:nvPr>
            <p:ph type="body" idx="1"/>
          </p:nvPr>
        </p:nvSpPr>
        <p:spPr>
          <a:xfrm>
            <a:off x="3009900" y="1533525"/>
            <a:ext cx="61722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FULL ATONEMENT-CAN IT BE?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HALLELUJAH! WHAT A SAVIOR</a:t>
            </a:r>
            <a:endParaRPr sz="3600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132"/>
          <p:cNvSpPr txBox="1">
            <a:spLocks noGrp="1"/>
          </p:cNvSpPr>
          <p:nvPr>
            <p:ph type="title"/>
          </p:nvPr>
        </p:nvSpPr>
        <p:spPr>
          <a:xfrm>
            <a:off x="1962728" y="267855"/>
            <a:ext cx="8323263" cy="1265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999"/>
              <a:buFont typeface="Calibri"/>
              <a:buNone/>
            </a:pPr>
            <a:r>
              <a:rPr lang="en-US" sz="5999" b="1" u="sng" dirty="0">
                <a:solidFill>
                  <a:srgbClr val="318B71"/>
                </a:solidFill>
              </a:rPr>
              <a:t>USIKIAYE MAOMBI</a:t>
            </a:r>
            <a:endParaRPr sz="4400" b="1" u="sng" dirty="0">
              <a:solidFill>
                <a:srgbClr val="318B71"/>
              </a:solidFill>
            </a:endParaRPr>
          </a:p>
        </p:txBody>
      </p:sp>
      <p:sp>
        <p:nvSpPr>
          <p:cNvPr id="777" name="Google Shape;777;p132"/>
          <p:cNvSpPr txBox="1">
            <a:spLocks noGrp="1"/>
          </p:cNvSpPr>
          <p:nvPr>
            <p:ph type="body" idx="1"/>
          </p:nvPr>
        </p:nvSpPr>
        <p:spPr>
          <a:xfrm>
            <a:off x="406401" y="1525443"/>
            <a:ext cx="11194473" cy="510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THERE IS A GOD IN HEAVEN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WHO HEARS ALL OF OUR PRAYERS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THERE IS A GOD IN HEAVEN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WHO ANSWERS ALL OF OUR PRAYERS</a:t>
            </a:r>
            <a:endParaRPr/>
          </a:p>
        </p:txBody>
      </p:sp>
      <p:sp>
        <p:nvSpPr>
          <p:cNvPr id="778" name="Google Shape;778;p1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3" name="Google Shape;8943;p1314"/>
          <p:cNvSpPr txBox="1">
            <a:spLocks noGrp="1"/>
          </p:cNvSpPr>
          <p:nvPr>
            <p:ph type="body" idx="1"/>
          </p:nvPr>
        </p:nvSpPr>
        <p:spPr>
          <a:xfrm>
            <a:off x="3009900" y="1525590"/>
            <a:ext cx="6172200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“LIFTED UP,” WAS HE TO DIE,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“IT IS FINISHED!” WAS HIS CRY,</a:t>
            </a:r>
            <a:endParaRPr/>
          </a:p>
        </p:txBody>
      </p:sp>
    </p:spTree>
  </p:cSld>
  <p:clrMapOvr>
    <a:masterClrMapping/>
  </p:clrMapOvr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8" name="Google Shape;8948;p1315"/>
          <p:cNvSpPr txBox="1">
            <a:spLocks noGrp="1"/>
          </p:cNvSpPr>
          <p:nvPr>
            <p:ph type="body" idx="1"/>
          </p:nvPr>
        </p:nvSpPr>
        <p:spPr>
          <a:xfrm>
            <a:off x="3009900" y="1525590"/>
            <a:ext cx="6172200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NOW IN HEAVEN EXALTED HIGH,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HALLELUJAH! WHAT A SAVIOR!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</p:txBody>
      </p:sp>
    </p:spTree>
  </p:cSld>
  <p:clrMapOvr>
    <a:masterClrMapping/>
  </p:clrMapOvr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3" name="Google Shape;8953;p1316"/>
          <p:cNvSpPr txBox="1">
            <a:spLocks noGrp="1"/>
          </p:cNvSpPr>
          <p:nvPr>
            <p:ph type="body" idx="1"/>
          </p:nvPr>
        </p:nvSpPr>
        <p:spPr>
          <a:xfrm>
            <a:off x="3009900" y="1516063"/>
            <a:ext cx="6172200" cy="3935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WHEN HE COMES, OUR GLORIOUS KING,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ALL HIS RANSOMED HOME TO BRING</a:t>
            </a:r>
            <a:endParaRPr/>
          </a:p>
        </p:txBody>
      </p:sp>
    </p:spTree>
  </p:cSld>
  <p:clrMapOvr>
    <a:masterClrMapping/>
  </p:clrMapOvr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8" name="Google Shape;8958;p1317"/>
          <p:cNvSpPr txBox="1">
            <a:spLocks noGrp="1"/>
          </p:cNvSpPr>
          <p:nvPr>
            <p:ph type="body" idx="1"/>
          </p:nvPr>
        </p:nvSpPr>
        <p:spPr>
          <a:xfrm>
            <a:off x="3009900" y="1533525"/>
            <a:ext cx="61722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THEN  ANEW THIS SONG WE’LL SING;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HALLELUJAH!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WHAT A SAVIOR!</a:t>
            </a:r>
            <a:endParaRPr/>
          </a:p>
        </p:txBody>
      </p:sp>
    </p:spTree>
  </p:cSld>
  <p:clrMapOvr>
    <a:masterClrMapping/>
  </p:clrMapOvr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3" name="Google Shape;8963;p1318"/>
          <p:cNvSpPr txBox="1">
            <a:spLocks noGrp="1"/>
          </p:cNvSpPr>
          <p:nvPr>
            <p:ph type="title"/>
          </p:nvPr>
        </p:nvSpPr>
        <p:spPr>
          <a:xfrm>
            <a:off x="1016000" y="2"/>
            <a:ext cx="10492509" cy="1487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WHAT CAN WASH AWAY MY SIN?</a:t>
            </a:r>
            <a:endParaRPr/>
          </a:p>
        </p:txBody>
      </p:sp>
      <p:sp>
        <p:nvSpPr>
          <p:cNvPr id="8964" name="Google Shape;8964;p1318"/>
          <p:cNvSpPr txBox="1">
            <a:spLocks noGrp="1"/>
          </p:cNvSpPr>
          <p:nvPr>
            <p:ph type="body" idx="1"/>
          </p:nvPr>
        </p:nvSpPr>
        <p:spPr>
          <a:xfrm>
            <a:off x="406400" y="1533527"/>
            <a:ext cx="11222181" cy="406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WHAT CAN WASH AWAY MY SIN?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/>
          </a:p>
        </p:txBody>
      </p:sp>
    </p:spTree>
  </p:cSld>
  <p:clrMapOvr>
    <a:masterClrMapping/>
  </p:clrMapOvr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9" name="Google Shape;8969;p1319"/>
          <p:cNvSpPr txBox="1">
            <a:spLocks noGrp="1"/>
          </p:cNvSpPr>
          <p:nvPr>
            <p:ph type="body" idx="1"/>
          </p:nvPr>
        </p:nvSpPr>
        <p:spPr>
          <a:xfrm>
            <a:off x="554183" y="1533527"/>
            <a:ext cx="11018982" cy="3717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WHAT CAN MAKE ME WHOLE AGAIN?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/>
          </a:p>
        </p:txBody>
      </p:sp>
    </p:spTree>
  </p:cSld>
  <p:clrMapOvr>
    <a:masterClrMapping/>
  </p:clrMapOvr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4" name="Google Shape;8974;p1320"/>
          <p:cNvSpPr txBox="1">
            <a:spLocks noGrp="1"/>
          </p:cNvSpPr>
          <p:nvPr>
            <p:ph type="body" idx="1"/>
          </p:nvPr>
        </p:nvSpPr>
        <p:spPr>
          <a:xfrm>
            <a:off x="951346" y="1533525"/>
            <a:ext cx="10723418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OH, PRECIOUS IS THE FLOW,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THAT MAKES ME WHITE AS SNOW,</a:t>
            </a:r>
            <a:endParaRPr/>
          </a:p>
        </p:txBody>
      </p:sp>
    </p:spTree>
  </p:cSld>
  <p:clrMapOvr>
    <a:masterClrMapping/>
  </p:clrMapOvr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9" name="Google Shape;8979;p1321"/>
          <p:cNvSpPr txBox="1">
            <a:spLocks noGrp="1"/>
          </p:cNvSpPr>
          <p:nvPr>
            <p:ph type="body" idx="1"/>
          </p:nvPr>
        </p:nvSpPr>
        <p:spPr>
          <a:xfrm>
            <a:off x="581891" y="1533525"/>
            <a:ext cx="11018982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 OTHER FOUNT I KNOW,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/>
          </a:p>
        </p:txBody>
      </p:sp>
    </p:spTree>
  </p:cSld>
  <p:clrMapOvr>
    <a:masterClrMapping/>
  </p:clrMapOvr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4" name="Google Shape;8984;p1322"/>
          <p:cNvSpPr txBox="1">
            <a:spLocks noGrp="1"/>
          </p:cNvSpPr>
          <p:nvPr>
            <p:ph type="body" idx="1"/>
          </p:nvPr>
        </p:nvSpPr>
        <p:spPr>
          <a:xfrm>
            <a:off x="757381" y="1516063"/>
            <a:ext cx="10908145" cy="3879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FOR MY CLEANSING THIS I SEE,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/>
          </a:p>
        </p:txBody>
      </p:sp>
    </p:spTree>
  </p:cSld>
  <p:clrMapOvr>
    <a:masterClrMapping/>
  </p:clrMapOvr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9" name="Google Shape;8989;p1323"/>
          <p:cNvSpPr txBox="1">
            <a:spLocks noGrp="1"/>
          </p:cNvSpPr>
          <p:nvPr>
            <p:ph type="body" idx="1"/>
          </p:nvPr>
        </p:nvSpPr>
        <p:spPr>
          <a:xfrm>
            <a:off x="508000" y="1525590"/>
            <a:ext cx="10778836" cy="3896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FOR MY PARDON THIS MY PLEA,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133"/>
          <p:cNvSpPr txBox="1">
            <a:spLocks noGrp="1"/>
          </p:cNvSpPr>
          <p:nvPr>
            <p:ph type="body" idx="1"/>
          </p:nvPr>
        </p:nvSpPr>
        <p:spPr>
          <a:xfrm>
            <a:off x="1080655" y="1506971"/>
            <a:ext cx="10427854" cy="4081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WHENEVER WE PRAY HE HEARS AND HE ANSWERS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WHENEVER WE PRAY HE HEARS ALL OF OUR PRAYERS</a:t>
            </a:r>
            <a:endParaRPr/>
          </a:p>
        </p:txBody>
      </p:sp>
      <p:sp>
        <p:nvSpPr>
          <p:cNvPr id="784" name="Google Shape;784;p1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4" name="Google Shape;8994;p1324"/>
          <p:cNvSpPr txBox="1">
            <a:spLocks noGrp="1"/>
          </p:cNvSpPr>
          <p:nvPr>
            <p:ph type="body" idx="1"/>
          </p:nvPr>
        </p:nvSpPr>
        <p:spPr>
          <a:xfrm>
            <a:off x="1052945" y="1525590"/>
            <a:ext cx="10677237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OH, PRECIOUS IS THE FLOW,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THAT MAKES ME WHITE AS SNOW,</a:t>
            </a:r>
            <a:endParaRPr/>
          </a:p>
        </p:txBody>
      </p:sp>
    </p:spTree>
  </p:cSld>
  <p:clrMapOvr>
    <a:masterClrMapping/>
  </p:clrMapOvr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9" name="Google Shape;8999;p1325"/>
          <p:cNvSpPr txBox="1">
            <a:spLocks noGrp="1"/>
          </p:cNvSpPr>
          <p:nvPr>
            <p:ph type="body" idx="1"/>
          </p:nvPr>
        </p:nvSpPr>
        <p:spPr>
          <a:xfrm>
            <a:off x="757382" y="1543052"/>
            <a:ext cx="11185236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 OTHER FOUNT I KNOW,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</p:spTree>
  </p:cSld>
  <p:clrMapOvr>
    <a:masterClrMapping/>
  </p:clrMapOvr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4" name="Google Shape;9004;p1326"/>
          <p:cNvSpPr txBox="1">
            <a:spLocks noGrp="1"/>
          </p:cNvSpPr>
          <p:nvPr>
            <p:ph type="body" idx="1"/>
          </p:nvPr>
        </p:nvSpPr>
        <p:spPr>
          <a:xfrm>
            <a:off x="397165" y="1533527"/>
            <a:ext cx="11314544" cy="406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CAN FOR SIN ATONE,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/>
          </a:p>
        </p:txBody>
      </p:sp>
    </p:spTree>
  </p:cSld>
  <p:clrMapOvr>
    <a:masterClrMapping/>
  </p:clrMapOvr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9" name="Google Shape;9009;p1327"/>
          <p:cNvSpPr txBox="1">
            <a:spLocks noGrp="1"/>
          </p:cNvSpPr>
          <p:nvPr>
            <p:ph type="body" idx="1"/>
          </p:nvPr>
        </p:nvSpPr>
        <p:spPr>
          <a:xfrm>
            <a:off x="378691" y="1533525"/>
            <a:ext cx="11416145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NAUGHT OF GOOD THAT I HAVE DONE,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</p:spTree>
  </p:cSld>
  <p:clrMapOvr>
    <a:masterClrMapping/>
  </p:clrMapOvr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4" name="Google Shape;9014;p1328"/>
          <p:cNvSpPr txBox="1">
            <a:spLocks noGrp="1"/>
          </p:cNvSpPr>
          <p:nvPr>
            <p:ph type="body" idx="1"/>
          </p:nvPr>
        </p:nvSpPr>
        <p:spPr>
          <a:xfrm>
            <a:off x="683491" y="1525590"/>
            <a:ext cx="10908145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OH, PRECIOUS IS THE FLOW,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THAT MAKES ME WHITE AS SNOW,</a:t>
            </a:r>
            <a:endParaRPr/>
          </a:p>
        </p:txBody>
      </p:sp>
    </p:spTree>
  </p:cSld>
  <p:clrMapOvr>
    <a:masterClrMapping/>
  </p:clrMapOvr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9" name="Google Shape;9019;p1329"/>
          <p:cNvSpPr txBox="1">
            <a:spLocks noGrp="1"/>
          </p:cNvSpPr>
          <p:nvPr>
            <p:ph type="body" idx="1"/>
          </p:nvPr>
        </p:nvSpPr>
        <p:spPr>
          <a:xfrm>
            <a:off x="544945" y="1516063"/>
            <a:ext cx="10908146" cy="3935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 OTHER FOUNT I KNOW,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</p:spTree>
  </p:cSld>
  <p:clrMapOvr>
    <a:masterClrMapping/>
  </p:clrMapOvr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4" name="Google Shape;9024;p1330"/>
          <p:cNvSpPr txBox="1">
            <a:spLocks noGrp="1"/>
          </p:cNvSpPr>
          <p:nvPr>
            <p:ph type="body" idx="1"/>
          </p:nvPr>
        </p:nvSpPr>
        <p:spPr>
          <a:xfrm>
            <a:off x="508000" y="1525588"/>
            <a:ext cx="11185236" cy="4075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THIS IS ALL MY HOPE AND PEACE,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/>
          </a:p>
        </p:txBody>
      </p:sp>
    </p:spTree>
  </p:cSld>
  <p:clrMapOvr>
    <a:masterClrMapping/>
  </p:clrMapOvr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9" name="Google Shape;9029;p1331"/>
          <p:cNvSpPr txBox="1">
            <a:spLocks noGrp="1"/>
          </p:cNvSpPr>
          <p:nvPr>
            <p:ph type="body" idx="1"/>
          </p:nvPr>
        </p:nvSpPr>
        <p:spPr>
          <a:xfrm>
            <a:off x="609600" y="1525590"/>
            <a:ext cx="11129818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THIS IS ALL MY RIGHTEOUSNESS,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 sz="5400"/>
          </a:p>
        </p:txBody>
      </p:sp>
    </p:spTree>
  </p:cSld>
  <p:clrMapOvr>
    <a:masterClrMapping/>
  </p:clrMapOvr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4" name="Google Shape;9034;p1332"/>
          <p:cNvSpPr txBox="1">
            <a:spLocks noGrp="1"/>
          </p:cNvSpPr>
          <p:nvPr>
            <p:ph type="body" idx="1"/>
          </p:nvPr>
        </p:nvSpPr>
        <p:spPr>
          <a:xfrm>
            <a:off x="1025235" y="1531940"/>
            <a:ext cx="10317019" cy="391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OH, PRECIOUS IS THE FLOW,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THAT MAKES ME WHITE AS SNOW,</a:t>
            </a:r>
            <a:endParaRPr/>
          </a:p>
        </p:txBody>
      </p:sp>
    </p:spTree>
  </p:cSld>
  <p:clrMapOvr>
    <a:masterClrMapping/>
  </p:clrMapOvr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9" name="Google Shape;9039;p1333"/>
          <p:cNvSpPr txBox="1">
            <a:spLocks noGrp="1"/>
          </p:cNvSpPr>
          <p:nvPr>
            <p:ph type="body" idx="1"/>
          </p:nvPr>
        </p:nvSpPr>
        <p:spPr>
          <a:xfrm>
            <a:off x="563418" y="1531940"/>
            <a:ext cx="11055927" cy="391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 OTHER FOUNT I KNOW,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NOTHING BUT THE BLOOD OF JESUS!</a:t>
            </a:r>
            <a:endParaRPr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34"/>
          <p:cNvSpPr txBox="1">
            <a:spLocks noGrp="1"/>
          </p:cNvSpPr>
          <p:nvPr>
            <p:ph type="body" idx="1"/>
          </p:nvPr>
        </p:nvSpPr>
        <p:spPr>
          <a:xfrm>
            <a:off x="895928" y="1514764"/>
            <a:ext cx="10492509" cy="4611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YUPO MUNGU MBINGUNI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ASIKIAYE MAOMBI YETU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YUPO MUNGU MBINGUNI AYAJIBUYE MAOMBI YETU</a:t>
            </a:r>
            <a:endParaRPr/>
          </a:p>
        </p:txBody>
      </p:sp>
      <p:sp>
        <p:nvSpPr>
          <p:cNvPr id="790" name="Google Shape;790;p1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4" name="Google Shape;9044;p1334"/>
          <p:cNvSpPr txBox="1">
            <a:spLocks noGrp="1"/>
          </p:cNvSpPr>
          <p:nvPr>
            <p:ph type="title"/>
          </p:nvPr>
        </p:nvSpPr>
        <p:spPr>
          <a:xfrm>
            <a:off x="2451847" y="618567"/>
            <a:ext cx="7364505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400"/>
              <a:buFont typeface="Calibri"/>
              <a:buNone/>
            </a:pPr>
            <a:r>
              <a:rPr lang="en-US" sz="5400" u="sng"/>
              <a:t>THERE IS A FOUNTAIN</a:t>
            </a:r>
            <a:r>
              <a:rPr lang="en-US" sz="5400"/>
              <a:t>  </a:t>
            </a:r>
            <a:endParaRPr sz="5400"/>
          </a:p>
        </p:txBody>
      </p:sp>
      <p:sp>
        <p:nvSpPr>
          <p:cNvPr id="9045" name="Google Shape;9045;p1334"/>
          <p:cNvSpPr txBox="1">
            <a:spLocks noGrp="1"/>
          </p:cNvSpPr>
          <p:nvPr>
            <p:ph type="body" idx="1"/>
          </p:nvPr>
        </p:nvSpPr>
        <p:spPr>
          <a:xfrm>
            <a:off x="2879819" y="1549776"/>
            <a:ext cx="6172200" cy="3890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THERE IS A FOUNTAIN, FILLED WITH BLOOD</a:t>
            </a:r>
            <a:br>
              <a:rPr lang="en-US" sz="5000" b="1"/>
            </a:br>
            <a:r>
              <a:rPr lang="en-US" sz="5000" b="1"/>
              <a:t>DRAWN FROM 	EMMANUEL’S VEINS</a:t>
            </a:r>
            <a:endParaRPr sz="5000" b="1"/>
          </a:p>
        </p:txBody>
      </p:sp>
    </p:spTree>
  </p:cSld>
  <p:clrMapOvr>
    <a:masterClrMapping/>
  </p:clrMapOvr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0" name="Google Shape;9050;p1335"/>
          <p:cNvSpPr txBox="1">
            <a:spLocks noGrp="1"/>
          </p:cNvSpPr>
          <p:nvPr>
            <p:ph type="body" idx="1"/>
          </p:nvPr>
        </p:nvSpPr>
        <p:spPr>
          <a:xfrm>
            <a:off x="2838451" y="1552576"/>
            <a:ext cx="6532563" cy="38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AND SINNERS PLUNGED BENEATH THIS FLOOD,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LOSE ALL THEIR GUILTY STAINS</a:t>
            </a:r>
            <a:endParaRPr/>
          </a:p>
        </p:txBody>
      </p:sp>
    </p:spTree>
  </p:cSld>
  <p:clrMapOvr>
    <a:masterClrMapping/>
  </p:clrMapOvr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5" name="Google Shape;9055;p1336"/>
          <p:cNvSpPr txBox="1">
            <a:spLocks noGrp="1"/>
          </p:cNvSpPr>
          <p:nvPr>
            <p:ph type="body" idx="1"/>
          </p:nvPr>
        </p:nvSpPr>
        <p:spPr>
          <a:xfrm>
            <a:off x="3009900" y="1533526"/>
            <a:ext cx="6172200" cy="38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DO BELIEVE, I WILL BELIEVE,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JESUS DIED FOR ME,</a:t>
            </a:r>
            <a:endParaRPr/>
          </a:p>
        </p:txBody>
      </p:sp>
    </p:spTree>
  </p:cSld>
  <p:clrMapOvr>
    <a:masterClrMapping/>
  </p:clrMapOvr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0" name="Google Shape;9060;p1337"/>
          <p:cNvSpPr txBox="1">
            <a:spLocks noGrp="1"/>
          </p:cNvSpPr>
          <p:nvPr>
            <p:ph type="body" idx="1"/>
          </p:nvPr>
        </p:nvSpPr>
        <p:spPr>
          <a:xfrm>
            <a:off x="3009900" y="1533527"/>
            <a:ext cx="6389688" cy="436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ON THE CROSS,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HE SHED HIS BLOOD,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FROM SIN TO SET ME FREE</a:t>
            </a:r>
            <a:endParaRPr/>
          </a:p>
        </p:txBody>
      </p:sp>
    </p:spTree>
  </p:cSld>
  <p:clrMapOvr>
    <a:masterClrMapping/>
  </p:clrMapOvr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5" name="Google Shape;9065;p1338"/>
          <p:cNvSpPr txBox="1">
            <a:spLocks noGrp="1"/>
          </p:cNvSpPr>
          <p:nvPr>
            <p:ph type="body" idx="1"/>
          </p:nvPr>
        </p:nvSpPr>
        <p:spPr>
          <a:xfrm>
            <a:off x="3009900" y="1531940"/>
            <a:ext cx="6172200" cy="391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DYING THIEF, REJOICED TO SEE,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FOUNTAIN IN HIS DAY,</a:t>
            </a:r>
            <a:endParaRPr/>
          </a:p>
        </p:txBody>
      </p:sp>
    </p:spTree>
  </p:cSld>
  <p:clrMapOvr>
    <a:masterClrMapping/>
  </p:clrMapOvr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0" name="Google Shape;9070;p1339"/>
          <p:cNvSpPr txBox="1">
            <a:spLocks noGrp="1"/>
          </p:cNvSpPr>
          <p:nvPr>
            <p:ph type="body" idx="1"/>
          </p:nvPr>
        </p:nvSpPr>
        <p:spPr>
          <a:xfrm>
            <a:off x="3009900" y="1531940"/>
            <a:ext cx="6172200" cy="391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AND THERE MAY I, THOUGH VILE AS HE,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WASH ALL MY SINS AWAY</a:t>
            </a:r>
            <a:endParaRPr/>
          </a:p>
        </p:txBody>
      </p:sp>
    </p:spTree>
  </p:cSld>
  <p:clrMapOvr>
    <a:masterClrMapping/>
  </p:clrMapOvr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5" name="Google Shape;9075;p1340"/>
          <p:cNvSpPr txBox="1">
            <a:spLocks noGrp="1"/>
          </p:cNvSpPr>
          <p:nvPr>
            <p:ph type="body" idx="1"/>
          </p:nvPr>
        </p:nvSpPr>
        <p:spPr>
          <a:xfrm>
            <a:off x="3009900" y="1468440"/>
            <a:ext cx="6172200" cy="3983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DO BELIEVE, I WILL BELIEVE,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JESUS DIED FOR ME,</a:t>
            </a:r>
            <a:endParaRPr/>
          </a:p>
        </p:txBody>
      </p:sp>
    </p:spTree>
  </p:cSld>
  <p:clrMapOvr>
    <a:masterClrMapping/>
  </p:clrMapOvr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p1341"/>
          <p:cNvSpPr txBox="1">
            <a:spLocks noGrp="1"/>
          </p:cNvSpPr>
          <p:nvPr>
            <p:ph type="body" idx="1"/>
          </p:nvPr>
        </p:nvSpPr>
        <p:spPr>
          <a:xfrm>
            <a:off x="2811463" y="1533525"/>
            <a:ext cx="6596062" cy="432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ON THE CROSS,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HE SHED HIS BLOOD,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FROM SIN TO SET ME FREE</a:t>
            </a:r>
            <a:endParaRPr/>
          </a:p>
        </p:txBody>
      </p:sp>
    </p:spTree>
  </p:cSld>
  <p:clrMapOvr>
    <a:masterClrMapping/>
  </p:clrMapOvr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5" name="Google Shape;9085;p1342"/>
          <p:cNvSpPr txBox="1">
            <a:spLocks noGrp="1"/>
          </p:cNvSpPr>
          <p:nvPr>
            <p:ph type="body" idx="1"/>
          </p:nvPr>
        </p:nvSpPr>
        <p:spPr>
          <a:xfrm>
            <a:off x="2811464" y="1516063"/>
            <a:ext cx="6588125" cy="3935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DEAR DYING LAMB,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THY PRECIOUS BLOOD,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SHALL NEVER LOSE ITS POWER</a:t>
            </a:r>
            <a:endParaRPr/>
          </a:p>
        </p:txBody>
      </p:sp>
    </p:spTree>
  </p:cSld>
  <p:clrMapOvr>
    <a:masterClrMapping/>
  </p:clrMapOvr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0" name="Google Shape;9090;p1343"/>
          <p:cNvSpPr txBox="1">
            <a:spLocks noGrp="1"/>
          </p:cNvSpPr>
          <p:nvPr>
            <p:ph type="body" idx="1"/>
          </p:nvPr>
        </p:nvSpPr>
        <p:spPr>
          <a:xfrm>
            <a:off x="2794002" y="1533525"/>
            <a:ext cx="6613525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TILL ALL THE RANSOMED CHURCH OF GOD,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BE SAVED TO SIN, NO MORE</a:t>
            </a:r>
            <a:endParaRPr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35"/>
          <p:cNvSpPr txBox="1">
            <a:spLocks noGrp="1"/>
          </p:cNvSpPr>
          <p:nvPr>
            <p:ph type="body" idx="1"/>
          </p:nvPr>
        </p:nvSpPr>
        <p:spPr>
          <a:xfrm>
            <a:off x="1034473" y="1487055"/>
            <a:ext cx="10206182" cy="40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TUNAPO OMBA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ASIKIA ANAJIBU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TUNAPO OMBA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ASIKIA MAOMBI YETU</a:t>
            </a:r>
            <a:endParaRPr/>
          </a:p>
        </p:txBody>
      </p:sp>
      <p:sp>
        <p:nvSpPr>
          <p:cNvPr id="796" name="Google Shape;796;p1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5" name="Google Shape;9095;p1344"/>
          <p:cNvSpPr txBox="1">
            <a:spLocks noGrp="1"/>
          </p:cNvSpPr>
          <p:nvPr>
            <p:ph type="body" idx="1"/>
          </p:nvPr>
        </p:nvSpPr>
        <p:spPr>
          <a:xfrm>
            <a:off x="3009900" y="1506539"/>
            <a:ext cx="6172200" cy="394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DO BELIEVE, I WILL BELIEVE,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JESUS DIED FOR ME,</a:t>
            </a:r>
            <a:endParaRPr/>
          </a:p>
        </p:txBody>
      </p:sp>
    </p:spTree>
  </p:cSld>
  <p:clrMapOvr>
    <a:masterClrMapping/>
  </p:clrMapOvr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0" name="Google Shape;9100;p1345"/>
          <p:cNvSpPr txBox="1">
            <a:spLocks noGrp="1"/>
          </p:cNvSpPr>
          <p:nvPr>
            <p:ph type="body" idx="1"/>
          </p:nvPr>
        </p:nvSpPr>
        <p:spPr>
          <a:xfrm>
            <a:off x="3009900" y="1525590"/>
            <a:ext cx="6172200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ON THE CROSS,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HE SHED HIS BLOOD,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FROM SIN TO SET ME FREE</a:t>
            </a:r>
            <a:endParaRPr/>
          </a:p>
        </p:txBody>
      </p:sp>
    </p:spTree>
  </p:cSld>
  <p:clrMapOvr>
    <a:masterClrMapping/>
  </p:clrMapOvr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5" name="Google Shape;9105;p1346"/>
          <p:cNvSpPr txBox="1">
            <a:spLocks noGrp="1"/>
          </p:cNvSpPr>
          <p:nvPr>
            <p:ph type="body" idx="1"/>
          </p:nvPr>
        </p:nvSpPr>
        <p:spPr>
          <a:xfrm>
            <a:off x="2884488" y="1525590"/>
            <a:ext cx="6424612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E’ER SINCE BY FAITH,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I SAW THE STREAM,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THY FLOWING WOUNDS SUPPLY</a:t>
            </a:r>
            <a:endParaRPr/>
          </a:p>
        </p:txBody>
      </p:sp>
    </p:spTree>
  </p:cSld>
  <p:clrMapOvr>
    <a:masterClrMapping/>
  </p:clrMapOvr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0" name="Google Shape;9110;p1347"/>
          <p:cNvSpPr txBox="1">
            <a:spLocks noGrp="1"/>
          </p:cNvSpPr>
          <p:nvPr>
            <p:ph type="body" idx="1"/>
          </p:nvPr>
        </p:nvSpPr>
        <p:spPr>
          <a:xfrm>
            <a:off x="3009900" y="1533525"/>
            <a:ext cx="61722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REDEEMING LOVE,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HAS BEEN MY THEME,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AND SHALT BE TILL I DIE</a:t>
            </a:r>
            <a:endParaRPr/>
          </a:p>
        </p:txBody>
      </p:sp>
    </p:spTree>
  </p:cSld>
  <p:clrMapOvr>
    <a:masterClrMapping/>
  </p:clrMapOvr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5" name="Google Shape;9115;p1348"/>
          <p:cNvSpPr txBox="1">
            <a:spLocks noGrp="1"/>
          </p:cNvSpPr>
          <p:nvPr>
            <p:ph type="body" idx="1"/>
          </p:nvPr>
        </p:nvSpPr>
        <p:spPr>
          <a:xfrm>
            <a:off x="3009900" y="1525590"/>
            <a:ext cx="6172200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DO BELIEVE, I WILL BELIEVE,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JESUS DIED FOR ME,</a:t>
            </a:r>
            <a:endParaRPr/>
          </a:p>
        </p:txBody>
      </p:sp>
    </p:spTree>
  </p:cSld>
  <p:clrMapOvr>
    <a:masterClrMapping/>
  </p:clrMapOvr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0" name="Google Shape;9120;p1349"/>
          <p:cNvSpPr txBox="1">
            <a:spLocks noGrp="1"/>
          </p:cNvSpPr>
          <p:nvPr>
            <p:ph type="body" idx="1"/>
          </p:nvPr>
        </p:nvSpPr>
        <p:spPr>
          <a:xfrm>
            <a:off x="3009900" y="1516063"/>
            <a:ext cx="6172200" cy="3935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ON THE CROSS,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HE SHED HIS BLOOD,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FROM SIN TO SET ME FREE</a:t>
            </a:r>
            <a:endParaRPr/>
          </a:p>
        </p:txBody>
      </p:sp>
    </p:spTree>
  </p:cSld>
  <p:clrMapOvr>
    <a:masterClrMapping/>
  </p:clrMapOvr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5" name="Google Shape;9125;p1350"/>
          <p:cNvSpPr txBox="1">
            <a:spLocks noGrp="1"/>
          </p:cNvSpPr>
          <p:nvPr>
            <p:ph type="body" idx="1"/>
          </p:nvPr>
        </p:nvSpPr>
        <p:spPr>
          <a:xfrm>
            <a:off x="2803525" y="1525590"/>
            <a:ext cx="6559550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THEN IN A NOBLER, SWEETER SONG;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I’LL SING THY POWER TO SAVE</a:t>
            </a:r>
            <a:endParaRPr/>
          </a:p>
        </p:txBody>
      </p:sp>
    </p:spTree>
  </p:cSld>
  <p:clrMapOvr>
    <a:masterClrMapping/>
  </p:clrMapOvr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0" name="Google Shape;9130;p1351"/>
          <p:cNvSpPr txBox="1">
            <a:spLocks noGrp="1"/>
          </p:cNvSpPr>
          <p:nvPr>
            <p:ph type="body" idx="1"/>
          </p:nvPr>
        </p:nvSpPr>
        <p:spPr>
          <a:xfrm>
            <a:off x="2838450" y="1533525"/>
            <a:ext cx="6542088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WHEN THIS POOR LISPING, STAMMERING TONGUE,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LIES SILENT IN THE GRAVE</a:t>
            </a:r>
            <a:endParaRPr/>
          </a:p>
        </p:txBody>
      </p:sp>
    </p:spTree>
  </p:cSld>
  <p:clrMapOvr>
    <a:masterClrMapping/>
  </p:clrMapOvr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5" name="Google Shape;9135;p1352"/>
          <p:cNvSpPr txBox="1">
            <a:spLocks noGrp="1"/>
          </p:cNvSpPr>
          <p:nvPr>
            <p:ph type="body" idx="1"/>
          </p:nvPr>
        </p:nvSpPr>
        <p:spPr>
          <a:xfrm>
            <a:off x="2847976" y="1533525"/>
            <a:ext cx="6551613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DO BELIEVE, I WILL BELIEVE,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JESUS DIED FOR ME,</a:t>
            </a:r>
            <a:endParaRPr/>
          </a:p>
        </p:txBody>
      </p:sp>
    </p:spTree>
  </p:cSld>
  <p:clrMapOvr>
    <a:masterClrMapping/>
  </p:clrMapOvr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0" name="Google Shape;9140;p1353"/>
          <p:cNvSpPr txBox="1">
            <a:spLocks noGrp="1"/>
          </p:cNvSpPr>
          <p:nvPr>
            <p:ph type="body" idx="1"/>
          </p:nvPr>
        </p:nvSpPr>
        <p:spPr>
          <a:xfrm>
            <a:off x="2792415" y="1525590"/>
            <a:ext cx="6588125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ON THE CROSS,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HE SHED HIS BLOOD,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FROM SIN TO SET ME FREE</a:t>
            </a:r>
            <a:endParaRPr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36"/>
          <p:cNvSpPr txBox="1">
            <a:spLocks noGrp="1"/>
          </p:cNvSpPr>
          <p:nvPr>
            <p:ph type="body" idx="1"/>
          </p:nvPr>
        </p:nvSpPr>
        <p:spPr>
          <a:xfrm>
            <a:off x="1062181" y="1477818"/>
            <a:ext cx="10353963" cy="464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USIKIAYE MAOMBI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UJIBUYE KWA MOTO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000000"/>
                </a:solidFill>
              </a:rPr>
              <a:t>BWANA UMWAMINIFU</a:t>
            </a:r>
            <a:endParaRPr/>
          </a:p>
        </p:txBody>
      </p:sp>
      <p:sp>
        <p:nvSpPr>
          <p:cNvPr id="802" name="Google Shape;802;p1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5" name="Google Shape;9145;p1354"/>
          <p:cNvSpPr txBox="1">
            <a:spLocks noGrp="1"/>
          </p:cNvSpPr>
          <p:nvPr>
            <p:ph type="title"/>
          </p:nvPr>
        </p:nvSpPr>
        <p:spPr>
          <a:xfrm>
            <a:off x="2126876" y="654426"/>
            <a:ext cx="8229600" cy="760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100000"/>
              <a:buFont typeface="Calibri"/>
              <a:buNone/>
            </a:pPr>
            <a:r>
              <a:rPr lang="en-US" sz="5350">
                <a:solidFill>
                  <a:srgbClr val="FFFF00"/>
                </a:solidFill>
              </a:rPr>
              <a:t> </a:t>
            </a:r>
            <a:r>
              <a:rPr lang="en-US" sz="5350" u="sng"/>
              <a:t>WE DECLARE YOUR MAJESTY</a:t>
            </a:r>
            <a:endParaRPr sz="5350"/>
          </a:p>
        </p:txBody>
      </p:sp>
      <p:sp>
        <p:nvSpPr>
          <p:cNvPr id="9146" name="Google Shape;9146;p1354"/>
          <p:cNvSpPr txBox="1">
            <a:spLocks noGrp="1"/>
          </p:cNvSpPr>
          <p:nvPr>
            <p:ph type="body" idx="1"/>
          </p:nvPr>
        </p:nvSpPr>
        <p:spPr>
          <a:xfrm>
            <a:off x="2041619" y="1502524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WE DECLARE YOUR MAJESTY</a:t>
            </a:r>
            <a:br>
              <a:rPr lang="en-US" sz="5000" b="1"/>
            </a:br>
            <a:r>
              <a:rPr lang="en-US" sz="5000" b="1"/>
              <a:t>WE PROCLAIM THAT YOUR NAME IS EXALTED</a:t>
            </a:r>
            <a:br>
              <a:rPr lang="en-US" sz="3600" b="1"/>
            </a:br>
            <a:endParaRPr sz="3600" b="1"/>
          </a:p>
        </p:txBody>
      </p:sp>
    </p:spTree>
  </p:cSld>
  <p:clrMapOvr>
    <a:masterClrMapping/>
  </p:clrMapOvr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1" name="Google Shape;9151;p1355"/>
          <p:cNvSpPr txBox="1">
            <a:spLocks noGrp="1"/>
          </p:cNvSpPr>
          <p:nvPr>
            <p:ph type="body" idx="1"/>
          </p:nvPr>
        </p:nvSpPr>
        <p:spPr>
          <a:xfrm>
            <a:off x="1296336" y="1552576"/>
            <a:ext cx="9656762" cy="38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FOR YOU REIGN MAGNIFICENTLY,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 </a:t>
            </a:r>
            <a:r>
              <a:rPr lang="en-US" sz="5000" b="1"/>
              <a:t>RULE VICTORIOUSLY</a:t>
            </a:r>
            <a:br>
              <a:rPr lang="en-US" sz="5000" b="1"/>
            </a:br>
            <a:r>
              <a:rPr lang="en-US" sz="5000" b="1"/>
              <a:t>AND YOUR POWER IS SHOWN THROUGHOUT THE EARTH</a:t>
            </a:r>
            <a:endParaRPr sz="50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 b="1"/>
          </a:p>
        </p:txBody>
      </p:sp>
    </p:spTree>
  </p:cSld>
  <p:clrMapOvr>
    <a:masterClrMapping/>
  </p:clrMapOvr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6" name="Google Shape;9156;p1356"/>
          <p:cNvSpPr txBox="1">
            <a:spLocks noGrp="1"/>
          </p:cNvSpPr>
          <p:nvPr>
            <p:ph type="body" idx="1"/>
          </p:nvPr>
        </p:nvSpPr>
        <p:spPr>
          <a:xfrm>
            <a:off x="1727948" y="1533525"/>
            <a:ext cx="8225116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WE EXCLAIM</a:t>
            </a:r>
            <a:r>
              <a:rPr lang="en-US" sz="5000"/>
              <a:t> 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OUR GOD IS MIGHTY</a:t>
            </a:r>
            <a:br>
              <a:rPr lang="en-US" sz="5000" b="1"/>
            </a:br>
            <a:r>
              <a:rPr lang="en-US" sz="5000" b="1"/>
              <a:t>LIFT UP YOUR NAME, FOR YOU ARE HOLY</a:t>
            </a:r>
            <a:br>
              <a:rPr lang="en-US" sz="5000" b="1"/>
            </a:br>
            <a:endParaRPr sz="5000" b="1"/>
          </a:p>
        </p:txBody>
      </p:sp>
    </p:spTree>
  </p:cSld>
  <p:clrMapOvr>
    <a:masterClrMapping/>
  </p:clrMapOvr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1" name="Google Shape;9161;p1357"/>
          <p:cNvSpPr txBox="1">
            <a:spLocks noGrp="1"/>
          </p:cNvSpPr>
          <p:nvPr>
            <p:ph type="body" idx="1"/>
          </p:nvPr>
        </p:nvSpPr>
        <p:spPr>
          <a:xfrm>
            <a:off x="1232089" y="1516063"/>
            <a:ext cx="9257086" cy="3935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SING IT AGAIN,</a:t>
            </a:r>
            <a:r>
              <a:rPr lang="en-US" sz="5000" dirty="0"/>
              <a:t> </a:t>
            </a:r>
            <a:endParaRPr sz="5000" b="1" dirty="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ALL HONOR AND GLORY</a:t>
            </a:r>
            <a:br>
              <a:rPr lang="en-US" sz="5000" b="1" dirty="0"/>
            </a:br>
            <a:r>
              <a:rPr lang="en-US" sz="5000" b="1" dirty="0"/>
              <a:t>IN ADORATION</a:t>
            </a:r>
            <a:r>
              <a:rPr lang="en-US" sz="5000" dirty="0"/>
              <a:t> </a:t>
            </a:r>
            <a:endParaRPr sz="5000" b="1" dirty="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WE BOW BEFORE YOUR THRONE</a:t>
            </a:r>
            <a:endParaRPr sz="5000" b="1" dirty="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 dirty="0"/>
          </a:p>
        </p:txBody>
      </p:sp>
    </p:spTree>
  </p:cSld>
  <p:clrMapOvr>
    <a:masterClrMapping/>
  </p:clrMapOvr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6" name="Google Shape;9166;p1358"/>
          <p:cNvSpPr txBox="1">
            <a:spLocks noGrp="1"/>
          </p:cNvSpPr>
          <p:nvPr>
            <p:ph type="title"/>
          </p:nvPr>
        </p:nvSpPr>
        <p:spPr>
          <a:xfrm>
            <a:off x="3996206" y="699247"/>
            <a:ext cx="4195763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000"/>
              <a:buFont typeface="Calibri"/>
              <a:buNone/>
            </a:pPr>
            <a:r>
              <a:rPr lang="en-US" sz="4000" u="sng"/>
              <a:t>AS WE GATHER</a:t>
            </a:r>
            <a:r>
              <a:rPr lang="en-US" sz="4000"/>
              <a:t> </a:t>
            </a:r>
            <a:r>
              <a:rPr lang="en-US" sz="3600"/>
              <a:t>D</a:t>
            </a:r>
            <a:endParaRPr sz="3600" u="sng"/>
          </a:p>
        </p:txBody>
      </p:sp>
      <p:sp>
        <p:nvSpPr>
          <p:cNvPr id="9167" name="Google Shape;9167;p1358"/>
          <p:cNvSpPr txBox="1">
            <a:spLocks noGrp="1"/>
          </p:cNvSpPr>
          <p:nvPr>
            <p:ph type="body" idx="1"/>
          </p:nvPr>
        </p:nvSpPr>
        <p:spPr>
          <a:xfrm>
            <a:off x="2306827" y="1494306"/>
            <a:ext cx="7788275" cy="340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AS WE GATHER MAY YOUR SPIRIT WORK WITHIN US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AS WE GATHER MAY WE GLORIFY YOUR NAME</a:t>
            </a:r>
            <a:endParaRPr sz="5000" b="1"/>
          </a:p>
        </p:txBody>
      </p:sp>
    </p:spTree>
  </p:cSld>
  <p:clrMapOvr>
    <a:masterClrMapping/>
  </p:clrMapOvr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2" name="Google Shape;9172;p1359"/>
          <p:cNvSpPr txBox="1">
            <a:spLocks noGrp="1"/>
          </p:cNvSpPr>
          <p:nvPr>
            <p:ph type="body" idx="1"/>
          </p:nvPr>
        </p:nvSpPr>
        <p:spPr>
          <a:xfrm>
            <a:off x="1665849" y="1528391"/>
            <a:ext cx="919069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KNOWING WELL THAT AS OUR HEARTS BEGIN TO WORSHIP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WE’LL BE BUILT BECAUSE WE CAME X2</a:t>
            </a:r>
            <a:endParaRPr sz="5000" b="1"/>
          </a:p>
        </p:txBody>
      </p:sp>
    </p:spTree>
  </p:cSld>
  <p:clrMapOvr>
    <a:masterClrMapping/>
  </p:clrMapOvr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7" name="Google Shape;9177;p1360"/>
          <p:cNvSpPr txBox="1">
            <a:spLocks noGrp="1"/>
          </p:cNvSpPr>
          <p:nvPr>
            <p:ph type="body" idx="1"/>
          </p:nvPr>
        </p:nvSpPr>
        <p:spPr>
          <a:xfrm>
            <a:off x="2546817" y="1523626"/>
            <a:ext cx="6915150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THE STEADFAST LOVE OF THE LORD NEVER CEASES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HIS MERCIES NEVER COME TO AN END</a:t>
            </a:r>
            <a:endParaRPr sz="5000" b="1"/>
          </a:p>
        </p:txBody>
      </p:sp>
    </p:spTree>
  </p:cSld>
  <p:clrMapOvr>
    <a:masterClrMapping/>
  </p:clrMapOvr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2" name="Google Shape;9182;p1361"/>
          <p:cNvSpPr txBox="1">
            <a:spLocks noGrp="1"/>
          </p:cNvSpPr>
          <p:nvPr>
            <p:ph type="body" idx="1"/>
          </p:nvPr>
        </p:nvSpPr>
        <p:spPr>
          <a:xfrm>
            <a:off x="2057026" y="1548279"/>
            <a:ext cx="8383588" cy="3925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THEY ARE NEW EVERY MORNING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NEW EVERY MORNING</a:t>
            </a:r>
            <a:endParaRPr sz="5000" b="1"/>
          </a:p>
        </p:txBody>
      </p:sp>
    </p:spTree>
  </p:cSld>
  <p:clrMapOvr>
    <a:masterClrMapping/>
  </p:clrMapOvr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7" name="Google Shape;9187;p1362"/>
          <p:cNvSpPr txBox="1">
            <a:spLocks noGrp="1"/>
          </p:cNvSpPr>
          <p:nvPr>
            <p:ph type="body" idx="1"/>
          </p:nvPr>
        </p:nvSpPr>
        <p:spPr>
          <a:xfrm>
            <a:off x="1912938" y="1506539"/>
            <a:ext cx="8139112" cy="394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GREAT IS THY FAITHFULNESS</a:t>
            </a:r>
            <a:r>
              <a:rPr lang="en-US" sz="5000"/>
              <a:t> 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O LORD,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GREAT IS THY FAITHFULNESS</a:t>
            </a:r>
            <a:endParaRPr sz="5000" b="1"/>
          </a:p>
        </p:txBody>
      </p:sp>
    </p:spTree>
  </p:cSld>
  <p:clrMapOvr>
    <a:masterClrMapping/>
  </p:clrMapOvr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3" name="Google Shape;9193;p1363"/>
          <p:cNvSpPr txBox="1">
            <a:spLocks noGrp="1"/>
          </p:cNvSpPr>
          <p:nvPr>
            <p:ph type="title"/>
          </p:nvPr>
        </p:nvSpPr>
        <p:spPr>
          <a:xfrm>
            <a:off x="2965076" y="762001"/>
            <a:ext cx="6172200" cy="7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/>
              <a:t>REFINER’S FIRE</a:t>
            </a:r>
            <a:r>
              <a:rPr lang="en-US" sz="5000"/>
              <a:t> D</a:t>
            </a:r>
            <a:endParaRPr sz="5000" u="sng"/>
          </a:p>
        </p:txBody>
      </p:sp>
      <p:sp>
        <p:nvSpPr>
          <p:cNvPr id="9194" name="Google Shape;9194;p1363"/>
          <p:cNvSpPr txBox="1">
            <a:spLocks noGrp="1"/>
          </p:cNvSpPr>
          <p:nvPr>
            <p:ph type="body" idx="1"/>
          </p:nvPr>
        </p:nvSpPr>
        <p:spPr>
          <a:xfrm>
            <a:off x="3009900" y="1528017"/>
            <a:ext cx="6172200" cy="394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PURIFY MY HEART,</a:t>
            </a:r>
            <a:r>
              <a:rPr lang="en-US" sz="5000"/>
              <a:t> 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LET IT BE AS GOLD,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PRECIOUS SILVER</a:t>
            </a:r>
            <a:endParaRPr sz="5000" b="1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37"/>
          <p:cNvSpPr txBox="1">
            <a:spLocks noGrp="1"/>
          </p:cNvSpPr>
          <p:nvPr>
            <p:ph type="title"/>
          </p:nvPr>
        </p:nvSpPr>
        <p:spPr>
          <a:xfrm>
            <a:off x="1154546" y="0"/>
            <a:ext cx="10067637" cy="150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999"/>
              <a:buFont typeface="Calibri"/>
              <a:buNone/>
            </a:pPr>
            <a:r>
              <a:rPr lang="en-US" sz="5999" b="1" u="sng">
                <a:solidFill>
                  <a:srgbClr val="318B71"/>
                </a:solidFill>
              </a:rPr>
              <a:t>SITAOGOPA – ZEPH 3:16-17</a:t>
            </a:r>
            <a:endParaRPr/>
          </a:p>
        </p:txBody>
      </p:sp>
      <p:sp>
        <p:nvSpPr>
          <p:cNvPr id="808" name="Google Shape;808;p137"/>
          <p:cNvSpPr txBox="1">
            <a:spLocks noGrp="1"/>
          </p:cNvSpPr>
          <p:nvPr>
            <p:ph type="body" idx="1"/>
          </p:nvPr>
        </p:nvSpPr>
        <p:spPr>
          <a:xfrm>
            <a:off x="1191491" y="1524000"/>
            <a:ext cx="10012218" cy="405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NINA IMANI, WEWE U NAMI </a:t>
            </a:r>
            <a:endParaRPr/>
          </a:p>
          <a:p>
            <a:pPr marL="0" lvl="0" indent="0" algn="ctr" rtl="0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SAUTI YAKO NAISIKIA </a:t>
            </a:r>
            <a:endParaRPr/>
          </a:p>
          <a:p>
            <a:pPr marL="0" lvl="0" indent="0" algn="ctr" rtl="0">
              <a:lnSpc>
                <a:spcPct val="12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WANIIMBIA WIMBO MPYA</a:t>
            </a:r>
            <a:endParaRPr/>
          </a:p>
        </p:txBody>
      </p:sp>
    </p:spTree>
  </p:cSld>
  <p:clrMapOvr>
    <a:masterClrMapping/>
  </p:clrMapOvr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9" name="Google Shape;9199;p1364"/>
          <p:cNvSpPr txBox="1">
            <a:spLocks noGrp="1"/>
          </p:cNvSpPr>
          <p:nvPr>
            <p:ph type="body" idx="1"/>
          </p:nvPr>
        </p:nvSpPr>
        <p:spPr>
          <a:xfrm>
            <a:off x="3009900" y="1533525"/>
            <a:ext cx="61722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PURIFY MY HEART,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LET IT BE AS GOLD,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PURE GOLD</a:t>
            </a:r>
            <a:endParaRPr sz="5000" b="1"/>
          </a:p>
        </p:txBody>
      </p:sp>
    </p:spTree>
  </p:cSld>
  <p:clrMapOvr>
    <a:masterClrMapping/>
  </p:clrMapOvr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4" name="Google Shape;9204;p1365"/>
          <p:cNvSpPr txBox="1">
            <a:spLocks noGrp="1"/>
          </p:cNvSpPr>
          <p:nvPr>
            <p:ph type="body" idx="1"/>
          </p:nvPr>
        </p:nvSpPr>
        <p:spPr>
          <a:xfrm>
            <a:off x="1537357" y="1516063"/>
            <a:ext cx="9305550" cy="3935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REFINER’S FIRE,</a:t>
            </a:r>
            <a:endParaRPr sz="5000" b="1" dirty="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MY HEART’S ONE DESIRE,</a:t>
            </a:r>
            <a:endParaRPr sz="5000" b="1" dirty="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IS TO BE; HOLY,</a:t>
            </a:r>
            <a:endParaRPr sz="5000" b="1" dirty="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SET APART FOR YOU LORD</a:t>
            </a:r>
            <a:endParaRPr sz="5000" b="1" dirty="0"/>
          </a:p>
        </p:txBody>
      </p:sp>
    </p:spTree>
  </p:cSld>
  <p:clrMapOvr>
    <a:masterClrMapping/>
  </p:clrMapOvr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9" name="Google Shape;9209;p1366"/>
          <p:cNvSpPr txBox="1">
            <a:spLocks noGrp="1"/>
          </p:cNvSpPr>
          <p:nvPr>
            <p:ph type="body" idx="1"/>
          </p:nvPr>
        </p:nvSpPr>
        <p:spPr>
          <a:xfrm>
            <a:off x="1270094" y="1525590"/>
            <a:ext cx="9778532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 CHOOSE TO BE; HOLY,</a:t>
            </a:r>
            <a:r>
              <a:rPr lang="en-US" sz="5000"/>
              <a:t> 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SET APART FOR YOU MY MASTER,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READY TO DO YOUR WILL</a:t>
            </a:r>
            <a:endParaRPr sz="5000" b="1"/>
          </a:p>
        </p:txBody>
      </p:sp>
    </p:spTree>
  </p:cSld>
  <p:clrMapOvr>
    <a:masterClrMapping/>
  </p:clrMapOvr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4" name="Google Shape;9214;p1367"/>
          <p:cNvSpPr txBox="1">
            <a:spLocks noGrp="1"/>
          </p:cNvSpPr>
          <p:nvPr>
            <p:ph type="body" idx="1"/>
          </p:nvPr>
        </p:nvSpPr>
        <p:spPr>
          <a:xfrm>
            <a:off x="1341720" y="1533525"/>
            <a:ext cx="9670489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PURIFY MY HEART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CLEANSE ME FROM WITHIN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MAKE ME HOLY</a:t>
            </a:r>
            <a:endParaRPr sz="5000" b="1"/>
          </a:p>
        </p:txBody>
      </p:sp>
    </p:spTree>
  </p:cSld>
  <p:clrMapOvr>
    <a:masterClrMapping/>
  </p:clrMapOvr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Google Shape;9219;p1368"/>
          <p:cNvSpPr txBox="1">
            <a:spLocks noGrp="1"/>
          </p:cNvSpPr>
          <p:nvPr>
            <p:ph type="body" idx="1"/>
          </p:nvPr>
        </p:nvSpPr>
        <p:spPr>
          <a:xfrm>
            <a:off x="1403911" y="1506539"/>
            <a:ext cx="9455896" cy="394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PURIFY MY HEART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CLEANSE ME FROM MY SIN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DEEP WITHIN</a:t>
            </a:r>
            <a:endParaRPr sz="50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</p:txBody>
      </p:sp>
    </p:spTree>
  </p:cSld>
  <p:clrMapOvr>
    <a:masterClrMapping/>
  </p:clrMapOvr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Google Shape;9224;p1369"/>
          <p:cNvSpPr txBox="1">
            <a:spLocks noGrp="1"/>
          </p:cNvSpPr>
          <p:nvPr>
            <p:ph type="body" idx="1"/>
          </p:nvPr>
        </p:nvSpPr>
        <p:spPr>
          <a:xfrm>
            <a:off x="1744570" y="1525590"/>
            <a:ext cx="8559426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REFINER’S FIRE,</a:t>
            </a:r>
            <a:endParaRPr sz="5000" b="1" dirty="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MY HEART’S ONE DESIRE,</a:t>
            </a:r>
            <a:endParaRPr sz="5000" b="1" dirty="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IS TO BE; HOLY,</a:t>
            </a:r>
            <a:endParaRPr sz="5000" b="1" dirty="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SET APART FOR YOU LORD</a:t>
            </a:r>
            <a:endParaRPr sz="5000" b="1" dirty="0"/>
          </a:p>
        </p:txBody>
      </p:sp>
    </p:spTree>
  </p:cSld>
  <p:clrMapOvr>
    <a:masterClrMapping/>
  </p:clrMapOvr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9" name="Google Shape;9229;p1370"/>
          <p:cNvSpPr txBox="1">
            <a:spLocks noGrp="1"/>
          </p:cNvSpPr>
          <p:nvPr>
            <p:ph type="body" idx="1"/>
          </p:nvPr>
        </p:nvSpPr>
        <p:spPr>
          <a:xfrm>
            <a:off x="1672947" y="1533525"/>
            <a:ext cx="8901018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 CHOOSE TO BE; HOLY,</a:t>
            </a:r>
            <a:r>
              <a:rPr lang="en-US" sz="5000"/>
              <a:t> 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SET APART FOR YOU MY MASTER,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READY TO DO YOUR WILL</a:t>
            </a:r>
            <a:endParaRPr sz="5000" b="1"/>
          </a:p>
        </p:txBody>
      </p:sp>
    </p:spTree>
  </p:cSld>
  <p:clrMapOvr>
    <a:masterClrMapping/>
  </p:clrMapOvr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4" name="Google Shape;9234;p1371"/>
          <p:cNvSpPr txBox="1">
            <a:spLocks noGrp="1"/>
          </p:cNvSpPr>
          <p:nvPr>
            <p:ph type="title"/>
          </p:nvPr>
        </p:nvSpPr>
        <p:spPr>
          <a:xfrm>
            <a:off x="2998601" y="609602"/>
            <a:ext cx="6172200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800"/>
              <a:buFont typeface="Calibri"/>
              <a:buNone/>
            </a:pPr>
            <a:r>
              <a:rPr lang="en-US" sz="4800" u="sng">
                <a:latin typeface="Calibri"/>
                <a:ea typeface="Calibri"/>
                <a:cs typeface="Calibri"/>
                <a:sym typeface="Calibri"/>
              </a:rPr>
              <a:t>UMETUKUKA</a:t>
            </a:r>
            <a:endParaRPr/>
          </a:p>
        </p:txBody>
      </p:sp>
      <p:sp>
        <p:nvSpPr>
          <p:cNvPr id="9235" name="Google Shape;9235;p1371"/>
          <p:cNvSpPr txBox="1">
            <a:spLocks noGrp="1"/>
          </p:cNvSpPr>
          <p:nvPr>
            <p:ph type="body" idx="1"/>
          </p:nvPr>
        </p:nvSpPr>
        <p:spPr>
          <a:xfrm>
            <a:off x="1674159" y="1533525"/>
            <a:ext cx="8879541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20000"/>
          </a:bodyPr>
          <a:lstStyle/>
          <a:p>
            <a:pPr marL="90805" lvl="0" indent="-29368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 "/>
            </a:pPr>
            <a:r>
              <a:rPr lang="en-US" sz="5000" b="1"/>
              <a:t>UMETUKUKA,</a:t>
            </a:r>
            <a:endParaRPr sz="5000" b="1"/>
          </a:p>
          <a:p>
            <a:pPr marL="90805" lvl="0" indent="-293687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5000" b="1"/>
              <a:t>UMETUKUKA,</a:t>
            </a:r>
            <a:endParaRPr sz="5000" b="1"/>
          </a:p>
          <a:p>
            <a:pPr marL="90805" lvl="0" indent="-293687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5000" b="1"/>
              <a:t>BWANA – A,</a:t>
            </a:r>
            <a:endParaRPr sz="5000" b="1"/>
          </a:p>
          <a:p>
            <a:pPr marL="90805" lvl="0" indent="-293687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5000" b="1"/>
              <a:t>UMETUKUKA,</a:t>
            </a:r>
            <a:endParaRPr sz="5000" b="1"/>
          </a:p>
          <a:p>
            <a:pPr marL="90805" lvl="0" indent="-293687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5000" b="1"/>
              <a:t>BWANA.</a:t>
            </a:r>
            <a:r>
              <a:rPr lang="en-US" sz="5000"/>
              <a:t> </a:t>
            </a:r>
            <a:endParaRPr sz="5000" b="1"/>
          </a:p>
        </p:txBody>
      </p:sp>
    </p:spTree>
  </p:cSld>
  <p:clrMapOvr>
    <a:masterClrMapping/>
  </p:clrMapOvr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0" name="Google Shape;9240;p1372"/>
          <p:cNvSpPr txBox="1">
            <a:spLocks noGrp="1"/>
          </p:cNvSpPr>
          <p:nvPr>
            <p:ph type="title"/>
          </p:nvPr>
        </p:nvSpPr>
        <p:spPr>
          <a:xfrm>
            <a:off x="3009900" y="654424"/>
            <a:ext cx="6172200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 dirty="0">
                <a:latin typeface="Calibri"/>
                <a:ea typeface="Calibri"/>
                <a:cs typeface="Calibri"/>
                <a:sym typeface="Calibri"/>
              </a:rPr>
              <a:t>WE BLESS YOUR NAME</a:t>
            </a:r>
            <a:endParaRPr sz="5000" u="sng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41" name="Google Shape;9241;p1372"/>
          <p:cNvSpPr txBox="1">
            <a:spLocks noGrp="1"/>
          </p:cNvSpPr>
          <p:nvPr>
            <p:ph type="body" idx="1"/>
          </p:nvPr>
        </p:nvSpPr>
        <p:spPr>
          <a:xfrm>
            <a:off x="1949733" y="1485900"/>
            <a:ext cx="8516657" cy="417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WE BLESS YOUR NAME ALMIGHTY GOD</a:t>
            </a:r>
            <a:endParaRPr sz="5000" b="1" dirty="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WE BOW BEFORE YOUR THRONE</a:t>
            </a:r>
            <a:endParaRPr sz="5000" b="1" dirty="0"/>
          </a:p>
        </p:txBody>
      </p:sp>
    </p:spTree>
  </p:cSld>
  <p:clrMapOvr>
    <a:masterClrMapping/>
  </p:clrMapOvr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6" name="Google Shape;9246;p1373"/>
          <p:cNvSpPr txBox="1">
            <a:spLocks noGrp="1"/>
          </p:cNvSpPr>
          <p:nvPr>
            <p:ph type="body" idx="1"/>
          </p:nvPr>
        </p:nvSpPr>
        <p:spPr>
          <a:xfrm>
            <a:off x="1770439" y="1485900"/>
            <a:ext cx="8902139" cy="417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WE GLORIFY YOUR HOLY NAME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HOW EXCELLENT ARE</a:t>
            </a:r>
            <a:r>
              <a:rPr lang="en-US" sz="5000"/>
              <a:t> </a:t>
            </a:r>
            <a:r>
              <a:rPr lang="en-US" sz="5000" b="1"/>
              <a:t> YOU</a:t>
            </a:r>
            <a:endParaRPr sz="5000" b="1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8"/>
          <p:cNvSpPr txBox="1">
            <a:spLocks noGrp="1"/>
          </p:cNvSpPr>
          <p:nvPr>
            <p:ph type="body" idx="1"/>
          </p:nvPr>
        </p:nvSpPr>
        <p:spPr>
          <a:xfrm>
            <a:off x="1191492" y="1524001"/>
            <a:ext cx="10427853" cy="47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WASEMA KUWA WE NDIWE SHUJAA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AMBAYE HAJAWAHI KUSHINDWA</a:t>
            </a:r>
            <a:endParaRPr/>
          </a:p>
        </p:txBody>
      </p:sp>
    </p:spTree>
  </p:cSld>
  <p:clrMapOvr>
    <a:masterClrMapping/>
  </p:clrMapOvr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1" name="Google Shape;9251;p1374"/>
          <p:cNvSpPr txBox="1">
            <a:spLocks noGrp="1"/>
          </p:cNvSpPr>
          <p:nvPr>
            <p:ph type="title"/>
          </p:nvPr>
        </p:nvSpPr>
        <p:spPr>
          <a:xfrm>
            <a:off x="2328583" y="779930"/>
            <a:ext cx="6849408" cy="64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/>
              <a:t>OVER THE MOUNTAINS</a:t>
            </a:r>
            <a:endParaRPr sz="5000" u="sng"/>
          </a:p>
        </p:txBody>
      </p:sp>
      <p:sp>
        <p:nvSpPr>
          <p:cNvPr id="9252" name="Google Shape;9252;p1374"/>
          <p:cNvSpPr txBox="1">
            <a:spLocks noGrp="1"/>
          </p:cNvSpPr>
          <p:nvPr>
            <p:ph type="body" idx="1"/>
          </p:nvPr>
        </p:nvSpPr>
        <p:spPr>
          <a:xfrm>
            <a:off x="1530724" y="1600200"/>
            <a:ext cx="9363634" cy="42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OVER THE MOUNTAINS AND THE SEAS,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YOUR RIVER RUNS WITH LOVE FOR ME,</a:t>
            </a:r>
            <a:endParaRPr sz="5000" b="1"/>
          </a:p>
        </p:txBody>
      </p:sp>
    </p:spTree>
  </p:cSld>
  <p:clrMapOvr>
    <a:masterClrMapping/>
  </p:clrMapOvr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7" name="Google Shape;9257;p1375"/>
          <p:cNvSpPr txBox="1">
            <a:spLocks noGrp="1"/>
          </p:cNvSpPr>
          <p:nvPr>
            <p:ph type="body" idx="1"/>
          </p:nvPr>
        </p:nvSpPr>
        <p:spPr>
          <a:xfrm>
            <a:off x="1851680" y="1533527"/>
            <a:ext cx="9206378" cy="429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I WILL OPEN UP MY HEART AND LET THE HEALER SET ME FREE,</a:t>
            </a:r>
            <a:endParaRPr sz="5000" b="1"/>
          </a:p>
        </p:txBody>
      </p:sp>
    </p:spTree>
  </p:cSld>
  <p:clrMapOvr>
    <a:masterClrMapping/>
  </p:clrMapOvr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2" name="Google Shape;9262;p1376"/>
          <p:cNvSpPr txBox="1">
            <a:spLocks noGrp="1"/>
          </p:cNvSpPr>
          <p:nvPr>
            <p:ph type="body" idx="1"/>
          </p:nvPr>
        </p:nvSpPr>
        <p:spPr>
          <a:xfrm>
            <a:off x="1359181" y="1516063"/>
            <a:ext cx="9492129" cy="3935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I’M HAPPY TO BE IN THE TRUTH,</a:t>
            </a:r>
            <a:r>
              <a:rPr lang="en-US" sz="5000"/>
              <a:t> 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I WILL DAILY LIFT MY HANDS,</a:t>
            </a:r>
            <a:endParaRPr sz="5000" b="1"/>
          </a:p>
        </p:txBody>
      </p:sp>
    </p:spTree>
  </p:cSld>
  <p:clrMapOvr>
    <a:masterClrMapping/>
  </p:clrMapOvr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7" name="Google Shape;9267;p1377"/>
          <p:cNvSpPr txBox="1">
            <a:spLocks noGrp="1"/>
          </p:cNvSpPr>
          <p:nvPr>
            <p:ph type="body" idx="1"/>
          </p:nvPr>
        </p:nvSpPr>
        <p:spPr>
          <a:xfrm>
            <a:off x="1672386" y="1533525"/>
            <a:ext cx="8954246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FOR I WILL ALWAYS SING OF WHEN YOUR LOVE CAME DOWN.</a:t>
            </a:r>
            <a:r>
              <a:rPr lang="en-US" sz="3600"/>
              <a:t> </a:t>
            </a:r>
            <a:endParaRPr sz="36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</p:spTree>
  </p:cSld>
  <p:clrMapOvr>
    <a:masterClrMapping/>
  </p:clrMapOvr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2" name="Google Shape;9272;p1378"/>
          <p:cNvSpPr txBox="1">
            <a:spLocks noGrp="1"/>
          </p:cNvSpPr>
          <p:nvPr>
            <p:ph type="body" idx="1"/>
          </p:nvPr>
        </p:nvSpPr>
        <p:spPr>
          <a:xfrm>
            <a:off x="1907242" y="1533525"/>
            <a:ext cx="8825752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 WILL SING OF YOUR LOVE FOREVER X2</a:t>
            </a:r>
            <a:endParaRPr sz="5000" b="1"/>
          </a:p>
        </p:txBody>
      </p:sp>
    </p:spTree>
  </p:cSld>
  <p:clrMapOvr>
    <a:masterClrMapping/>
  </p:clrMapOvr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7" name="Google Shape;9277;p1379"/>
          <p:cNvSpPr txBox="1">
            <a:spLocks noGrp="1"/>
          </p:cNvSpPr>
          <p:nvPr>
            <p:ph type="title"/>
          </p:nvPr>
        </p:nvSpPr>
        <p:spPr>
          <a:xfrm>
            <a:off x="3003923" y="717178"/>
            <a:ext cx="6172200" cy="760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400"/>
              <a:buFont typeface="Calibri"/>
              <a:buNone/>
            </a:pPr>
            <a:r>
              <a:rPr lang="en-US" sz="4400" u="sng">
                <a:latin typeface="Calibri"/>
                <a:ea typeface="Calibri"/>
                <a:cs typeface="Calibri"/>
                <a:sym typeface="Calibri"/>
              </a:rPr>
              <a:t>EAGLE’S WINGS</a:t>
            </a:r>
            <a:endParaRPr sz="4400"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78" name="Google Shape;9278;p1379"/>
          <p:cNvSpPr txBox="1">
            <a:spLocks noGrp="1"/>
          </p:cNvSpPr>
          <p:nvPr>
            <p:ph type="body" idx="1"/>
          </p:nvPr>
        </p:nvSpPr>
        <p:spPr>
          <a:xfrm>
            <a:off x="1605431" y="1509807"/>
            <a:ext cx="9141571" cy="3944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HERE I AM WAITING,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ABIDE IN ME I PRAY,</a:t>
            </a:r>
            <a:endParaRPr sz="500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HERE I AM LONGING;</a:t>
            </a:r>
            <a:endParaRPr sz="500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FOR YOU</a:t>
            </a:r>
            <a:br>
              <a:rPr lang="en-US" sz="5000" b="1"/>
            </a:br>
            <a:br>
              <a:rPr lang="en-US" sz="5000" b="1"/>
            </a:br>
            <a:br>
              <a:rPr lang="en-US" sz="5000" b="1"/>
            </a:br>
            <a:endParaRPr sz="5000" b="1"/>
          </a:p>
        </p:txBody>
      </p:sp>
    </p:spTree>
  </p:cSld>
  <p:clrMapOvr>
    <a:masterClrMapping/>
  </p:clrMapOvr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3" name="Google Shape;9283;p1380"/>
          <p:cNvSpPr txBox="1">
            <a:spLocks noGrp="1"/>
          </p:cNvSpPr>
          <p:nvPr>
            <p:ph type="body" idx="1"/>
          </p:nvPr>
        </p:nvSpPr>
        <p:spPr>
          <a:xfrm>
            <a:off x="1440890" y="1525590"/>
            <a:ext cx="9365129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HIDE ME IN YOUR LOVE,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BRING ME TO MY KNEES,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MAY I KNOW JESUS,</a:t>
            </a:r>
            <a:endParaRPr sz="5000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MORE AND MORE</a:t>
            </a:r>
            <a:br>
              <a:rPr lang="en-US" sz="5000" b="1"/>
            </a:br>
            <a:endParaRPr sz="50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 b="1"/>
          </a:p>
        </p:txBody>
      </p:sp>
    </p:spTree>
  </p:cSld>
  <p:clrMapOvr>
    <a:masterClrMapping/>
  </p:clrMapOvr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8" name="Google Shape;9288;p1381"/>
          <p:cNvSpPr txBox="1">
            <a:spLocks noGrp="1"/>
          </p:cNvSpPr>
          <p:nvPr>
            <p:ph type="body" idx="1"/>
          </p:nvPr>
        </p:nvSpPr>
        <p:spPr>
          <a:xfrm>
            <a:off x="1879040" y="1525590"/>
            <a:ext cx="8344740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COME LIVE IN ME,</a:t>
            </a:r>
            <a:br>
              <a:rPr lang="en-US" sz="5000" b="1"/>
            </a:br>
            <a:r>
              <a:rPr lang="en-US" sz="5000" b="1"/>
              <a:t>ALL MY LIFE,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TAKE OVER</a:t>
            </a:r>
            <a:endParaRPr sz="5000" b="1"/>
          </a:p>
        </p:txBody>
      </p:sp>
    </p:spTree>
  </p:cSld>
  <p:clrMapOvr>
    <a:masterClrMapping/>
  </p:clrMapOvr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3" name="Google Shape;9293;p1382"/>
          <p:cNvSpPr txBox="1">
            <a:spLocks noGrp="1"/>
          </p:cNvSpPr>
          <p:nvPr>
            <p:ph type="body" idx="1"/>
          </p:nvPr>
        </p:nvSpPr>
        <p:spPr>
          <a:xfrm>
            <a:off x="1394946" y="1525590"/>
            <a:ext cx="9554975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COME BREATHE IN ME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I WILL </a:t>
            </a:r>
            <a:r>
              <a:rPr lang="en-US" sz="5000"/>
              <a:t>RISE</a:t>
            </a:r>
            <a:endParaRPr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ON</a:t>
            </a:r>
            <a:r>
              <a:rPr lang="en-US" sz="5000" b="1"/>
              <a:t> EAGLE’S WINGS </a:t>
            </a:r>
            <a:br>
              <a:rPr lang="en-US" sz="5000" b="1"/>
            </a:br>
            <a:endParaRPr sz="5350" b="1"/>
          </a:p>
        </p:txBody>
      </p:sp>
    </p:spTree>
  </p:cSld>
  <p:clrMapOvr>
    <a:masterClrMapping/>
  </p:clrMapOvr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8" name="Google Shape;9298;p1383"/>
          <p:cNvSpPr txBox="1">
            <a:spLocks noGrp="1"/>
          </p:cNvSpPr>
          <p:nvPr>
            <p:ph type="title"/>
          </p:nvPr>
        </p:nvSpPr>
        <p:spPr>
          <a:xfrm>
            <a:off x="2826592" y="699249"/>
            <a:ext cx="6613525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>
                <a:latin typeface="Calibri"/>
                <a:ea typeface="Calibri"/>
                <a:cs typeface="Calibri"/>
                <a:sym typeface="Calibri"/>
              </a:rPr>
              <a:t>THIS IS OUR CRY</a:t>
            </a:r>
            <a:endParaRPr sz="5000"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99" name="Google Shape;9299;p1383"/>
          <p:cNvSpPr txBox="1">
            <a:spLocks noGrp="1"/>
          </p:cNvSpPr>
          <p:nvPr>
            <p:ph type="body" idx="1"/>
          </p:nvPr>
        </p:nvSpPr>
        <p:spPr>
          <a:xfrm>
            <a:off x="1906588" y="1525588"/>
            <a:ext cx="8464550" cy="342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THIS IS OUR CRY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OUR PASSION AND PRAYER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THAT WHERE YOU ARE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WE MAY ALSO BE</a:t>
            </a:r>
            <a:endParaRPr sz="5000" b="1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139"/>
          <p:cNvSpPr txBox="1">
            <a:spLocks noGrp="1"/>
          </p:cNvSpPr>
          <p:nvPr>
            <p:ph type="body" idx="1"/>
          </p:nvPr>
        </p:nvSpPr>
        <p:spPr>
          <a:xfrm>
            <a:off x="1191491" y="1555175"/>
            <a:ext cx="10021454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sz="5399" b="1">
              <a:solidFill>
                <a:schemeClr val="dk1"/>
              </a:solidFill>
            </a:endParaRPr>
          </a:p>
          <a:p>
            <a:pPr marL="0" lvl="8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r>
              <a:rPr lang="en-US" sz="5399" b="1">
                <a:solidFill>
                  <a:schemeClr val="dk1"/>
                </a:solidFill>
              </a:rPr>
              <a:t>SITAOGOPA GIZANI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NENO LAKO LANI MULIKIA NJIA</a:t>
            </a:r>
            <a:endParaRPr/>
          </a:p>
        </p:txBody>
      </p:sp>
    </p:spTree>
  </p:cSld>
  <p:clrMapOvr>
    <a:masterClrMapping/>
  </p:clrMapOvr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4" name="Google Shape;9304;p1384"/>
          <p:cNvSpPr txBox="1">
            <a:spLocks noGrp="1"/>
          </p:cNvSpPr>
          <p:nvPr>
            <p:ph type="body" idx="1"/>
          </p:nvPr>
        </p:nvSpPr>
        <p:spPr>
          <a:xfrm>
            <a:off x="1766794" y="1503178"/>
            <a:ext cx="8574740" cy="395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SO WE ARISE,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TO YOU OUR STRENGTH,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HOPE AND PEACE IN ALL THAT LIES BEFORE</a:t>
            </a:r>
            <a:endParaRPr sz="5000" b="1"/>
          </a:p>
        </p:txBody>
      </p:sp>
    </p:spTree>
  </p:cSld>
  <p:clrMapOvr>
    <a:masterClrMapping/>
  </p:clrMapOvr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9" name="Google Shape;9309;p1385"/>
          <p:cNvSpPr txBox="1">
            <a:spLocks noGrp="1"/>
          </p:cNvSpPr>
          <p:nvPr>
            <p:ph type="body" idx="1"/>
          </p:nvPr>
        </p:nvSpPr>
        <p:spPr>
          <a:xfrm>
            <a:off x="1684618" y="1520638"/>
            <a:ext cx="8503023" cy="3925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CLOSER THAN WHEN; WE FIRST BEGAN,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NEARER TO WHERE; WE OUGHT TO BE</a:t>
            </a:r>
            <a:endParaRPr sz="5000" b="1"/>
          </a:p>
        </p:txBody>
      </p:sp>
    </p:spTree>
  </p:cSld>
  <p:clrMapOvr>
    <a:masterClrMapping/>
  </p:clrMapOvr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4" name="Google Shape;9314;p1386"/>
          <p:cNvSpPr txBox="1">
            <a:spLocks noGrp="1"/>
          </p:cNvSpPr>
          <p:nvPr>
            <p:ph type="body" idx="1"/>
          </p:nvPr>
        </p:nvSpPr>
        <p:spPr>
          <a:xfrm>
            <a:off x="1441076" y="1521573"/>
            <a:ext cx="9596717" cy="3549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YET O LORD, WE CRY FOR MORE,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MORE OF YOU WITH OUR HEARTS WE SEEK,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ALL OUR LIVES WE GIVE</a:t>
            </a:r>
            <a:endParaRPr sz="5000" b="1"/>
          </a:p>
        </p:txBody>
      </p:sp>
    </p:spTree>
  </p:cSld>
  <p:clrMapOvr>
    <a:masterClrMapping/>
  </p:clrMapOvr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9" name="Google Shape;9319;p1387"/>
          <p:cNvSpPr txBox="1">
            <a:spLocks noGrp="1"/>
          </p:cNvSpPr>
          <p:nvPr>
            <p:ph type="body" idx="1"/>
          </p:nvPr>
        </p:nvSpPr>
        <p:spPr>
          <a:xfrm>
            <a:off x="1369359" y="1522413"/>
            <a:ext cx="9596717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COMING TO YOU, AM CRAFTED AND CHANGED,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MY HEART RENEWED, MY WILL CONFORMED TO YOURS</a:t>
            </a:r>
            <a:endParaRPr sz="5000" b="1"/>
          </a:p>
        </p:txBody>
      </p:sp>
    </p:spTree>
  </p:cSld>
  <p:clrMapOvr>
    <a:masterClrMapping/>
  </p:clrMapOvr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4" name="Google Shape;9324;p1388"/>
          <p:cNvSpPr txBox="1">
            <a:spLocks noGrp="1"/>
          </p:cNvSpPr>
          <p:nvPr>
            <p:ph type="body" idx="1"/>
          </p:nvPr>
        </p:nvSpPr>
        <p:spPr>
          <a:xfrm>
            <a:off x="1387289" y="1525590"/>
            <a:ext cx="9533963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CLOSER THAN WHEN; WE FIRST BEGAN,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NEARER TO WHERE; WE OUGHT TO BE</a:t>
            </a:r>
            <a:endParaRPr sz="5000" b="1"/>
          </a:p>
        </p:txBody>
      </p:sp>
    </p:spTree>
  </p:cSld>
  <p:clrMapOvr>
    <a:masterClrMapping/>
  </p:clrMapOvr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9" name="Google Shape;9329;p1389"/>
          <p:cNvSpPr txBox="1">
            <a:spLocks noGrp="1"/>
          </p:cNvSpPr>
          <p:nvPr>
            <p:ph type="body" idx="1"/>
          </p:nvPr>
        </p:nvSpPr>
        <p:spPr>
          <a:xfrm>
            <a:off x="1459006" y="1584325"/>
            <a:ext cx="9524999" cy="3867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YET O LORD, WE CRY FOR MORE,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MORE OF YOU WITH OUR HEARTS WE SEEK,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ALL OUR LIVES WE GIVE</a:t>
            </a:r>
            <a:endParaRPr sz="50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/>
          </a:p>
        </p:txBody>
      </p:sp>
    </p:spTree>
  </p:cSld>
  <p:clrMapOvr>
    <a:masterClrMapping/>
  </p:clrMapOvr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4" name="Google Shape;9334;p1390"/>
          <p:cNvSpPr txBox="1">
            <a:spLocks noGrp="1"/>
          </p:cNvSpPr>
          <p:nvPr>
            <p:ph type="title"/>
          </p:nvPr>
        </p:nvSpPr>
        <p:spPr>
          <a:xfrm>
            <a:off x="3050897" y="645461"/>
            <a:ext cx="575468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/>
              <a:t>MORE LIKE YOU</a:t>
            </a:r>
            <a:endParaRPr sz="5000" u="sng"/>
          </a:p>
        </p:txBody>
      </p:sp>
      <p:sp>
        <p:nvSpPr>
          <p:cNvPr id="9335" name="Google Shape;9335;p1390"/>
          <p:cNvSpPr txBox="1">
            <a:spLocks noGrp="1"/>
          </p:cNvSpPr>
          <p:nvPr>
            <p:ph type="body" idx="1"/>
          </p:nvPr>
        </p:nvSpPr>
        <p:spPr>
          <a:xfrm>
            <a:off x="1660059" y="1503084"/>
            <a:ext cx="8616950" cy="448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 WANT TO BE MORE LIKE YOU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JESUS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 WANT TO BE MORE LIKE YOU</a:t>
            </a:r>
            <a:endParaRPr sz="50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/>
          </a:p>
        </p:txBody>
      </p:sp>
    </p:spTree>
  </p:cSld>
  <p:clrMapOvr>
    <a:masterClrMapping/>
  </p:clrMapOvr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0" name="Google Shape;9340;p1391"/>
          <p:cNvSpPr txBox="1">
            <a:spLocks noGrp="1"/>
          </p:cNvSpPr>
          <p:nvPr>
            <p:ph type="body" idx="1"/>
          </p:nvPr>
        </p:nvSpPr>
        <p:spPr>
          <a:xfrm>
            <a:off x="1547347" y="1525590"/>
            <a:ext cx="9339168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 WANT TO BE A VESSEL YOU WORK THROUGH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JESUS</a:t>
            </a:r>
            <a:endParaRPr sz="5000" b="1"/>
          </a:p>
          <a:p>
            <a:pPr marL="90805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 WANT TO BE MORE LIKE YOU</a:t>
            </a:r>
            <a:endParaRPr sz="50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/>
          </a:p>
        </p:txBody>
      </p:sp>
    </p:spTree>
  </p:cSld>
  <p:clrMapOvr>
    <a:masterClrMapping/>
  </p:clrMapOvr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5" name="Google Shape;9345;p1392"/>
          <p:cNvSpPr txBox="1">
            <a:spLocks noGrp="1"/>
          </p:cNvSpPr>
          <p:nvPr>
            <p:ph type="title"/>
          </p:nvPr>
        </p:nvSpPr>
        <p:spPr>
          <a:xfrm>
            <a:off x="2223248" y="654426"/>
            <a:ext cx="8229600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50"/>
              <a:buFont typeface="Calibri"/>
              <a:buNone/>
            </a:pPr>
            <a:r>
              <a:rPr lang="en-US" sz="5350" u="sng"/>
              <a:t>NATAKA KUFANANA NAWE</a:t>
            </a:r>
            <a:endParaRPr sz="5350" u="sng"/>
          </a:p>
        </p:txBody>
      </p:sp>
      <p:sp>
        <p:nvSpPr>
          <p:cNvPr id="9346" name="Google Shape;9346;p1392"/>
          <p:cNvSpPr txBox="1">
            <a:spLocks noGrp="1"/>
          </p:cNvSpPr>
          <p:nvPr>
            <p:ph type="body" idx="1"/>
          </p:nvPr>
        </p:nvSpPr>
        <p:spPr>
          <a:xfrm>
            <a:off x="1219201" y="1502337"/>
            <a:ext cx="9950823" cy="5224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EEH NATAKA KUFANANA NAWE YESU EEH</a:t>
            </a:r>
            <a:endParaRPr sz="4800" b="1"/>
          </a:p>
          <a:p>
            <a:pPr marL="90805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 </a:t>
            </a:r>
            <a:r>
              <a:rPr lang="en-US" sz="4800" b="1"/>
              <a:t>NATAKA KUFANANA NAWE</a:t>
            </a:r>
            <a:endParaRPr sz="4800" b="1"/>
          </a:p>
          <a:p>
            <a:pPr marL="90805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UNITUMIE</a:t>
            </a:r>
            <a:r>
              <a:rPr lang="en-US" sz="4800"/>
              <a:t> </a:t>
            </a:r>
            <a:r>
              <a:rPr lang="en-US" sz="4800" b="1"/>
              <a:t> UPENDAVYO EEH</a:t>
            </a:r>
            <a:endParaRPr sz="4800" b="1"/>
          </a:p>
          <a:p>
            <a:pPr marL="90805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 </a:t>
            </a:r>
            <a:r>
              <a:rPr lang="en-US" sz="4800" b="1"/>
              <a:t>NATAKA KUFANANA NAWE</a:t>
            </a:r>
            <a:endParaRPr sz="48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/>
          </a:p>
        </p:txBody>
      </p:sp>
    </p:spTree>
  </p:cSld>
  <p:clrMapOvr>
    <a:masterClrMapping/>
  </p:clrMapOvr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1" name="Google Shape;9351;p1393"/>
          <p:cNvSpPr txBox="1">
            <a:spLocks noGrp="1"/>
          </p:cNvSpPr>
          <p:nvPr>
            <p:ph type="title"/>
          </p:nvPr>
        </p:nvSpPr>
        <p:spPr>
          <a:xfrm>
            <a:off x="2145181" y="815790"/>
            <a:ext cx="8575675" cy="65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400"/>
              <a:buFont typeface="Calibri"/>
              <a:buNone/>
            </a:pPr>
            <a:r>
              <a:rPr lang="en-US" sz="4400" u="sng">
                <a:latin typeface="Calibri"/>
                <a:ea typeface="Calibri"/>
                <a:cs typeface="Calibri"/>
                <a:sym typeface="Calibri"/>
              </a:rPr>
              <a:t>HOW EXCELLENT IS YOUR NAME</a:t>
            </a:r>
            <a:endParaRPr sz="4400"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52" name="Google Shape;9352;p1393"/>
          <p:cNvSpPr txBox="1">
            <a:spLocks noGrp="1"/>
          </p:cNvSpPr>
          <p:nvPr>
            <p:ph type="body" idx="1"/>
          </p:nvPr>
        </p:nvSpPr>
        <p:spPr>
          <a:xfrm>
            <a:off x="1544546" y="1533525"/>
            <a:ext cx="9514727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HOW EXCELLENT IS YOUR NAME,</a:t>
            </a:r>
            <a:r>
              <a:rPr lang="en-US" sz="4900"/>
              <a:t> 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O LORD X2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HOW EXCELLENT IS YOUR NAME X3,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O LORD</a:t>
            </a:r>
            <a:endParaRPr sz="4900"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20000"/>
          </a:bodyPr>
          <a:lstStyle/>
          <a:p>
            <a:pPr marL="91438" lvl="0" indent="-31130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 dirty="0"/>
              <a:t>EEH BWANA, JINA LAKO LA MILELE</a:t>
            </a:r>
            <a:endParaRPr dirty="0"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 dirty="0"/>
              <a:t>MUNGU NGUVU LA VIZAZI HATA VIZAZI</a:t>
            </a:r>
            <a:endParaRPr dirty="0"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 dirty="0"/>
              <a:t>EEH BWANA, JINA LAKO LA MILELE</a:t>
            </a:r>
            <a:endParaRPr dirty="0"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 dirty="0"/>
              <a:t>KUMBUKUMBU LA VIZAZI HATA VIZAZI</a:t>
            </a:r>
            <a:endParaRPr dirty="0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140"/>
          <p:cNvSpPr txBox="1">
            <a:spLocks noGrp="1"/>
          </p:cNvSpPr>
          <p:nvPr>
            <p:ph type="body" idx="1"/>
          </p:nvPr>
        </p:nvSpPr>
        <p:spPr>
          <a:xfrm>
            <a:off x="1191491" y="1555175"/>
            <a:ext cx="10021454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sz="5399" b="1">
              <a:solidFill>
                <a:schemeClr val="dk1"/>
              </a:solidFill>
            </a:endParaRPr>
          </a:p>
          <a:p>
            <a:pPr marL="0" lvl="8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r>
              <a:rPr lang="en-US" sz="5399" b="1">
                <a:solidFill>
                  <a:schemeClr val="dk1"/>
                </a:solidFill>
              </a:rPr>
              <a:t>SITAOGOPA GIZANI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NENO LAKO LANI MULIKIA NJIA</a:t>
            </a:r>
            <a:endParaRPr/>
          </a:p>
        </p:txBody>
      </p:sp>
    </p:spTree>
  </p:cSld>
  <p:clrMapOvr>
    <a:masterClrMapping/>
  </p:clrMapOvr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7" name="Google Shape;9357;p1394"/>
          <p:cNvSpPr txBox="1">
            <a:spLocks noGrp="1"/>
          </p:cNvSpPr>
          <p:nvPr>
            <p:ph type="title"/>
          </p:nvPr>
        </p:nvSpPr>
        <p:spPr>
          <a:xfrm>
            <a:off x="2008095" y="690284"/>
            <a:ext cx="8229600" cy="747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900"/>
              <a:buFont typeface="Calibri"/>
              <a:buNone/>
            </a:pPr>
            <a:r>
              <a:rPr lang="en-US" sz="4900" u="sng"/>
              <a:t>MAJESTY</a:t>
            </a:r>
            <a:endParaRPr sz="4900" u="sng"/>
          </a:p>
        </p:txBody>
      </p:sp>
      <p:sp>
        <p:nvSpPr>
          <p:cNvPr id="9358" name="Google Shape;9358;p1394"/>
          <p:cNvSpPr txBox="1">
            <a:spLocks noGrp="1"/>
          </p:cNvSpPr>
          <p:nvPr>
            <p:ph type="body" idx="1"/>
          </p:nvPr>
        </p:nvSpPr>
        <p:spPr>
          <a:xfrm>
            <a:off x="1648854" y="1511487"/>
            <a:ext cx="9359152" cy="3436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MAJESTY, WORSHIP HIS MAJESTY</a:t>
            </a:r>
            <a:br>
              <a:rPr lang="en-US" sz="4900" b="1"/>
            </a:br>
            <a:r>
              <a:rPr lang="en-US" sz="4900" b="1"/>
              <a:t>UNTO JESUS BE ALL GLORY</a:t>
            </a:r>
            <a:br>
              <a:rPr lang="en-US" sz="4900" b="1"/>
            </a:br>
            <a:r>
              <a:rPr lang="en-US" sz="4900" b="1"/>
              <a:t>HONOR AND PRAISE</a:t>
            </a:r>
            <a:endParaRPr sz="4900" b="1"/>
          </a:p>
        </p:txBody>
      </p:sp>
    </p:spTree>
  </p:cSld>
  <p:clrMapOvr>
    <a:masterClrMapping/>
  </p:clrMapOvr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3" name="Google Shape;9363;p1395"/>
          <p:cNvSpPr txBox="1">
            <a:spLocks noGrp="1"/>
          </p:cNvSpPr>
          <p:nvPr>
            <p:ph type="body" idx="1"/>
          </p:nvPr>
        </p:nvSpPr>
        <p:spPr>
          <a:xfrm>
            <a:off x="1857751" y="1520827"/>
            <a:ext cx="8620125" cy="2951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MAJESTY, KINGDOM AUTHORITY</a:t>
            </a:r>
            <a:br>
              <a:rPr lang="en-US" sz="4900" b="1"/>
            </a:br>
            <a:r>
              <a:rPr lang="en-US" sz="4900" b="1"/>
              <a:t>FLOW FROM HIS THRONE</a:t>
            </a:r>
            <a:br>
              <a:rPr lang="en-US" sz="4900" b="1"/>
            </a:br>
            <a:r>
              <a:rPr lang="en-US" sz="4900" b="1"/>
              <a:t>UNTO HIS OWN</a:t>
            </a:r>
            <a:br>
              <a:rPr lang="en-US" sz="4900" b="1"/>
            </a:br>
            <a:r>
              <a:rPr lang="en-US" sz="4900" b="1"/>
              <a:t>HIS ANTHEM RAISE</a:t>
            </a:r>
            <a:endParaRPr sz="4900"/>
          </a:p>
        </p:txBody>
      </p:sp>
    </p:spTree>
  </p:cSld>
  <p:clrMapOvr>
    <a:masterClrMapping/>
  </p:clrMapOvr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8" name="Google Shape;9368;p1396"/>
          <p:cNvSpPr txBox="1">
            <a:spLocks noGrp="1"/>
          </p:cNvSpPr>
          <p:nvPr>
            <p:ph type="body" idx="1"/>
          </p:nvPr>
        </p:nvSpPr>
        <p:spPr>
          <a:xfrm>
            <a:off x="1896784" y="1516999"/>
            <a:ext cx="8505825" cy="3113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SO EXALT, LIFT UP ON HIGH</a:t>
            </a:r>
            <a:br>
              <a:rPr lang="en-US" sz="4900" b="1"/>
            </a:br>
            <a:r>
              <a:rPr lang="en-US" sz="4900" b="1"/>
              <a:t>THE NAME OF JESUS</a:t>
            </a:r>
            <a:br>
              <a:rPr lang="en-US" sz="4900" b="1"/>
            </a:br>
            <a:r>
              <a:rPr lang="en-US" sz="4900" b="1"/>
              <a:t>MAGNIFY, COME GLORIFY</a:t>
            </a:r>
            <a:br>
              <a:rPr lang="en-US" sz="4900" b="1"/>
            </a:br>
            <a:r>
              <a:rPr lang="en-US" sz="4900" b="1"/>
              <a:t>CHRIST JESUS THE KING</a:t>
            </a:r>
            <a:br>
              <a:rPr lang="en-US" sz="4900" b="1"/>
            </a:br>
            <a:br>
              <a:rPr lang="en-US" sz="4900"/>
            </a:br>
            <a:endParaRPr sz="4900"/>
          </a:p>
        </p:txBody>
      </p:sp>
    </p:spTree>
  </p:cSld>
  <p:clrMapOvr>
    <a:masterClrMapping/>
  </p:clrMapOvr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3" name="Google Shape;9373;p1397"/>
          <p:cNvSpPr txBox="1">
            <a:spLocks noGrp="1"/>
          </p:cNvSpPr>
          <p:nvPr>
            <p:ph type="body" idx="1"/>
          </p:nvPr>
        </p:nvSpPr>
        <p:spPr>
          <a:xfrm>
            <a:off x="1998943" y="1518864"/>
            <a:ext cx="8286750" cy="306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MAJESTY, WORSHIP HIS MAJESTY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JESUS WHO DIED, NOW GLORIFIED</a:t>
            </a:r>
            <a:br>
              <a:rPr lang="en-US" sz="4900" b="1"/>
            </a:br>
            <a:r>
              <a:rPr lang="en-US" sz="4900" b="1"/>
              <a:t>KING OF ALL KINGS</a:t>
            </a:r>
            <a:br>
              <a:rPr lang="en-US" sz="4900" b="1"/>
            </a:br>
            <a:br>
              <a:rPr lang="en-US" sz="4900" b="1"/>
            </a:br>
            <a:endParaRPr sz="4900" b="1"/>
          </a:p>
        </p:txBody>
      </p:sp>
    </p:spTree>
  </p:cSld>
  <p:clrMapOvr>
    <a:masterClrMapping/>
  </p:clrMapOvr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8" name="Google Shape;9378;p1398"/>
          <p:cNvSpPr txBox="1">
            <a:spLocks noGrp="1"/>
          </p:cNvSpPr>
          <p:nvPr>
            <p:ph type="body" idx="1"/>
          </p:nvPr>
        </p:nvSpPr>
        <p:spPr>
          <a:xfrm>
            <a:off x="1874744" y="1498322"/>
            <a:ext cx="8439150" cy="2598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SO EXALT, LIFT UP ON HIGH</a:t>
            </a:r>
            <a:br>
              <a:rPr lang="en-US" sz="4900" b="1"/>
            </a:br>
            <a:r>
              <a:rPr lang="en-US" sz="4900" b="1"/>
              <a:t>THE NAME OF JESUS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MAGNIFY, COME GLORIFY</a:t>
            </a:r>
            <a:br>
              <a:rPr lang="en-US" sz="4900" b="1"/>
            </a:br>
            <a:r>
              <a:rPr lang="en-US" sz="4900" b="1"/>
              <a:t>CHRIST JESUS THE KING</a:t>
            </a:r>
            <a:br>
              <a:rPr lang="en-US" sz="4900" b="1"/>
            </a:br>
            <a:br>
              <a:rPr lang="en-US" sz="4900" b="1"/>
            </a:br>
            <a:endParaRPr sz="4900" b="1"/>
          </a:p>
        </p:txBody>
      </p:sp>
    </p:spTree>
  </p:cSld>
  <p:clrMapOvr>
    <a:masterClrMapping/>
  </p:clrMapOvr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3" name="Google Shape;9383;p1399"/>
          <p:cNvSpPr txBox="1">
            <a:spLocks noGrp="1"/>
          </p:cNvSpPr>
          <p:nvPr>
            <p:ph type="body" idx="1"/>
          </p:nvPr>
        </p:nvSpPr>
        <p:spPr>
          <a:xfrm>
            <a:off x="1350122" y="1543797"/>
            <a:ext cx="9624732" cy="263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MAJESTY, WORSHIP HIS MAJESTY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JESUS WHO DIED, NOW GLORIFIED</a:t>
            </a:r>
            <a:br>
              <a:rPr lang="en-US" sz="4900" b="1"/>
            </a:br>
            <a:r>
              <a:rPr lang="en-US" sz="4900" b="1"/>
              <a:t>KING OF ALL KINGS</a:t>
            </a:r>
            <a:r>
              <a:rPr lang="en-US" sz="4900"/>
              <a:t> </a:t>
            </a:r>
            <a:endParaRPr sz="49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None/>
            </a:pPr>
            <a:endParaRPr sz="4900" b="1"/>
          </a:p>
        </p:txBody>
      </p:sp>
    </p:spTree>
  </p:cSld>
  <p:clrMapOvr>
    <a:masterClrMapping/>
  </p:clrMapOvr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8" name="Google Shape;9388;p1400"/>
          <p:cNvSpPr txBox="1">
            <a:spLocks noGrp="1"/>
          </p:cNvSpPr>
          <p:nvPr>
            <p:ph type="title"/>
          </p:nvPr>
        </p:nvSpPr>
        <p:spPr>
          <a:xfrm>
            <a:off x="3073494" y="627530"/>
            <a:ext cx="6172200" cy="7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900"/>
              <a:buFont typeface="Calibri"/>
              <a:buNone/>
            </a:pPr>
            <a:r>
              <a:rPr lang="en-US" sz="4900" u="sng">
                <a:latin typeface="Calibri"/>
                <a:ea typeface="Calibri"/>
                <a:cs typeface="Calibri"/>
                <a:sym typeface="Calibri"/>
              </a:rPr>
              <a:t>WE WILL WAIT</a:t>
            </a:r>
            <a:endParaRPr sz="4900"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89" name="Google Shape;9389;p1400"/>
          <p:cNvSpPr txBox="1">
            <a:spLocks noGrp="1"/>
          </p:cNvSpPr>
          <p:nvPr>
            <p:ph type="body" idx="1"/>
          </p:nvPr>
        </p:nvSpPr>
        <p:spPr>
          <a:xfrm>
            <a:off x="1861112" y="1514662"/>
            <a:ext cx="8467725" cy="3189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WE WILL RUN AND NOT GROW WEARY</a:t>
            </a:r>
            <a:endParaRPr sz="4900" b="1"/>
          </a:p>
          <a:p>
            <a:pPr marL="90805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WE WILL WALK AND WE’LL NOT FAINT</a:t>
            </a:r>
            <a:endParaRPr sz="4900" b="1"/>
          </a:p>
        </p:txBody>
      </p:sp>
    </p:spTree>
  </p:cSld>
  <p:clrMapOvr>
    <a:masterClrMapping/>
  </p:clrMapOvr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4" name="Google Shape;9394;p1401"/>
          <p:cNvSpPr txBox="1">
            <a:spLocks noGrp="1"/>
          </p:cNvSpPr>
          <p:nvPr>
            <p:ph type="body" idx="1"/>
          </p:nvPr>
        </p:nvSpPr>
        <p:spPr>
          <a:xfrm>
            <a:off x="1309408" y="1525588"/>
            <a:ext cx="9745755" cy="4173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85000" lnSpcReduction="10000"/>
          </a:bodyPr>
          <a:lstStyle/>
          <a:p>
            <a:pPr marL="90805" lvl="0" indent="-28781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 "/>
            </a:pPr>
            <a:r>
              <a:rPr lang="en-US" sz="4900" b="1"/>
              <a:t>FOR THE LORD WILL GO BEFORE US</a:t>
            </a:r>
            <a:r>
              <a:rPr lang="en-US" sz="4900"/>
              <a:t> </a:t>
            </a:r>
            <a:endParaRPr sz="4900"/>
          </a:p>
          <a:p>
            <a:pPr marL="90805" lvl="0" indent="-287813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4900" b="1"/>
              <a:t>AND HIS JOY WILL BE OUR </a:t>
            </a:r>
            <a:r>
              <a:rPr lang="en-US" sz="4900"/>
              <a:t>STRENGTH</a:t>
            </a:r>
            <a:endParaRPr sz="4900"/>
          </a:p>
          <a:p>
            <a:pPr marL="90805" lvl="0" indent="-287813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4900"/>
              <a:t>MOUNTING</a:t>
            </a:r>
            <a:r>
              <a:rPr lang="en-US" sz="4900" b="1"/>
              <a:t> UP WITH WINGS AS EAGLES</a:t>
            </a:r>
            <a:endParaRPr sz="4900"/>
          </a:p>
          <a:p>
            <a:pPr marL="90805" lvl="0" indent="-287813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4900"/>
              <a:t>AS OUR SPIRITS START TO SOAR</a:t>
            </a:r>
            <a:br>
              <a:rPr lang="en-US" sz="4900"/>
            </a:br>
            <a:br>
              <a:rPr lang="en-US" sz="4900"/>
            </a:br>
            <a:endParaRPr sz="4900" b="1"/>
          </a:p>
        </p:txBody>
      </p:sp>
    </p:spTree>
  </p:cSld>
  <p:clrMapOvr>
    <a:masterClrMapping/>
  </p:clrMapOvr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9" name="Google Shape;9399;p1402"/>
          <p:cNvSpPr txBox="1">
            <a:spLocks noGrp="1"/>
          </p:cNvSpPr>
          <p:nvPr>
            <p:ph type="body" idx="1"/>
          </p:nvPr>
        </p:nvSpPr>
        <p:spPr>
          <a:xfrm>
            <a:off x="1790700" y="1525590"/>
            <a:ext cx="8572500" cy="3151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WHEN WE COME INTO HIS PRESENCE</a:t>
            </a:r>
            <a:br>
              <a:rPr lang="en-US" sz="4900" b="1"/>
            </a:br>
            <a:r>
              <a:rPr lang="en-US" sz="4900" b="1"/>
              <a:t>AND WE WAIT UPON THE LORD</a:t>
            </a:r>
            <a:endParaRPr sz="4900" b="1"/>
          </a:p>
        </p:txBody>
      </p:sp>
    </p:spTree>
  </p:cSld>
  <p:clrMapOvr>
    <a:masterClrMapping/>
  </p:clrMapOvr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4" name="Google Shape;9404;p1403"/>
          <p:cNvSpPr txBox="1">
            <a:spLocks noGrp="1"/>
          </p:cNvSpPr>
          <p:nvPr>
            <p:ph type="body" idx="1"/>
          </p:nvPr>
        </p:nvSpPr>
        <p:spPr>
          <a:xfrm>
            <a:off x="1159809" y="1516065"/>
            <a:ext cx="10158132" cy="2865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Char char=" "/>
            </a:pPr>
            <a:r>
              <a:rPr lang="en-US" sz="4500" b="1"/>
              <a:t>WE WILL WAIT UPON THE LORD</a:t>
            </a:r>
            <a:endParaRPr sz="4500" b="1"/>
          </a:p>
          <a:p>
            <a:pPr marL="90805" lvl="0" indent="-2857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500"/>
              <a:buChar char=" "/>
            </a:pPr>
            <a:r>
              <a:rPr lang="en-US" sz="4500" b="1"/>
              <a:t>FOR IN HIS PRESENCE IS FULLNESS OF JOY</a:t>
            </a:r>
            <a:endParaRPr sz="4500" b="1"/>
          </a:p>
          <a:p>
            <a:pPr marL="90805" lvl="0" indent="-2857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500"/>
              <a:buChar char=" "/>
            </a:pPr>
            <a:r>
              <a:rPr lang="en-US" sz="4500"/>
              <a:t>AND OUR STRENGTH WILL BE</a:t>
            </a:r>
            <a:endParaRPr sz="4500"/>
          </a:p>
          <a:p>
            <a:pPr marL="90805" lvl="0" indent="-2857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500"/>
              <a:buChar char=" "/>
            </a:pPr>
            <a:r>
              <a:rPr lang="en-US" sz="4500"/>
              <a:t>RESTORED</a:t>
            </a:r>
            <a:br>
              <a:rPr lang="en-US" sz="4500"/>
            </a:br>
            <a:r>
              <a:rPr lang="en-US" sz="4500"/>
              <a:t>AS WE WAIT UPON THE LORD</a:t>
            </a:r>
            <a:br>
              <a:rPr lang="en-US" sz="4500"/>
            </a:br>
            <a:endParaRPr sz="4500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141"/>
          <p:cNvSpPr txBox="1">
            <a:spLocks noGrp="1"/>
          </p:cNvSpPr>
          <p:nvPr>
            <p:ph type="title"/>
          </p:nvPr>
        </p:nvSpPr>
        <p:spPr>
          <a:xfrm>
            <a:off x="1080656" y="157018"/>
            <a:ext cx="10132289" cy="133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999"/>
              <a:buFont typeface="Calibri"/>
              <a:buNone/>
            </a:pPr>
            <a:r>
              <a:rPr lang="en-US" sz="5999" b="1" u="sng">
                <a:solidFill>
                  <a:srgbClr val="318B71"/>
                </a:solidFill>
              </a:rPr>
              <a:t>YU HAI JEHOVAH</a:t>
            </a:r>
            <a:endParaRPr/>
          </a:p>
        </p:txBody>
      </p:sp>
      <p:sp>
        <p:nvSpPr>
          <p:cNvPr id="829" name="Google Shape;829;p141"/>
          <p:cNvSpPr txBox="1">
            <a:spLocks noGrp="1"/>
          </p:cNvSpPr>
          <p:nvPr>
            <p:ph type="body" idx="1"/>
          </p:nvPr>
        </p:nvSpPr>
        <p:spPr>
          <a:xfrm>
            <a:off x="1246909" y="1514765"/>
            <a:ext cx="9947564" cy="4776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YU HAI JEHOVA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YU HAI MILELE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MATAIFA TUMSIFU,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YESU YU HAI</a:t>
            </a:r>
            <a:endParaRPr/>
          </a:p>
        </p:txBody>
      </p:sp>
    </p:spTree>
  </p:cSld>
  <p:clrMapOvr>
    <a:masterClrMapping/>
  </p:clrMapOvr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9" name="Google Shape;9409;p1404"/>
          <p:cNvSpPr txBox="1">
            <a:spLocks noGrp="1"/>
          </p:cNvSpPr>
          <p:nvPr>
            <p:ph type="body" idx="1"/>
          </p:nvPr>
        </p:nvSpPr>
        <p:spPr>
          <a:xfrm>
            <a:off x="1733551" y="1562101"/>
            <a:ext cx="8715375" cy="265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AS WE WAIT UPON THE LORD</a:t>
            </a:r>
            <a:br>
              <a:rPr lang="en-US" sz="4900" b="1"/>
            </a:br>
            <a:r>
              <a:rPr lang="en-US" sz="4900" b="1"/>
              <a:t>FOR IN HIS PRESENCE IS FULLNESS OF JOY</a:t>
            </a:r>
            <a:endParaRPr sz="4900"/>
          </a:p>
        </p:txBody>
      </p:sp>
    </p:spTree>
  </p:cSld>
  <p:clrMapOvr>
    <a:masterClrMapping/>
  </p:clrMapOvr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4" name="Google Shape;9414;p1405"/>
          <p:cNvSpPr txBox="1">
            <a:spLocks noGrp="1"/>
          </p:cNvSpPr>
          <p:nvPr>
            <p:ph type="body" idx="1"/>
          </p:nvPr>
        </p:nvSpPr>
        <p:spPr>
          <a:xfrm>
            <a:off x="1800226" y="1525589"/>
            <a:ext cx="8715375" cy="277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0805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AND OUR STRENGTH WILL BE RESTORED</a:t>
            </a:r>
            <a:br>
              <a:rPr lang="en-US" sz="4900" b="1"/>
            </a:br>
            <a:r>
              <a:rPr lang="en-US" sz="4900" b="1"/>
              <a:t>AS WE WAIT UPON THE LORD</a:t>
            </a:r>
            <a:endParaRPr sz="4900" b="1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None/>
            </a:pPr>
            <a:endParaRPr sz="4900"/>
          </a:p>
          <a:p>
            <a:pPr marL="90805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None/>
            </a:pPr>
            <a:endParaRPr sz="4900"/>
          </a:p>
        </p:txBody>
      </p:sp>
    </p:spTree>
  </p:cSld>
  <p:clrMapOvr>
    <a:masterClrMapping/>
  </p:clrMapOvr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9" name="Google Shape;9419;p1406"/>
          <p:cNvSpPr txBox="1">
            <a:spLocks noGrp="1"/>
          </p:cNvSpPr>
          <p:nvPr>
            <p:ph type="title"/>
          </p:nvPr>
        </p:nvSpPr>
        <p:spPr>
          <a:xfrm>
            <a:off x="2820988" y="218662"/>
            <a:ext cx="6569075" cy="1187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>
                <a:latin typeface="Calibri"/>
                <a:ea typeface="Calibri"/>
                <a:cs typeface="Calibri"/>
                <a:sym typeface="Calibri"/>
              </a:rPr>
              <a:t>HOLY</a:t>
            </a:r>
            <a:r>
              <a:rPr lang="en-US" sz="5000">
                <a:latin typeface="Calibri"/>
                <a:ea typeface="Calibri"/>
                <a:cs typeface="Calibri"/>
                <a:sym typeface="Calibri"/>
              </a:rPr>
              <a:t> A</a:t>
            </a:r>
            <a:endParaRPr sz="5000"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20" name="Google Shape;9420;p1406"/>
          <p:cNvSpPr txBox="1">
            <a:spLocks noGrp="1"/>
          </p:cNvSpPr>
          <p:nvPr>
            <p:ph type="body" idx="1"/>
          </p:nvPr>
        </p:nvSpPr>
        <p:spPr>
          <a:xfrm>
            <a:off x="2820989" y="1525590"/>
            <a:ext cx="6569075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 dirty="0"/>
              <a:t>HOLY, HOLY, HOLY; </a:t>
            </a:r>
            <a:endParaRPr dirty="0"/>
          </a:p>
          <a:p>
            <a:pPr marL="91438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 dirty="0"/>
              <a:t>ARE YOU LORD,</a:t>
            </a:r>
            <a:endParaRPr dirty="0"/>
          </a:p>
          <a:p>
            <a:pPr marL="91438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 dirty="0"/>
              <a:t>HOLY, HOLY, HOLY; </a:t>
            </a:r>
            <a:endParaRPr dirty="0"/>
          </a:p>
          <a:p>
            <a:pPr marL="91438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 dirty="0"/>
              <a:t>ARE YOU LORD,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None/>
            </a:pPr>
            <a:endParaRPr sz="4900" b="1" dirty="0"/>
          </a:p>
        </p:txBody>
      </p:sp>
    </p:spTree>
  </p:cSld>
  <p:clrMapOvr>
    <a:masterClrMapping/>
  </p:clrMapOvr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5" name="Google Shape;9425;p1407"/>
          <p:cNvSpPr txBox="1">
            <a:spLocks noGrp="1"/>
          </p:cNvSpPr>
          <p:nvPr>
            <p:ph type="body" idx="1"/>
          </p:nvPr>
        </p:nvSpPr>
        <p:spPr>
          <a:xfrm>
            <a:off x="1232452" y="1552577"/>
            <a:ext cx="10197548" cy="434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THE ELDERS AND ANGELS BOW,</a:t>
            </a:r>
            <a:endParaRPr/>
          </a:p>
          <a:p>
            <a:pPr marL="91438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WE THE REDEEMED WORSHIP YOU NOW</a:t>
            </a:r>
            <a:endParaRPr/>
          </a:p>
        </p:txBody>
      </p:sp>
    </p:spTree>
  </p:cSld>
  <p:clrMapOvr>
    <a:masterClrMapping/>
  </p:clrMapOvr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0" name="Google Shape;9430;p1408"/>
          <p:cNvSpPr txBox="1">
            <a:spLocks noGrp="1"/>
          </p:cNvSpPr>
          <p:nvPr>
            <p:ph type="body" idx="1"/>
          </p:nvPr>
        </p:nvSpPr>
        <p:spPr>
          <a:xfrm>
            <a:off x="3009900" y="1570040"/>
            <a:ext cx="6172200" cy="3881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None/>
            </a:pPr>
            <a:r>
              <a:rPr lang="en-US" sz="4900" b="1" dirty="0"/>
              <a:t>HOLY, HOLY, HOLY; </a:t>
            </a:r>
            <a:endParaRPr dirty="0"/>
          </a:p>
          <a:p>
            <a:pPr marL="91438" lvl="0" indent="-3111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Char char=" "/>
            </a:pPr>
            <a:r>
              <a:rPr lang="en-US" sz="4900" b="1" dirty="0"/>
              <a:t>ARE YOU LORD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None/>
            </a:pPr>
            <a:endParaRPr sz="4900" dirty="0"/>
          </a:p>
        </p:txBody>
      </p:sp>
    </p:spTree>
  </p:cSld>
  <p:clrMapOvr>
    <a:masterClrMapping/>
  </p:clrMapOvr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5" name="Google Shape;9435;p1409"/>
          <p:cNvSpPr txBox="1">
            <a:spLocks noGrp="1"/>
          </p:cNvSpPr>
          <p:nvPr>
            <p:ph type="title"/>
          </p:nvPr>
        </p:nvSpPr>
        <p:spPr>
          <a:xfrm>
            <a:off x="3021496" y="298174"/>
            <a:ext cx="6160604" cy="1171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>
                <a:latin typeface="Calibri"/>
                <a:ea typeface="Calibri"/>
                <a:cs typeface="Calibri"/>
                <a:sym typeface="Calibri"/>
              </a:rPr>
              <a:t>PASS ME NOT</a:t>
            </a:r>
            <a:endParaRPr/>
          </a:p>
        </p:txBody>
      </p:sp>
      <p:sp>
        <p:nvSpPr>
          <p:cNvPr id="9436" name="Google Shape;9436;p1409"/>
          <p:cNvSpPr txBox="1">
            <a:spLocks noGrp="1"/>
          </p:cNvSpPr>
          <p:nvPr>
            <p:ph type="body" idx="1"/>
          </p:nvPr>
        </p:nvSpPr>
        <p:spPr>
          <a:xfrm>
            <a:off x="576469" y="1470025"/>
            <a:ext cx="10634869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900"/>
              <a:buChar char=" "/>
            </a:pPr>
            <a:r>
              <a:rPr lang="en-US" sz="4900" b="1"/>
              <a:t>PASS ME NOT, O GENTLE SAVIOR,</a:t>
            </a:r>
            <a:br>
              <a:rPr lang="en-US" sz="4900" b="1"/>
            </a:br>
            <a:r>
              <a:rPr lang="en-US" sz="4900" b="1"/>
              <a:t>HEAR MY HUMBLE CRY;</a:t>
            </a:r>
            <a:br>
              <a:rPr lang="en-US" sz="4900" b="1"/>
            </a:br>
            <a:r>
              <a:rPr lang="en-US" sz="4900" b="1"/>
              <a:t>WHILE ON OTHERS THOU ART CALLING,</a:t>
            </a:r>
            <a:br>
              <a:rPr lang="en-US" sz="4900" b="1"/>
            </a:br>
            <a:r>
              <a:rPr lang="en-US" sz="4900" b="1"/>
              <a:t>DO NOT PASS ME BY. 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None/>
            </a:pPr>
            <a:endParaRPr sz="49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900"/>
              <a:buNone/>
            </a:pPr>
            <a:endParaRPr sz="4900"/>
          </a:p>
        </p:txBody>
      </p:sp>
    </p:spTree>
  </p:cSld>
  <p:clrMapOvr>
    <a:masterClrMapping/>
  </p:clrMapOvr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1" name="Google Shape;9441;p1410"/>
          <p:cNvSpPr txBox="1">
            <a:spLocks noGrp="1"/>
          </p:cNvSpPr>
          <p:nvPr>
            <p:ph type="body" idx="1"/>
          </p:nvPr>
        </p:nvSpPr>
        <p:spPr>
          <a:xfrm>
            <a:off x="1252330" y="1465262"/>
            <a:ext cx="9998766" cy="392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>
                <a:solidFill>
                  <a:schemeClr val="dk1"/>
                </a:solidFill>
              </a:rPr>
              <a:t>SAVIOR, SAVIOR,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HEAR MY HUMBLE CRY,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WHILE ON OTHERS THOU ARE CALLING,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DO NOT PASS ME BY.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5000"/>
              <a:buNone/>
            </a:pPr>
            <a:endParaRPr sz="5000"/>
          </a:p>
        </p:txBody>
      </p:sp>
    </p:spTree>
  </p:cSld>
  <p:clrMapOvr>
    <a:masterClrMapping/>
  </p:clrMapOvr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6" name="Google Shape;9446;p1411"/>
          <p:cNvSpPr txBox="1">
            <a:spLocks noGrp="1"/>
          </p:cNvSpPr>
          <p:nvPr>
            <p:ph type="body" idx="1"/>
          </p:nvPr>
        </p:nvSpPr>
        <p:spPr>
          <a:xfrm>
            <a:off x="1192696" y="1466056"/>
            <a:ext cx="9978887" cy="3925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LET ME AT A THRONE OF MERCY</a:t>
            </a:r>
            <a:br>
              <a:rPr lang="en-US" sz="5000" b="1"/>
            </a:br>
            <a:r>
              <a:rPr lang="en-US" sz="5000" b="1"/>
              <a:t>FIND A SWEET RELIEF;</a:t>
            </a:r>
            <a:br>
              <a:rPr lang="en-US" sz="5000" b="1"/>
            </a:br>
            <a:r>
              <a:rPr lang="en-US" sz="5000" b="1"/>
              <a:t>KNEELING THERE IN DEEP CONTRITION,</a:t>
            </a:r>
            <a:br>
              <a:rPr lang="en-US" sz="5000" b="1"/>
            </a:br>
            <a:r>
              <a:rPr lang="en-US" sz="5000" b="1"/>
              <a:t>HELP MY UNBELIEF.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/>
          </a:p>
        </p:txBody>
      </p:sp>
    </p:spTree>
  </p:cSld>
  <p:clrMapOvr>
    <a:masterClrMapping/>
  </p:clrMapOvr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1" name="Google Shape;9451;p1412"/>
          <p:cNvSpPr txBox="1">
            <a:spLocks noGrp="1"/>
          </p:cNvSpPr>
          <p:nvPr>
            <p:ph type="body" idx="1"/>
          </p:nvPr>
        </p:nvSpPr>
        <p:spPr>
          <a:xfrm>
            <a:off x="1232452" y="1465262"/>
            <a:ext cx="10078278" cy="392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>
                <a:solidFill>
                  <a:schemeClr val="dk1"/>
                </a:solidFill>
              </a:rPr>
              <a:t>SAVIOR, SAVIOR,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HEAR MY HUMBLE CRY,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WHILE ON OTHERS THOU ARE CALLING,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DO NOT PASS ME BY.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5000"/>
              <a:buNone/>
            </a:pPr>
            <a:endParaRPr sz="5000"/>
          </a:p>
        </p:txBody>
      </p:sp>
    </p:spTree>
  </p:cSld>
  <p:clrMapOvr>
    <a:masterClrMapping/>
  </p:clrMapOvr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6" name="Google Shape;9456;p1413"/>
          <p:cNvSpPr txBox="1">
            <a:spLocks noGrp="1"/>
          </p:cNvSpPr>
          <p:nvPr>
            <p:ph type="body" idx="1"/>
          </p:nvPr>
        </p:nvSpPr>
        <p:spPr>
          <a:xfrm>
            <a:off x="1172817" y="1454944"/>
            <a:ext cx="9978887" cy="394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TRUSTING ONLY IN THY MERIT,</a:t>
            </a:r>
            <a:br>
              <a:rPr lang="en-US" sz="5000" b="1"/>
            </a:br>
            <a:r>
              <a:rPr lang="en-US" sz="5000" b="1"/>
              <a:t>WOULD I SEEK THY FACE;</a:t>
            </a:r>
            <a:br>
              <a:rPr lang="en-US" sz="5000" b="1"/>
            </a:br>
            <a:r>
              <a:rPr lang="en-US" sz="5000" b="1"/>
              <a:t>HEAL MY WOUNDED, BROKEN SPIRIT,</a:t>
            </a:r>
            <a:br>
              <a:rPr lang="en-US" sz="5000" b="1"/>
            </a:br>
            <a:r>
              <a:rPr lang="en-US" sz="5000" b="1"/>
              <a:t>SAVE ME BY THY GRACE.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142"/>
          <p:cNvSpPr txBox="1">
            <a:spLocks noGrp="1"/>
          </p:cNvSpPr>
          <p:nvPr>
            <p:ph type="title"/>
          </p:nvPr>
        </p:nvSpPr>
        <p:spPr>
          <a:xfrm>
            <a:off x="1200727" y="0"/>
            <a:ext cx="9993746" cy="148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999"/>
              <a:buFont typeface="Calibri"/>
              <a:buNone/>
            </a:pPr>
            <a:r>
              <a:rPr lang="en-US" sz="5999" b="1" u="sng">
                <a:solidFill>
                  <a:srgbClr val="318B71"/>
                </a:solidFill>
              </a:rPr>
              <a:t>ALIVE IS JEHOVAH</a:t>
            </a:r>
            <a:endParaRPr/>
          </a:p>
        </p:txBody>
      </p:sp>
      <p:sp>
        <p:nvSpPr>
          <p:cNvPr id="835" name="Google Shape;835;p142"/>
          <p:cNvSpPr txBox="1">
            <a:spLocks noGrp="1"/>
          </p:cNvSpPr>
          <p:nvPr>
            <p:ph type="body" idx="1"/>
          </p:nvPr>
        </p:nvSpPr>
        <p:spPr>
          <a:xfrm>
            <a:off x="1981201" y="1841502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ALIVE IS JEHOVAH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FOREVER HE'S ALIVE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ALL NATIONS PRAISE HIM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HALLELUJAH, JESUS IS ALIVE</a:t>
            </a:r>
            <a:endParaRPr/>
          </a:p>
        </p:txBody>
      </p:sp>
    </p:spTree>
  </p:cSld>
  <p:clrMapOvr>
    <a:masterClrMapping/>
  </p:clrMapOvr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1" name="Google Shape;9461;p1414"/>
          <p:cNvSpPr txBox="1">
            <a:spLocks noGrp="1"/>
          </p:cNvSpPr>
          <p:nvPr>
            <p:ph type="body" idx="1"/>
          </p:nvPr>
        </p:nvSpPr>
        <p:spPr>
          <a:xfrm>
            <a:off x="1113182" y="1465262"/>
            <a:ext cx="10316817" cy="392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>
                <a:solidFill>
                  <a:schemeClr val="dk1"/>
                </a:solidFill>
              </a:rPr>
              <a:t>SAVIOR, SAVIOR,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HEAR MY HUMBLE CRY,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WHILE ON OTHERS THOU ARE CALLING,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DO NOT PASS ME BY.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5000"/>
              <a:buNone/>
            </a:pPr>
            <a:endParaRPr sz="5000"/>
          </a:p>
        </p:txBody>
      </p:sp>
    </p:spTree>
  </p:cSld>
  <p:clrMapOvr>
    <a:masterClrMapping/>
  </p:clrMapOvr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6" name="Google Shape;9466;p1415"/>
          <p:cNvSpPr txBox="1">
            <a:spLocks noGrp="1"/>
          </p:cNvSpPr>
          <p:nvPr>
            <p:ph type="body" idx="1"/>
          </p:nvPr>
        </p:nvSpPr>
        <p:spPr>
          <a:xfrm>
            <a:off x="1152939" y="1447800"/>
            <a:ext cx="10495721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THOU THE SPRING OF ALL MY COMFORT</a:t>
            </a:r>
            <a:br>
              <a:rPr lang="en-US" sz="5000" b="1"/>
            </a:br>
            <a:r>
              <a:rPr lang="en-US" sz="5000" b="1"/>
              <a:t>MORE THAN LIFE TO ME</a:t>
            </a:r>
            <a:br>
              <a:rPr lang="en-US" sz="5000" b="1"/>
            </a:br>
            <a:r>
              <a:rPr lang="en-US" sz="5000" b="1"/>
              <a:t>WHOM HAVE I ON EARTH BESIDE THEE</a:t>
            </a:r>
            <a:br>
              <a:rPr lang="en-US" sz="5000" b="1"/>
            </a:br>
            <a:r>
              <a:rPr lang="en-US" sz="5000" b="1"/>
              <a:t>WHOM IN HEAV’N BUT THEE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/>
          </a:p>
        </p:txBody>
      </p:sp>
    </p:spTree>
  </p:cSld>
  <p:clrMapOvr>
    <a:masterClrMapping/>
  </p:clrMapOvr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1" name="Google Shape;9471;p1416"/>
          <p:cNvSpPr txBox="1">
            <a:spLocks noGrp="1"/>
          </p:cNvSpPr>
          <p:nvPr>
            <p:ph type="body" idx="1"/>
          </p:nvPr>
        </p:nvSpPr>
        <p:spPr>
          <a:xfrm>
            <a:off x="1212574" y="1465262"/>
            <a:ext cx="10137913" cy="392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>
                <a:solidFill>
                  <a:schemeClr val="dk1"/>
                </a:solidFill>
              </a:rPr>
              <a:t>SAVIOR, SAVIOR,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HEAR MY HUMBLE CRY,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WHILE ON OTHERS THOU ARE CALLING,</a:t>
            </a:r>
            <a:br>
              <a:rPr lang="en-US" sz="5000" b="1">
                <a:solidFill>
                  <a:schemeClr val="dk1"/>
                </a:solidFill>
              </a:rPr>
            </a:br>
            <a:r>
              <a:rPr lang="en-US" sz="5000" b="1">
                <a:solidFill>
                  <a:schemeClr val="dk1"/>
                </a:solidFill>
              </a:rPr>
              <a:t>DO NOT PASS ME BY.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5000"/>
              <a:buNone/>
            </a:pPr>
            <a:endParaRPr sz="5000"/>
          </a:p>
        </p:txBody>
      </p:sp>
    </p:spTree>
  </p:cSld>
  <p:clrMapOvr>
    <a:masterClrMapping/>
  </p:clrMapOvr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6" name="Google Shape;9476;p1417"/>
          <p:cNvSpPr txBox="1">
            <a:spLocks noGrp="1"/>
          </p:cNvSpPr>
          <p:nvPr>
            <p:ph type="title"/>
          </p:nvPr>
        </p:nvSpPr>
        <p:spPr>
          <a:xfrm>
            <a:off x="2802804" y="184727"/>
            <a:ext cx="6172200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I’M PRESSING ON</a:t>
            </a:r>
            <a:endParaRPr/>
          </a:p>
        </p:txBody>
      </p:sp>
      <p:sp>
        <p:nvSpPr>
          <p:cNvPr id="9477" name="Google Shape;9477;p1417"/>
          <p:cNvSpPr txBox="1">
            <a:spLocks noGrp="1"/>
          </p:cNvSpPr>
          <p:nvPr>
            <p:ph type="body" idx="1"/>
          </p:nvPr>
        </p:nvSpPr>
        <p:spPr>
          <a:xfrm>
            <a:off x="212436" y="1538578"/>
            <a:ext cx="11720946" cy="436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I’M PRESSING ON THE UPWARD WAY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NEW HEIGHTS I’M GAINING EVERY DAY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STILL PRAYING AS I’M ONWARD BOUND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“LORD, PLANT MY FEET ON HIGHER GROUND”</a:t>
            </a:r>
            <a:endParaRPr/>
          </a:p>
        </p:txBody>
      </p:sp>
    </p:spTree>
  </p:cSld>
  <p:clrMapOvr>
    <a:masterClrMapping/>
  </p:clrMapOvr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2" name="Google Shape;9482;p1418"/>
          <p:cNvSpPr txBox="1">
            <a:spLocks noGrp="1"/>
          </p:cNvSpPr>
          <p:nvPr>
            <p:ph type="body" idx="1"/>
          </p:nvPr>
        </p:nvSpPr>
        <p:spPr>
          <a:xfrm>
            <a:off x="341746" y="1551708"/>
            <a:ext cx="11480800" cy="4331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LORD LIFT ME UP AND LET ME STAND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BY FAITH ON HEAVEN’S TABLE LAND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 HIGHER PLANE THAN I HAVE FOUND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LORD PLANT MY FEET ON HIGHER GROUND</a:t>
            </a:r>
            <a:endParaRPr sz="50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br>
              <a:rPr lang="en-US" sz="5000" b="1"/>
            </a:br>
            <a:endParaRPr sz="5000"/>
          </a:p>
        </p:txBody>
      </p:sp>
    </p:spTree>
  </p:cSld>
  <p:clrMapOvr>
    <a:masterClrMapping/>
  </p:clrMapOvr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7" name="Google Shape;9487;p1419"/>
          <p:cNvSpPr txBox="1">
            <a:spLocks noGrp="1"/>
          </p:cNvSpPr>
          <p:nvPr>
            <p:ph type="body" idx="1"/>
          </p:nvPr>
        </p:nvSpPr>
        <p:spPr>
          <a:xfrm>
            <a:off x="157018" y="1560944"/>
            <a:ext cx="11933382" cy="4137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MY HEART HAS NO DESIRE TO STAY WHERE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DOUBTS ARISE AND FEARS DISMAY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THOUGH SOME MAY DWELL WHERE THOSE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ABOUND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MY PRAYER MY AIM IS HIGHER GROUND</a:t>
            </a:r>
            <a:endParaRPr sz="5000"/>
          </a:p>
        </p:txBody>
      </p:sp>
    </p:spTree>
  </p:cSld>
  <p:clrMapOvr>
    <a:masterClrMapping/>
  </p:clrMapOvr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2" name="Google Shape;9492;p1420"/>
          <p:cNvSpPr txBox="1">
            <a:spLocks noGrp="1"/>
          </p:cNvSpPr>
          <p:nvPr>
            <p:ph type="body" idx="1"/>
          </p:nvPr>
        </p:nvSpPr>
        <p:spPr>
          <a:xfrm>
            <a:off x="193964" y="1509136"/>
            <a:ext cx="11822545" cy="42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LORD LIFT ME UP AND LET ME STAND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BY FAITH ON HEAVEN’S TABLE LAND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 HIGHER PLANE THAN I HAVE FOUND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LORD PLANT MY FEET ON HIGHER GROUND</a:t>
            </a:r>
            <a:endParaRPr sz="50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br>
              <a:rPr lang="en-US" sz="5000" b="1"/>
            </a:br>
            <a:endParaRPr sz="5000"/>
          </a:p>
        </p:txBody>
      </p:sp>
    </p:spTree>
  </p:cSld>
  <p:clrMapOvr>
    <a:masterClrMapping/>
  </p:clrMapOvr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7" name="Google Shape;9497;p1421"/>
          <p:cNvSpPr txBox="1">
            <a:spLocks noGrp="1"/>
          </p:cNvSpPr>
          <p:nvPr>
            <p:ph type="body" idx="1"/>
          </p:nvPr>
        </p:nvSpPr>
        <p:spPr>
          <a:xfrm>
            <a:off x="129309" y="1505529"/>
            <a:ext cx="11896436" cy="41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I WANT TO LIVE ABOVE THE WORLD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THOUGH SATAN’S DARTS AT ME ARE HURLED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FOR FAITH HAS CAUGHT THE JOYFUL SOUND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THE SONG OF SAINTS ON HIGHER GROUND</a:t>
            </a:r>
            <a:endParaRPr sz="5000"/>
          </a:p>
        </p:txBody>
      </p:sp>
    </p:spTree>
  </p:cSld>
  <p:clrMapOvr>
    <a:masterClrMapping/>
  </p:clrMapOvr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2" name="Google Shape;9502;p1422"/>
          <p:cNvSpPr txBox="1">
            <a:spLocks noGrp="1"/>
          </p:cNvSpPr>
          <p:nvPr>
            <p:ph type="body" idx="1"/>
          </p:nvPr>
        </p:nvSpPr>
        <p:spPr>
          <a:xfrm>
            <a:off x="480290" y="1523999"/>
            <a:ext cx="11259127" cy="4405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LORD LIFT ME UP AND LET ME STAND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BY FAITH ON HEAVEN’S TABLE LAND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 HIGHER PLANE THAN I HAVE FOUND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LORD PLANT MY FEET ON HIGHER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GROUND</a:t>
            </a:r>
            <a:endParaRPr sz="50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br>
              <a:rPr lang="en-US" sz="5000" b="1"/>
            </a:br>
            <a:endParaRPr sz="5000"/>
          </a:p>
        </p:txBody>
      </p:sp>
    </p:spTree>
  </p:cSld>
  <p:clrMapOvr>
    <a:masterClrMapping/>
  </p:clrMapOvr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7" name="Google Shape;9507;p1423"/>
          <p:cNvSpPr txBox="1">
            <a:spLocks noGrp="1"/>
          </p:cNvSpPr>
          <p:nvPr>
            <p:ph type="body" idx="1"/>
          </p:nvPr>
        </p:nvSpPr>
        <p:spPr>
          <a:xfrm>
            <a:off x="314036" y="1519528"/>
            <a:ext cx="11656291" cy="5093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 WANT TO SCALE THE UTMOST HEIGHT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AND CATCH A GLEAM OF GLORY BRIGHT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BUT STILL I’LL PRAY TILL HEAV’N I’VE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FOUND</a:t>
            </a:r>
            <a:endParaRPr sz="500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LORD PLANT MY FEET ON HIGHER GROUND</a:t>
            </a:r>
            <a:endParaRPr sz="5000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43"/>
          <p:cNvSpPr txBox="1">
            <a:spLocks noGrp="1"/>
          </p:cNvSpPr>
          <p:nvPr>
            <p:ph type="body" idx="1"/>
          </p:nvPr>
        </p:nvSpPr>
        <p:spPr>
          <a:xfrm>
            <a:off x="1117599" y="1537568"/>
            <a:ext cx="10437091" cy="4410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E MUOYO JEHOVAH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E MUOYO O MINDI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NDUARIRI CIOTHE CIMUGOCE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JESU E MUOYO</a:t>
            </a:r>
            <a:endParaRPr/>
          </a:p>
        </p:txBody>
      </p:sp>
      <p:sp>
        <p:nvSpPr>
          <p:cNvPr id="843" name="Google Shape;843;p1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2" name="Google Shape;9512;p1424"/>
          <p:cNvSpPr txBox="1">
            <a:spLocks noGrp="1"/>
          </p:cNvSpPr>
          <p:nvPr>
            <p:ph type="body" idx="1"/>
          </p:nvPr>
        </p:nvSpPr>
        <p:spPr>
          <a:xfrm>
            <a:off x="286327" y="1533235"/>
            <a:ext cx="11573164" cy="426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LORD LIFT ME UP AND LET ME STAND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BY FAITH ON HEAVEN’S TABLE LAND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 HIGHER PLANE THAN I HAVE FOUND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LORD PLANT MY FEET ON HIGHER GROUND</a:t>
            </a:r>
            <a:endParaRPr sz="50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None/>
            </a:pPr>
            <a:endParaRPr sz="500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br>
              <a:rPr lang="en-US" sz="5000" b="1"/>
            </a:br>
            <a:endParaRPr sz="5000"/>
          </a:p>
        </p:txBody>
      </p:sp>
    </p:spTree>
  </p:cSld>
  <p:clrMapOvr>
    <a:masterClrMapping/>
  </p:clrMapOvr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7" name="Google Shape;9517;p1425"/>
          <p:cNvSpPr txBox="1">
            <a:spLocks noGrp="1"/>
          </p:cNvSpPr>
          <p:nvPr>
            <p:ph type="title"/>
          </p:nvPr>
        </p:nvSpPr>
        <p:spPr>
          <a:xfrm>
            <a:off x="1981201" y="378691"/>
            <a:ext cx="8229600" cy="1136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MBELE NINAENDELEA</a:t>
            </a:r>
            <a:endParaRPr/>
          </a:p>
        </p:txBody>
      </p:sp>
      <p:sp>
        <p:nvSpPr>
          <p:cNvPr id="9518" name="Google Shape;9518;p1425"/>
          <p:cNvSpPr txBox="1">
            <a:spLocks noGrp="1"/>
          </p:cNvSpPr>
          <p:nvPr>
            <p:ph type="body" idx="1"/>
          </p:nvPr>
        </p:nvSpPr>
        <p:spPr>
          <a:xfrm>
            <a:off x="1981201" y="1579418"/>
            <a:ext cx="8229600" cy="3789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EEH BWANA UNIINUE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KWA IMANI NISIMAME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NIPANDE MILIMA YOTE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EEH BWANA UNIPANDISHE</a:t>
            </a:r>
            <a:endParaRPr dirty="0"/>
          </a:p>
        </p:txBody>
      </p:sp>
    </p:spTree>
  </p:cSld>
  <p:clrMapOvr>
    <a:masterClrMapping/>
  </p:clrMapOvr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" name="Google Shape;9523;p1426"/>
          <p:cNvSpPr txBox="1">
            <a:spLocks noGrp="1"/>
          </p:cNvSpPr>
          <p:nvPr>
            <p:ph type="body" idx="1"/>
          </p:nvPr>
        </p:nvSpPr>
        <p:spPr>
          <a:xfrm>
            <a:off x="2004291" y="1554163"/>
            <a:ext cx="8635999" cy="3897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dirty="0"/>
              <a:t>  </a:t>
            </a:r>
            <a:r>
              <a:rPr lang="en-US" sz="5000" b="1" dirty="0"/>
              <a:t>MBELE NINAENDELEA, 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NINAZIDI KUTEMBEA 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MAOMBI UYASIKIE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/>
              <a:t>EE BWANA UNIPANDISHE </a:t>
            </a:r>
            <a:endParaRPr dirty="0"/>
          </a:p>
        </p:txBody>
      </p:sp>
    </p:spTree>
  </p:cSld>
  <p:clrMapOvr>
    <a:masterClrMapping/>
  </p:clrMapOvr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8" name="Google Shape;9528;p1427"/>
          <p:cNvSpPr txBox="1">
            <a:spLocks noGrp="1"/>
          </p:cNvSpPr>
          <p:nvPr>
            <p:ph type="body" idx="1"/>
          </p:nvPr>
        </p:nvSpPr>
        <p:spPr>
          <a:xfrm>
            <a:off x="1468582" y="1533525"/>
            <a:ext cx="9107054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EEH BWANA UNIINUE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KWA IMANI NISIMAME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NIPANDE MILIMA YOTE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EEH BWANA UNIPANDISHE</a:t>
            </a:r>
            <a:endParaRPr/>
          </a:p>
        </p:txBody>
      </p:sp>
    </p:spTree>
  </p:cSld>
  <p:clrMapOvr>
    <a:masterClrMapping/>
  </p:clrMapOvr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3" name="Google Shape;9533;p1428"/>
          <p:cNvSpPr txBox="1">
            <a:spLocks noGrp="1"/>
          </p:cNvSpPr>
          <p:nvPr>
            <p:ph type="body" idx="1"/>
          </p:nvPr>
        </p:nvSpPr>
        <p:spPr>
          <a:xfrm>
            <a:off x="1357745" y="1563690"/>
            <a:ext cx="9744364" cy="3887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   SINA TAMANI NI NIKAE </a:t>
            </a:r>
            <a:br>
              <a:rPr lang="en-US" sz="5000" b="1"/>
            </a:br>
            <a:r>
              <a:rPr lang="en-US" sz="5000" b="1"/>
              <a:t>MAHALI PA SHAKA KAMWE</a:t>
            </a:r>
            <a:br>
              <a:rPr lang="en-US" sz="5000" b="1"/>
            </a:br>
            <a:r>
              <a:rPr lang="en-US" sz="5000" b="1"/>
              <a:t>HAPO WENGI WANAKAA </a:t>
            </a:r>
            <a:br>
              <a:rPr lang="en-US" sz="5000" b="1"/>
            </a:br>
            <a:r>
              <a:rPr lang="en-US" sz="5000" b="1"/>
              <a:t>KUENDELEA NAOMBA </a:t>
            </a:r>
            <a:endParaRPr/>
          </a:p>
        </p:txBody>
      </p:sp>
    </p:spTree>
  </p:cSld>
  <p:clrMapOvr>
    <a:masterClrMapping/>
  </p:clrMapOvr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8" name="Google Shape;9538;p1429"/>
          <p:cNvSpPr txBox="1">
            <a:spLocks noGrp="1"/>
          </p:cNvSpPr>
          <p:nvPr>
            <p:ph type="body" idx="1"/>
          </p:nvPr>
        </p:nvSpPr>
        <p:spPr>
          <a:xfrm>
            <a:off x="1514764" y="1533525"/>
            <a:ext cx="9365671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EEH BWANA UNIINUE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KWA IMANI NISIMAME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NIPANDE MILIMA YOTE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EEH BWANA UNIPANDISHE</a:t>
            </a:r>
            <a:endParaRPr/>
          </a:p>
        </p:txBody>
      </p:sp>
    </p:spTree>
  </p:cSld>
  <p:clrMapOvr>
    <a:masterClrMapping/>
  </p:clrMapOvr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3" name="Google Shape;9543;p1430"/>
          <p:cNvSpPr txBox="1">
            <a:spLocks noGrp="1"/>
          </p:cNvSpPr>
          <p:nvPr>
            <p:ph type="body" idx="1"/>
          </p:nvPr>
        </p:nvSpPr>
        <p:spPr>
          <a:xfrm>
            <a:off x="1302327" y="1609725"/>
            <a:ext cx="10566400" cy="388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NATAKA NIPANDISHWE JUU </a:t>
            </a:r>
            <a:br>
              <a:rPr lang="en-US" sz="5000" b="1"/>
            </a:br>
            <a:r>
              <a:rPr lang="en-US" sz="5000" b="1"/>
              <a:t>ZAIDI YA LE MAWINGU </a:t>
            </a:r>
            <a:br>
              <a:rPr lang="en-US" sz="5000" b="1"/>
            </a:br>
            <a:r>
              <a:rPr lang="en-US" sz="5000" b="1"/>
              <a:t>NITAOMBA NIFIKISHWE</a:t>
            </a:r>
            <a:br>
              <a:rPr lang="en-US" sz="5000" b="1"/>
            </a:br>
            <a:r>
              <a:rPr lang="en-US" sz="5000" b="1"/>
              <a:t>EE BWANA UNIPANDISHE</a:t>
            </a:r>
            <a:endParaRPr/>
          </a:p>
        </p:txBody>
      </p:sp>
    </p:spTree>
  </p:cSld>
  <p:clrMapOvr>
    <a:masterClrMapping/>
  </p:clrMapOvr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8" name="Google Shape;9548;p1431"/>
          <p:cNvSpPr txBox="1">
            <a:spLocks noGrp="1"/>
          </p:cNvSpPr>
          <p:nvPr>
            <p:ph type="body" idx="1"/>
          </p:nvPr>
        </p:nvSpPr>
        <p:spPr>
          <a:xfrm>
            <a:off x="1588655" y="1525590"/>
            <a:ext cx="9190181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EEH BWANA UNIINUE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KWA IMANI NISIMAME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NIPANDE MILIMA YOTE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EEH BWANA UNIPANDISHE</a:t>
            </a:r>
            <a:endParaRPr/>
          </a:p>
        </p:txBody>
      </p:sp>
    </p:spTree>
  </p:cSld>
  <p:clrMapOvr>
    <a:masterClrMapping/>
  </p:clrMapOvr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3" name="Google Shape;9553;p1432"/>
          <p:cNvSpPr txBox="1">
            <a:spLocks noGrp="1"/>
          </p:cNvSpPr>
          <p:nvPr>
            <p:ph type="body" idx="1"/>
          </p:nvPr>
        </p:nvSpPr>
        <p:spPr>
          <a:xfrm>
            <a:off x="1320799" y="1531940"/>
            <a:ext cx="9892145" cy="391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   </a:t>
            </a:r>
            <a:r>
              <a:rPr lang="en-US" sz="5400" b="1"/>
              <a:t>NISIKAE DUNIANI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NI MAHALI PA GIZA KUU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NATAZAMIA MBINGUNI 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NITAFIKA KWA IMANI </a:t>
            </a:r>
            <a:endParaRPr sz="5400"/>
          </a:p>
        </p:txBody>
      </p:sp>
    </p:spTree>
  </p:cSld>
  <p:clrMapOvr>
    <a:masterClrMapping/>
  </p:clrMapOvr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8" name="Google Shape;9558;p1433"/>
          <p:cNvSpPr txBox="1">
            <a:spLocks noGrp="1"/>
          </p:cNvSpPr>
          <p:nvPr>
            <p:ph type="body" idx="1"/>
          </p:nvPr>
        </p:nvSpPr>
        <p:spPr>
          <a:xfrm>
            <a:off x="1616365" y="1525590"/>
            <a:ext cx="9217890" cy="3925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EEH BWANA UNIINUE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KWA IMANI NISIMAME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NIPANDE MILIMA YOTE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EEH BWANA UNIPANDISHE</a:t>
            </a:r>
            <a:endParaRPr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144"/>
          <p:cNvSpPr txBox="1">
            <a:spLocks noGrp="1"/>
          </p:cNvSpPr>
          <p:nvPr>
            <p:ph type="title"/>
          </p:nvPr>
        </p:nvSpPr>
        <p:spPr>
          <a:xfrm>
            <a:off x="1200728" y="0"/>
            <a:ext cx="9984509" cy="1496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600"/>
              <a:buFont typeface="Calibri"/>
              <a:buNone/>
            </a:pPr>
            <a:r>
              <a:rPr lang="en-US" sz="6600" b="1" u="sng">
                <a:solidFill>
                  <a:srgbClr val="318B71"/>
                </a:solidFill>
              </a:rPr>
              <a:t>AINULIWE</a:t>
            </a:r>
            <a:endParaRPr/>
          </a:p>
        </p:txBody>
      </p:sp>
      <p:sp>
        <p:nvSpPr>
          <p:cNvPr id="849" name="Google Shape;849;p144"/>
          <p:cNvSpPr txBox="1">
            <a:spLocks noGrp="1"/>
          </p:cNvSpPr>
          <p:nvPr>
            <p:ph type="body" idx="1"/>
          </p:nvPr>
        </p:nvSpPr>
        <p:spPr>
          <a:xfrm>
            <a:off x="1981201" y="1841502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br>
              <a:rPr lang="en-US" b="1"/>
            </a:br>
            <a:endParaRPr sz="32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144"/>
          <p:cNvSpPr txBox="1"/>
          <p:nvPr/>
        </p:nvSpPr>
        <p:spPr>
          <a:xfrm>
            <a:off x="517237" y="1514765"/>
            <a:ext cx="11157527" cy="3954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399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539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AINULIWE MUNGU WETU LEO</a:t>
            </a:r>
            <a:endParaRPr/>
          </a:p>
          <a:p>
            <a:pPr marL="0" marR="0" lvl="0" indent="0" algn="ctr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539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AINULIWE BWANA WA MABWANA</a:t>
            </a:r>
            <a:endParaRPr/>
          </a:p>
          <a:p>
            <a:pPr marL="0" marR="0" lvl="0" indent="0" algn="ctr" rtl="0">
              <a:spcBef>
                <a:spcPts val="1400"/>
              </a:spcBef>
              <a:spcAft>
                <a:spcPts val="0"/>
              </a:spcAft>
              <a:buNone/>
            </a:pPr>
            <a:endParaRPr sz="5399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3" name="Google Shape;9563;p1434"/>
          <p:cNvSpPr txBox="1">
            <a:spLocks noGrp="1"/>
          </p:cNvSpPr>
          <p:nvPr>
            <p:ph type="title"/>
          </p:nvPr>
        </p:nvSpPr>
        <p:spPr>
          <a:xfrm>
            <a:off x="3009900" y="337930"/>
            <a:ext cx="6172200" cy="1077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TABIBU</a:t>
            </a:r>
            <a:endParaRPr/>
          </a:p>
        </p:txBody>
      </p:sp>
      <p:sp>
        <p:nvSpPr>
          <p:cNvPr id="9564" name="Google Shape;9564;p1434"/>
          <p:cNvSpPr txBox="1">
            <a:spLocks noGrp="1"/>
          </p:cNvSpPr>
          <p:nvPr>
            <p:ph type="body" idx="1"/>
          </p:nvPr>
        </p:nvSpPr>
        <p:spPr>
          <a:xfrm>
            <a:off x="1570383" y="1571142"/>
            <a:ext cx="9163878" cy="406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   </a:t>
            </a:r>
            <a:r>
              <a:rPr lang="en-US" sz="5000" b="1"/>
              <a:t>NITABIBU WA KARIBU,</a:t>
            </a:r>
            <a:br>
              <a:rPr lang="en-US" sz="5000" b="1"/>
            </a:br>
            <a:r>
              <a:rPr lang="en-US" sz="5000" b="1"/>
              <a:t>TABIBU WA AJABU,</a:t>
            </a:r>
            <a:br>
              <a:rPr lang="en-US" sz="5000" b="1"/>
            </a:br>
            <a:r>
              <a:rPr lang="en-US" sz="5000" b="1"/>
              <a:t>NA NEEMA YA DAIMA,</a:t>
            </a:r>
            <a:br>
              <a:rPr lang="en-US" sz="5000" b="1"/>
            </a:br>
            <a:r>
              <a:rPr lang="en-US" sz="5000" b="1"/>
              <a:t>NI DAWA YAKE NJEMA.</a:t>
            </a:r>
            <a:br>
              <a:rPr lang="en-US" sz="5000" b="1"/>
            </a:br>
            <a:endParaRPr sz="5000" b="1"/>
          </a:p>
        </p:txBody>
      </p:sp>
    </p:spTree>
  </p:cSld>
  <p:clrMapOvr>
    <a:masterClrMapping/>
  </p:clrMapOvr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9" name="Google Shape;9569;p1435"/>
          <p:cNvSpPr txBox="1">
            <a:spLocks noGrp="1"/>
          </p:cNvSpPr>
          <p:nvPr>
            <p:ph type="body" idx="1"/>
          </p:nvPr>
        </p:nvSpPr>
        <p:spPr>
          <a:xfrm>
            <a:off x="1928190" y="1543052"/>
            <a:ext cx="8567531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   </a:t>
            </a:r>
            <a:r>
              <a:rPr lang="en-US" sz="5000" b="1"/>
              <a:t>HATUFAI KUWA HAI,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WALA HATUTUMAI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ILA YEYE KWELI NDIYE,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ATUPUMZISHAYE.</a:t>
            </a:r>
            <a:endParaRPr sz="5000"/>
          </a:p>
        </p:txBody>
      </p:sp>
    </p:spTree>
  </p:cSld>
  <p:clrMapOvr>
    <a:masterClrMapping/>
  </p:clrMapOvr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4" name="Google Shape;9574;p1436"/>
          <p:cNvSpPr txBox="1">
            <a:spLocks noGrp="1"/>
          </p:cNvSpPr>
          <p:nvPr>
            <p:ph type="body" idx="1"/>
          </p:nvPr>
        </p:nvSpPr>
        <p:spPr>
          <a:xfrm>
            <a:off x="1411357" y="1522413"/>
            <a:ext cx="9303026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 IMBENI MALAIKA 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SIFA ZA YESU BWANA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PWEKE LIMETUKUKA JINA LAKE YESU</a:t>
            </a:r>
            <a:endParaRPr/>
          </a:p>
        </p:txBody>
      </p:sp>
    </p:spTree>
  </p:cSld>
  <p:clrMapOvr>
    <a:masterClrMapping/>
  </p:clrMapOvr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9" name="Google Shape;9579;p1437"/>
          <p:cNvSpPr txBox="1">
            <a:spLocks noGrp="1"/>
          </p:cNvSpPr>
          <p:nvPr>
            <p:ph type="body" idx="1"/>
          </p:nvPr>
        </p:nvSpPr>
        <p:spPr>
          <a:xfrm>
            <a:off x="1411357" y="1500190"/>
            <a:ext cx="9621078" cy="3951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   DHAMBI PIA NA HATIA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AMETUCHUKULIA</a:t>
            </a:r>
            <a:endParaRPr sz="500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TWENENDENI NA AMANI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HATA KWAKE MBINGUNI</a:t>
            </a:r>
            <a:br>
              <a:rPr lang="en-US" sz="5000" b="1"/>
            </a:br>
            <a:endParaRPr sz="5000" b="1"/>
          </a:p>
        </p:txBody>
      </p:sp>
    </p:spTree>
  </p:cSld>
  <p:clrMapOvr>
    <a:masterClrMapping/>
  </p:clrMapOvr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4" name="Google Shape;9584;p1438"/>
          <p:cNvSpPr txBox="1">
            <a:spLocks noGrp="1"/>
          </p:cNvSpPr>
          <p:nvPr>
            <p:ph type="body" idx="1"/>
          </p:nvPr>
        </p:nvSpPr>
        <p:spPr>
          <a:xfrm>
            <a:off x="2040731" y="1566069"/>
            <a:ext cx="8110538" cy="372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  ULIONA TAMU JINA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LA YESU KRISTO BWANA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YUNA SIFA MWENYE KUFA 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ASISHINDWE NA KUFA</a:t>
            </a:r>
            <a:endParaRPr/>
          </a:p>
        </p:txBody>
      </p:sp>
    </p:spTree>
  </p:cSld>
  <p:clrMapOvr>
    <a:masterClrMapping/>
  </p:clrMapOvr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9" name="Google Shape;9589;p1439"/>
          <p:cNvSpPr txBox="1">
            <a:spLocks noGrp="1"/>
          </p:cNvSpPr>
          <p:nvPr>
            <p:ph type="body" idx="1"/>
          </p:nvPr>
        </p:nvSpPr>
        <p:spPr>
          <a:xfrm>
            <a:off x="1630017" y="1522413"/>
            <a:ext cx="9342783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IMBENI MALAIKA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SIFA ZA YESU BWANA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PWEKE LIMETUKUKA JINA LAKE YESU</a:t>
            </a:r>
            <a:endParaRPr/>
          </a:p>
        </p:txBody>
      </p:sp>
    </p:spTree>
  </p:cSld>
  <p:clrMapOvr>
    <a:masterClrMapping/>
  </p:clrMapOvr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4" name="Google Shape;9594;p1440"/>
          <p:cNvSpPr txBox="1">
            <a:spLocks noGrp="1"/>
          </p:cNvSpPr>
          <p:nvPr>
            <p:ph type="body" idx="1"/>
          </p:nvPr>
        </p:nvSpPr>
        <p:spPr>
          <a:xfrm>
            <a:off x="1689652" y="1574801"/>
            <a:ext cx="9064487" cy="3876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KILA MUME ASIMAME</a:t>
            </a:r>
            <a:br>
              <a:rPr lang="en-US" sz="5000" b="1"/>
            </a:br>
            <a:r>
              <a:rPr lang="en-US" sz="5000" b="1"/>
              <a:t>SIFA ZAKE ZIVUME</a:t>
            </a:r>
            <a:br>
              <a:rPr lang="en-US" sz="5000" b="1"/>
            </a:br>
            <a:r>
              <a:rPr lang="en-US" sz="5000" b="1"/>
              <a:t>WANAWAKE NA WASHIKE</a:t>
            </a:r>
            <a:br>
              <a:rPr lang="en-US" sz="5000" b="1"/>
            </a:br>
            <a:r>
              <a:rPr lang="en-US" sz="5000" b="1"/>
              <a:t>KUSIFU JINA LAKE</a:t>
            </a:r>
            <a:br>
              <a:rPr lang="en-US" sz="5000" b="1"/>
            </a:br>
            <a:endParaRPr sz="5000" b="1"/>
          </a:p>
        </p:txBody>
      </p:sp>
    </p:spTree>
  </p:cSld>
  <p:clrMapOvr>
    <a:masterClrMapping/>
  </p:clrMapOvr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9" name="Google Shape;9599;p1441"/>
          <p:cNvSpPr txBox="1">
            <a:spLocks noGrp="1"/>
          </p:cNvSpPr>
          <p:nvPr>
            <p:ph type="body" idx="1"/>
          </p:nvPr>
        </p:nvSpPr>
        <p:spPr>
          <a:xfrm>
            <a:off x="1391478" y="1522413"/>
            <a:ext cx="970059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IMBENI MALAIKA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SIFA ZA YESU BWANA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PWEKE LIMETUKUKA JINA LAKE YESU</a:t>
            </a:r>
            <a:endParaRPr/>
          </a:p>
        </p:txBody>
      </p:sp>
    </p:spTree>
  </p:cSld>
  <p:clrMapOvr>
    <a:masterClrMapping/>
  </p:clrMapOvr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4" name="Google Shape;9604;p1442"/>
          <p:cNvSpPr txBox="1">
            <a:spLocks noGrp="1"/>
          </p:cNvSpPr>
          <p:nvPr>
            <p:ph type="title"/>
          </p:nvPr>
        </p:nvSpPr>
        <p:spPr>
          <a:xfrm>
            <a:off x="1827214" y="477079"/>
            <a:ext cx="8229600" cy="988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I WILL SING</a:t>
            </a:r>
            <a:endParaRPr/>
          </a:p>
        </p:txBody>
      </p:sp>
      <p:sp>
        <p:nvSpPr>
          <p:cNvPr id="9605" name="Google Shape;9605;p1442"/>
          <p:cNvSpPr txBox="1">
            <a:spLocks noGrp="1"/>
          </p:cNvSpPr>
          <p:nvPr>
            <p:ph type="body" idx="1"/>
          </p:nvPr>
        </p:nvSpPr>
        <p:spPr>
          <a:xfrm>
            <a:off x="1451113" y="1465261"/>
            <a:ext cx="9601199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US" sz="5000" b="1"/>
              <a:t>I WILL SING OF THE MERCIES OF THE LORD </a:t>
            </a:r>
            <a:endParaRPr sz="5000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FOREVER I WILL SING;</a:t>
            </a:r>
            <a:endParaRPr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 I WILL SING </a:t>
            </a:r>
            <a:endParaRPr sz="5000"/>
          </a:p>
        </p:txBody>
      </p:sp>
    </p:spTree>
  </p:cSld>
  <p:clrMapOvr>
    <a:masterClrMapping/>
  </p:clrMapOvr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0" name="Google Shape;9610;p1443"/>
          <p:cNvSpPr txBox="1">
            <a:spLocks noGrp="1"/>
          </p:cNvSpPr>
          <p:nvPr>
            <p:ph type="body" idx="1"/>
          </p:nvPr>
        </p:nvSpPr>
        <p:spPr>
          <a:xfrm>
            <a:off x="2811465" y="1506539"/>
            <a:ext cx="6599237" cy="394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WILL SING OF THE MERCIES OF THE LORD</a:t>
            </a:r>
            <a:endParaRPr sz="3600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FOREVER I WILL SING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OF THE MERCIES OF THE LORD</a:t>
            </a:r>
            <a:endParaRPr sz="3600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145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APEWE SIFA</a:t>
            </a:r>
            <a:r>
              <a:rPr lang="en-US" b="1"/>
              <a:t> MUNGU WETU LEO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APEWE SIFA</a:t>
            </a:r>
            <a:r>
              <a:rPr lang="en-US" b="1"/>
              <a:t> BWANA WA MABWANA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5" name="Google Shape;9615;p1444"/>
          <p:cNvSpPr txBox="1">
            <a:spLocks noGrp="1"/>
          </p:cNvSpPr>
          <p:nvPr>
            <p:ph type="body" idx="1"/>
          </p:nvPr>
        </p:nvSpPr>
        <p:spPr>
          <a:xfrm>
            <a:off x="2811465" y="1522413"/>
            <a:ext cx="6599237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AND WITH MY MOUTH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WILL I MAKE KNOWN</a:t>
            </a:r>
            <a:endParaRPr sz="3600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THY FAITHFULLNESS;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THY FAITHFULLNESS</a:t>
            </a:r>
            <a:endParaRPr sz="3600"/>
          </a:p>
        </p:txBody>
      </p:sp>
    </p:spTree>
  </p:cSld>
  <p:clrMapOvr>
    <a:masterClrMapping/>
  </p:clrMapOvr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0" name="Google Shape;9620;p1445"/>
          <p:cNvSpPr txBox="1">
            <a:spLocks noGrp="1"/>
          </p:cNvSpPr>
          <p:nvPr>
            <p:ph type="body" idx="1"/>
          </p:nvPr>
        </p:nvSpPr>
        <p:spPr>
          <a:xfrm>
            <a:off x="2811465" y="1522413"/>
            <a:ext cx="6599237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AND WITH MY MOUTH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WILL I MAKE KNOWN</a:t>
            </a:r>
            <a:endParaRPr sz="3600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THY FAITHFULLNESS TO ALL GENERATIONS</a:t>
            </a:r>
            <a:endParaRPr sz="3600"/>
          </a:p>
        </p:txBody>
      </p:sp>
    </p:spTree>
  </p:cSld>
  <p:clrMapOvr>
    <a:masterClrMapping/>
  </p:clrMapOvr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" name="Google Shape;9625;p1446"/>
          <p:cNvSpPr txBox="1">
            <a:spLocks noGrp="1"/>
          </p:cNvSpPr>
          <p:nvPr>
            <p:ph type="title"/>
          </p:nvPr>
        </p:nvSpPr>
        <p:spPr>
          <a:xfrm>
            <a:off x="2058988" y="2"/>
            <a:ext cx="8229600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NITAYAINUA MACHO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9626" name="Google Shape;9626;p1446"/>
          <p:cNvSpPr txBox="1">
            <a:spLocks noGrp="1"/>
          </p:cNvSpPr>
          <p:nvPr>
            <p:ph type="body" idx="1"/>
          </p:nvPr>
        </p:nvSpPr>
        <p:spPr>
          <a:xfrm>
            <a:off x="1930400" y="8905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NITAYAINUA MACHO YANGU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NITAZAME NAYO MILIMA-ANI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M-SAADA WANGU WATOKA  WAPI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MSAADA WANGU KATIKA BWANA</a:t>
            </a:r>
            <a:endParaRPr/>
          </a:p>
        </p:txBody>
      </p:sp>
    </p:spTree>
  </p:cSld>
  <p:clrMapOvr>
    <a:masterClrMapping/>
  </p:clrMapOvr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1" name="Google Shape;9631;p1447"/>
          <p:cNvSpPr txBox="1">
            <a:spLocks noGrp="1"/>
          </p:cNvSpPr>
          <p:nvPr>
            <p:ph type="body" idx="1"/>
          </p:nvPr>
        </p:nvSpPr>
        <p:spPr>
          <a:xfrm>
            <a:off x="1743075" y="1522415"/>
            <a:ext cx="8572500" cy="3468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MSAADA WANGU KATIKA BWANA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TUMAINI LANGU KATIKA BWANA</a:t>
            </a:r>
            <a:endParaRPr/>
          </a:p>
        </p:txBody>
      </p:sp>
    </p:spTree>
  </p:cSld>
  <p:clrMapOvr>
    <a:masterClrMapping/>
  </p:clrMapOvr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6" name="Google Shape;9636;p1448"/>
          <p:cNvSpPr txBox="1">
            <a:spLocks noGrp="1"/>
          </p:cNvSpPr>
          <p:nvPr>
            <p:ph type="body" idx="1"/>
          </p:nvPr>
        </p:nvSpPr>
        <p:spPr>
          <a:xfrm>
            <a:off x="1647826" y="1522413"/>
            <a:ext cx="8886825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BWANA ‘TAKULINDA MABAYA YOTE,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ATAILINDA NA-AFSI YAKO,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BWANA ‘TAKULINDA UINGIIAPO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UTOKAPO HATA MILELE</a:t>
            </a:r>
            <a:endParaRPr/>
          </a:p>
        </p:txBody>
      </p:sp>
    </p:spTree>
  </p:cSld>
  <p:clrMapOvr>
    <a:masterClrMapping/>
  </p:clrMapOvr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1" name="Google Shape;9641;p1449"/>
          <p:cNvSpPr txBox="1">
            <a:spLocks noGrp="1"/>
          </p:cNvSpPr>
          <p:nvPr>
            <p:ph type="body" idx="1"/>
          </p:nvPr>
        </p:nvSpPr>
        <p:spPr>
          <a:xfrm>
            <a:off x="1657350" y="1522413"/>
            <a:ext cx="8877300" cy="3497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MSAADA WANGU KATIKA BWANA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TUMAINI LANGU KATIKA BWANA</a:t>
            </a:r>
            <a:endParaRPr/>
          </a:p>
        </p:txBody>
      </p:sp>
    </p:spTree>
  </p:cSld>
  <p:clrMapOvr>
    <a:masterClrMapping/>
  </p:clrMapOvr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6" name="Google Shape;9646;p1450"/>
          <p:cNvSpPr txBox="1">
            <a:spLocks noGrp="1"/>
          </p:cNvSpPr>
          <p:nvPr>
            <p:ph type="title"/>
          </p:nvPr>
        </p:nvSpPr>
        <p:spPr>
          <a:xfrm>
            <a:off x="1889126" y="0"/>
            <a:ext cx="8229600" cy="719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MAKE MY HEART YOUR HOME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9647" name="Google Shape;9647;p1450"/>
          <p:cNvSpPr txBox="1">
            <a:spLocks noGrp="1"/>
          </p:cNvSpPr>
          <p:nvPr>
            <p:ph type="body" idx="1"/>
          </p:nvPr>
        </p:nvSpPr>
        <p:spPr>
          <a:xfrm>
            <a:off x="1889126" y="931863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COME AND MAKE MY HEART YOUR HOME</a:t>
            </a:r>
            <a:br>
              <a:rPr lang="en-US" sz="36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COME AND BE EVERYTHING I AM AND ALL I KNOW</a:t>
            </a:r>
            <a:br>
              <a:rPr lang="en-US" sz="3600" b="1"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None/>
            </a:pPr>
            <a:endParaRPr sz="33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None/>
            </a:pPr>
            <a:endParaRPr sz="33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None/>
            </a:pPr>
            <a:endParaRPr sz="33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None/>
            </a:pPr>
            <a:endParaRPr sz="3300" b="1"/>
          </a:p>
        </p:txBody>
      </p:sp>
    </p:spTree>
  </p:cSld>
  <p:clrMapOvr>
    <a:masterClrMapping/>
  </p:clrMapOvr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2" name="Google Shape;9652;p1451"/>
          <p:cNvSpPr txBox="1">
            <a:spLocks noGrp="1"/>
          </p:cNvSpPr>
          <p:nvPr>
            <p:ph type="body" idx="1"/>
          </p:nvPr>
        </p:nvSpPr>
        <p:spPr>
          <a:xfrm>
            <a:off x="1666877" y="987425"/>
            <a:ext cx="8810625" cy="3943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SEARCH ME THROUGH AND THROUGH</a:t>
            </a:r>
            <a:br>
              <a:rPr lang="en-US" sz="36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UNTIL MY HEART BECOMES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A HOME FOR YOU</a:t>
            </a:r>
            <a:endParaRPr/>
          </a:p>
        </p:txBody>
      </p:sp>
    </p:spTree>
  </p:cSld>
  <p:clrMapOvr>
    <a:masterClrMapping/>
  </p:clrMapOvr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7" name="Google Shape;9657;p1452"/>
          <p:cNvSpPr txBox="1">
            <a:spLocks noGrp="1"/>
          </p:cNvSpPr>
          <p:nvPr>
            <p:ph type="body" idx="1"/>
          </p:nvPr>
        </p:nvSpPr>
        <p:spPr>
          <a:xfrm>
            <a:off x="2733675" y="855663"/>
            <a:ext cx="6599238" cy="3935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A HOME FOR YOU OH</a:t>
            </a:r>
            <a:br>
              <a:rPr lang="en-US" sz="36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HOME FOR YOU OH</a:t>
            </a:r>
            <a:endParaRPr/>
          </a:p>
        </p:txBody>
      </p:sp>
    </p:spTree>
  </p:cSld>
  <p:clrMapOvr>
    <a:masterClrMapping/>
  </p:clrMapOvr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2" name="Google Shape;9662;p1453"/>
          <p:cNvSpPr txBox="1">
            <a:spLocks noGrp="1"/>
          </p:cNvSpPr>
          <p:nvPr>
            <p:ph type="body" idx="1"/>
          </p:nvPr>
        </p:nvSpPr>
        <p:spPr>
          <a:xfrm>
            <a:off x="2811465" y="1522413"/>
            <a:ext cx="6599237" cy="3935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09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Char char=" "/>
            </a:pPr>
            <a:r>
              <a:rPr lang="en-US" sz="3300" b="1"/>
              <a:t>LET EVERYTHING I DO </a:t>
            </a:r>
            <a:endParaRPr/>
          </a:p>
          <a:p>
            <a:pPr marL="0" lvl="0" indent="-209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Char char=" "/>
            </a:pPr>
            <a:r>
              <a:rPr lang="en-US" sz="3300" b="1"/>
              <a:t>OPEN UP A DOOR</a:t>
            </a:r>
            <a:br>
              <a:rPr lang="en-US" sz="3300" b="1"/>
            </a:br>
            <a:r>
              <a:rPr lang="en-US" sz="3300" b="1"/>
              <a:t>FOR YOU TO COME THROUGH</a:t>
            </a:r>
            <a:endParaRPr/>
          </a:p>
          <a:p>
            <a:pPr marL="0" lvl="0" indent="-209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Char char=" "/>
            </a:pPr>
            <a:r>
              <a:rPr lang="en-US" sz="3300" b="1"/>
              <a:t>THEN MY HEART WOULD BE A PLACE</a:t>
            </a:r>
            <a:br>
              <a:rPr lang="en-US" sz="3300" b="1"/>
            </a:br>
            <a:r>
              <a:rPr lang="en-US" sz="3300" b="1"/>
              <a:t>WHERE YOU WANNA BE</a:t>
            </a:r>
            <a:endParaRPr sz="3300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146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MPONYAJI</a:t>
            </a:r>
            <a:r>
              <a:rPr lang="en-US" b="1"/>
              <a:t> MUNGU WETU LEO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MPONYAJI </a:t>
            </a:r>
            <a:r>
              <a:rPr lang="en-US" b="1"/>
              <a:t>BWANA WA MABWANA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7" name="Google Shape;9667;p1454"/>
          <p:cNvSpPr txBox="1">
            <a:spLocks noGrp="1"/>
          </p:cNvSpPr>
          <p:nvPr>
            <p:ph type="body" idx="1"/>
          </p:nvPr>
        </p:nvSpPr>
        <p:spPr>
          <a:xfrm>
            <a:off x="2811465" y="1522413"/>
            <a:ext cx="6599237" cy="3935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209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Char char=" "/>
            </a:pPr>
            <a:r>
              <a:rPr lang="en-US" sz="3300" b="1"/>
              <a:t>'TIL MY HEART BECOMES A HOME FOR YOU</a:t>
            </a:r>
            <a:br>
              <a:rPr lang="en-US" sz="3300" b="1"/>
            </a:br>
            <a:r>
              <a:rPr lang="en-US" sz="3300" b="1"/>
              <a:t>'TILL MY HEART BECOMES A HOME FOR YOU</a:t>
            </a:r>
            <a:endParaRPr sz="3300"/>
          </a:p>
        </p:txBody>
      </p:sp>
    </p:spTree>
  </p:cSld>
  <p:clrMapOvr>
    <a:masterClrMapping/>
  </p:clrMapOvr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2" name="Google Shape;9672;p1455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7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I STAND AMAZED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9673" name="Google Shape;9673;p1455"/>
          <p:cNvSpPr txBox="1">
            <a:spLocks noGrp="1"/>
          </p:cNvSpPr>
          <p:nvPr>
            <p:ph type="body" idx="1"/>
          </p:nvPr>
        </p:nvSpPr>
        <p:spPr>
          <a:xfrm>
            <a:off x="1981201" y="965200"/>
            <a:ext cx="8229600" cy="45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STAND AMAZED IN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YOUR PRESENCE</a:t>
            </a:r>
            <a:br>
              <a:rPr lang="en-US" sz="3600" b="1"/>
            </a:br>
            <a:r>
              <a:rPr lang="en-US" sz="3600" b="1"/>
              <a:t>THERE IS NOTHING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CANNOT DO</a:t>
            </a:r>
            <a:br>
              <a:rPr lang="en-US" sz="3600" b="1"/>
            </a:br>
            <a:endParaRPr sz="3600" b="1"/>
          </a:p>
        </p:txBody>
      </p:sp>
    </p:spTree>
  </p:cSld>
  <p:clrMapOvr>
    <a:masterClrMapping/>
  </p:clrMapOvr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8" name="Google Shape;9678;p1456"/>
          <p:cNvSpPr txBox="1">
            <a:spLocks noGrp="1"/>
          </p:cNvSpPr>
          <p:nvPr>
            <p:ph type="body" idx="1"/>
          </p:nvPr>
        </p:nvSpPr>
        <p:spPr>
          <a:xfrm>
            <a:off x="3409951" y="868365"/>
            <a:ext cx="5170488" cy="393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STAND AMAZED IN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YOUR PRESENCE</a:t>
            </a:r>
            <a:br>
              <a:rPr lang="en-US" sz="3600" b="1"/>
            </a:br>
            <a:r>
              <a:rPr lang="en-US" sz="3600" b="1"/>
              <a:t>THERE IS JOY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PEACE AND HOPE</a:t>
            </a:r>
            <a:endParaRPr/>
          </a:p>
        </p:txBody>
      </p:sp>
    </p:spTree>
  </p:cSld>
  <p:clrMapOvr>
    <a:masterClrMapping/>
  </p:clrMapOvr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3" name="Google Shape;9683;p1457"/>
          <p:cNvSpPr txBox="1">
            <a:spLocks noGrp="1"/>
          </p:cNvSpPr>
          <p:nvPr>
            <p:ph type="body" idx="1"/>
          </p:nvPr>
        </p:nvSpPr>
        <p:spPr>
          <a:xfrm>
            <a:off x="2251077" y="930277"/>
            <a:ext cx="7146925" cy="326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THERE’S NO ONE LIKE YOU, JESUS</a:t>
            </a:r>
            <a:br>
              <a:rPr lang="en-US" sz="3600" b="1"/>
            </a:br>
            <a:r>
              <a:rPr lang="en-US" sz="3600" b="1"/>
              <a:t>THERE’S NO ONE LIKE YOU,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IN ALL THE EARTH</a:t>
            </a:r>
            <a:br>
              <a:rPr lang="en-US" sz="3600" b="1"/>
            </a:br>
            <a:endParaRPr sz="3600" b="1"/>
          </a:p>
        </p:txBody>
      </p:sp>
    </p:spTree>
  </p:cSld>
  <p:clrMapOvr>
    <a:masterClrMapping/>
  </p:clrMapOvr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8" name="Google Shape;9688;p1458"/>
          <p:cNvSpPr txBox="1">
            <a:spLocks noGrp="1"/>
          </p:cNvSpPr>
          <p:nvPr>
            <p:ph type="body" idx="1"/>
          </p:nvPr>
        </p:nvSpPr>
        <p:spPr>
          <a:xfrm>
            <a:off x="2811465" y="1522415"/>
            <a:ext cx="6599237" cy="3775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THERE’S NO ONE LIKE YOU, JESUS</a:t>
            </a:r>
            <a:br>
              <a:rPr lang="en-US" sz="3600" b="1"/>
            </a:br>
            <a:r>
              <a:rPr lang="en-US" sz="3600" b="1"/>
              <a:t>THERE’S NO ONE LIKE YOU</a:t>
            </a:r>
            <a:endParaRPr/>
          </a:p>
        </p:txBody>
      </p:sp>
    </p:spTree>
  </p:cSld>
  <p:clrMapOvr>
    <a:masterClrMapping/>
  </p:clrMapOvr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3" name="Google Shape;9693;p1459"/>
          <p:cNvSpPr txBox="1">
            <a:spLocks noGrp="1"/>
          </p:cNvSpPr>
          <p:nvPr>
            <p:ph type="body" idx="1"/>
          </p:nvPr>
        </p:nvSpPr>
        <p:spPr>
          <a:xfrm>
            <a:off x="1965325" y="1522414"/>
            <a:ext cx="8420100" cy="35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DO MIGHTY THINGS</a:t>
            </a:r>
            <a:br>
              <a:rPr lang="en-US" sz="3600" b="1"/>
            </a:br>
            <a:r>
              <a:rPr lang="en-US" sz="3600" b="1"/>
              <a:t>YOU DO GLORIOUS THINGS</a:t>
            </a:r>
            <a:br>
              <a:rPr lang="en-US" sz="3600" b="1"/>
            </a:br>
            <a:r>
              <a:rPr lang="en-US" sz="3600" b="1"/>
              <a:t>YOU’RE A FAITHFUL GOD</a:t>
            </a:r>
            <a:br>
              <a:rPr lang="en-US" sz="3600" b="1"/>
            </a:br>
            <a:r>
              <a:rPr lang="en-US" sz="3600" b="1"/>
              <a:t>AWESOME IS YOUR NAME</a:t>
            </a:r>
            <a:endParaRPr/>
          </a:p>
        </p:txBody>
      </p:sp>
    </p:spTree>
  </p:cSld>
  <p:clrMapOvr>
    <a:masterClrMapping/>
  </p:clrMapOvr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8" name="Google Shape;9698;p1460"/>
          <p:cNvSpPr txBox="1">
            <a:spLocks noGrp="1"/>
          </p:cNvSpPr>
          <p:nvPr>
            <p:ph type="title"/>
          </p:nvPr>
        </p:nvSpPr>
        <p:spPr>
          <a:xfrm>
            <a:off x="1981201" y="2"/>
            <a:ext cx="8229600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I KNOW WHO I AM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9699" name="Google Shape;9699;p1460"/>
          <p:cNvSpPr txBox="1">
            <a:spLocks noGrp="1"/>
          </p:cNvSpPr>
          <p:nvPr>
            <p:ph type="body" idx="1"/>
          </p:nvPr>
        </p:nvSpPr>
        <p:spPr>
          <a:xfrm>
            <a:off x="1981201" y="889002"/>
            <a:ext cx="8229600" cy="3979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WE ARE A CHOSEN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GENERATION</a:t>
            </a:r>
            <a:br>
              <a:rPr lang="en-US" sz="3600" b="1"/>
            </a:br>
            <a:r>
              <a:rPr lang="en-US" sz="3600" b="1"/>
              <a:t>CALLED FORTH TO SHOW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HIS EXCELLENCE</a:t>
            </a:r>
            <a:br>
              <a:rPr lang="en-US" sz="3600" b="1"/>
            </a:br>
            <a:endParaRPr sz="3600" b="1"/>
          </a:p>
        </p:txBody>
      </p:sp>
    </p:spTree>
  </p:cSld>
  <p:clrMapOvr>
    <a:masterClrMapping/>
  </p:clrMapOvr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4" name="Google Shape;9704;p1461"/>
          <p:cNvSpPr txBox="1">
            <a:spLocks noGrp="1"/>
          </p:cNvSpPr>
          <p:nvPr>
            <p:ph type="body" idx="1"/>
          </p:nvPr>
        </p:nvSpPr>
        <p:spPr>
          <a:xfrm>
            <a:off x="2219325" y="1533526"/>
            <a:ext cx="7842250" cy="3484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ALL I REQUIRE FOR LIFE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GOD HAS GIVEN ME</a:t>
            </a:r>
            <a:br>
              <a:rPr lang="en-US" sz="3600" b="1"/>
            </a:br>
            <a:r>
              <a:rPr lang="en-US" sz="3600" b="1"/>
              <a:t>AND I KNOW WHO I AM</a:t>
            </a:r>
            <a:endParaRPr/>
          </a:p>
        </p:txBody>
      </p:sp>
    </p:spTree>
  </p:cSld>
  <p:clrMapOvr>
    <a:masterClrMapping/>
  </p:clrMapOvr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9" name="Google Shape;9709;p1462"/>
          <p:cNvSpPr txBox="1">
            <a:spLocks noGrp="1"/>
          </p:cNvSpPr>
          <p:nvPr>
            <p:ph type="body" idx="1"/>
          </p:nvPr>
        </p:nvSpPr>
        <p:spPr>
          <a:xfrm>
            <a:off x="2589214" y="1522414"/>
            <a:ext cx="6894512" cy="35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KNOW WHO GOD SAYS I AM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WHAT HE SAYS I AM</a:t>
            </a:r>
            <a:br>
              <a:rPr lang="en-US" sz="3600" b="1"/>
            </a:br>
            <a:r>
              <a:rPr lang="en-US" sz="3600" b="1"/>
              <a:t>WHERE HE SAYS AM AT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KNOW WHO I AM</a:t>
            </a:r>
            <a:endParaRPr/>
          </a:p>
        </p:txBody>
      </p:sp>
    </p:spTree>
  </p:cSld>
  <p:clrMapOvr>
    <a:masterClrMapping/>
  </p:clrMapOvr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4" name="Google Shape;9714;p1463"/>
          <p:cNvSpPr txBox="1">
            <a:spLocks noGrp="1"/>
          </p:cNvSpPr>
          <p:nvPr>
            <p:ph type="body" idx="1"/>
          </p:nvPr>
        </p:nvSpPr>
        <p:spPr>
          <a:xfrm>
            <a:off x="1965325" y="1522414"/>
            <a:ext cx="8420100" cy="35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I’M WALKING IN POWER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I’M WALKING IN MIRACLES</a:t>
            </a:r>
            <a:br>
              <a:rPr lang="en-US" sz="3600" b="1"/>
            </a:br>
            <a:r>
              <a:rPr lang="en-US" sz="3600" b="1"/>
              <a:t>I LIVE A LIFE OF FAVOR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CAUSE I KNOW WHO I AM</a:t>
            </a:r>
            <a:endParaRPr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147"/>
          <p:cNvSpPr txBox="1">
            <a:spLocks noGrp="1"/>
          </p:cNvSpPr>
          <p:nvPr>
            <p:ph type="title"/>
          </p:nvPr>
        </p:nvSpPr>
        <p:spPr>
          <a:xfrm>
            <a:off x="1200728" y="0"/>
            <a:ext cx="9984509" cy="1496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600"/>
              <a:buFont typeface="Calibri"/>
              <a:buNone/>
            </a:pPr>
            <a:r>
              <a:rPr lang="en-US" sz="6600" b="1" u="sng" dirty="0">
                <a:solidFill>
                  <a:srgbClr val="318B71"/>
                </a:solidFill>
              </a:rPr>
              <a:t>LET PRAISES RISE</a:t>
            </a:r>
            <a:endParaRPr dirty="0"/>
          </a:p>
        </p:txBody>
      </p:sp>
      <p:sp>
        <p:nvSpPr>
          <p:cNvPr id="866" name="Google Shape;866;p147"/>
          <p:cNvSpPr txBox="1">
            <a:spLocks noGrp="1"/>
          </p:cNvSpPr>
          <p:nvPr>
            <p:ph type="body" idx="1"/>
          </p:nvPr>
        </p:nvSpPr>
        <p:spPr>
          <a:xfrm>
            <a:off x="1981201" y="1841502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br>
              <a:rPr lang="en-US" b="1"/>
            </a:br>
            <a:endParaRPr sz="32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147"/>
          <p:cNvSpPr txBox="1"/>
          <p:nvPr/>
        </p:nvSpPr>
        <p:spPr>
          <a:xfrm>
            <a:off x="517237" y="1514765"/>
            <a:ext cx="11157527" cy="39544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9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PRAISES RISE, FROM THE INSIDE</a:t>
            </a:r>
            <a:endParaRPr/>
          </a:p>
          <a:p>
            <a:pPr marL="0" marR="0" lvl="0" indent="0" algn="ctr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539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FROM THE INSIDE OF ME </a:t>
            </a:r>
            <a:endParaRPr/>
          </a:p>
          <a:p>
            <a:pPr marL="0" marR="0" lvl="0" indent="0" algn="ctr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539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MAY YOU DELIGHT, IN THE INSIDE</a:t>
            </a:r>
            <a:endParaRPr/>
          </a:p>
          <a:p>
            <a:pPr marL="0" marR="0" lvl="0" indent="0" algn="ctr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539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 THE INSIDE OF ME </a:t>
            </a:r>
            <a:endParaRPr/>
          </a:p>
        </p:txBody>
      </p:sp>
    </p:spTree>
  </p:cSld>
  <p:clrMapOvr>
    <a:masterClrMapping/>
  </p:clrMapOvr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9" name="Google Shape;9719;p1464"/>
          <p:cNvSpPr txBox="1">
            <a:spLocks noGrp="1"/>
          </p:cNvSpPr>
          <p:nvPr>
            <p:ph type="body" idx="1"/>
          </p:nvPr>
        </p:nvSpPr>
        <p:spPr>
          <a:xfrm>
            <a:off x="1965325" y="1522413"/>
            <a:ext cx="8420100" cy="39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85000" lnSpcReduction="2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sz="3600" b="1"/>
          </a:p>
          <a:p>
            <a:pPr marL="0" lvl="0" indent="-19431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/>
              <a:t>OHH OH OH, OH OH OH</a:t>
            </a:r>
            <a:br>
              <a:rPr lang="en-US" sz="3600" b="1"/>
            </a:br>
            <a:endParaRPr sz="3600" b="1"/>
          </a:p>
          <a:p>
            <a:pPr marL="0" lvl="0" indent="-19431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/>
              <a:t>I KNOW WHO I AM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endParaRPr sz="3600" b="1" i="1"/>
          </a:p>
          <a:p>
            <a:pPr marL="0" lvl="0" indent="-19431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 i="1"/>
              <a:t>[REPEAT]</a:t>
            </a:r>
            <a:br>
              <a:rPr lang="en-US" sz="3600" b="1"/>
            </a:br>
            <a:br>
              <a:rPr lang="en-US" sz="3600" b="1"/>
            </a:br>
            <a:endParaRPr sz="3600" b="1"/>
          </a:p>
        </p:txBody>
      </p:sp>
    </p:spTree>
  </p:cSld>
  <p:clrMapOvr>
    <a:masterClrMapping/>
  </p:clrMapOvr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4" name="Google Shape;9724;p1465"/>
          <p:cNvSpPr txBox="1">
            <a:spLocks noGrp="1"/>
          </p:cNvSpPr>
          <p:nvPr>
            <p:ph type="body" idx="1"/>
          </p:nvPr>
        </p:nvSpPr>
        <p:spPr>
          <a:xfrm>
            <a:off x="1965325" y="1522414"/>
            <a:ext cx="8420100" cy="35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AM HOLY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AM RIGHTEOUS OH…</a:t>
            </a:r>
            <a:br>
              <a:rPr lang="en-US" sz="3600" b="1"/>
            </a:br>
            <a:r>
              <a:rPr lang="en-US" sz="3600" b="1"/>
              <a:t>I AM SO RICH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AM BEAUTIFUL</a:t>
            </a:r>
            <a:endParaRPr/>
          </a:p>
        </p:txBody>
      </p:sp>
    </p:spTree>
  </p:cSld>
  <p:clrMapOvr>
    <a:masterClrMapping/>
  </p:clrMapOvr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9" name="Google Shape;9729;p1466"/>
          <p:cNvSpPr txBox="1">
            <a:spLocks noGrp="1"/>
          </p:cNvSpPr>
          <p:nvPr>
            <p:ph type="body" idx="1"/>
          </p:nvPr>
        </p:nvSpPr>
        <p:spPr>
          <a:xfrm>
            <a:off x="1965325" y="1522414"/>
            <a:ext cx="8420100" cy="35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I’M WALKING IN POWER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I’M WALKING IN MIRACLES</a:t>
            </a:r>
            <a:br>
              <a:rPr lang="en-US" sz="3600" b="1"/>
            </a:br>
            <a:r>
              <a:rPr lang="en-US" sz="3600" b="1"/>
              <a:t>I LIVE A LIFE OF FAVOR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CAUSE I KNOW WHO I AM</a:t>
            </a:r>
            <a:endParaRPr/>
          </a:p>
        </p:txBody>
      </p:sp>
    </p:spTree>
  </p:cSld>
  <p:clrMapOvr>
    <a:masterClrMapping/>
  </p:clrMapOvr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4" name="Google Shape;9734;p1467"/>
          <p:cNvSpPr txBox="1">
            <a:spLocks noGrp="1"/>
          </p:cNvSpPr>
          <p:nvPr>
            <p:ph type="body" idx="1"/>
          </p:nvPr>
        </p:nvSpPr>
        <p:spPr>
          <a:xfrm>
            <a:off x="1965325" y="1522414"/>
            <a:ext cx="8420100" cy="35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TAKE A LOOK AT ME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I’M A WONDER</a:t>
            </a:r>
            <a:br>
              <a:rPr lang="en-US" sz="3600" b="1"/>
            </a:br>
            <a:r>
              <a:rPr lang="en-US" sz="3600" b="1"/>
              <a:t>IT DOESN’T MATTER WHAT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SEE NOW</a:t>
            </a:r>
            <a:br>
              <a:rPr lang="en-US" sz="3600" b="1"/>
            </a:br>
            <a:endParaRPr sz="3600" b="1"/>
          </a:p>
        </p:txBody>
      </p:sp>
    </p:spTree>
  </p:cSld>
  <p:clrMapOvr>
    <a:masterClrMapping/>
  </p:clrMapOvr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9" name="Google Shape;9739;p1468"/>
          <p:cNvSpPr txBox="1">
            <a:spLocks noGrp="1"/>
          </p:cNvSpPr>
          <p:nvPr>
            <p:ph type="body" idx="1"/>
          </p:nvPr>
        </p:nvSpPr>
        <p:spPr>
          <a:xfrm>
            <a:off x="1965325" y="1522414"/>
            <a:ext cx="8420100" cy="35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CAN YOU SEE HIS GLORY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‘CAUSE I KNOW WHO I AM</a:t>
            </a:r>
            <a:endParaRPr/>
          </a:p>
        </p:txBody>
      </p:sp>
    </p:spTree>
  </p:cSld>
  <p:clrMapOvr>
    <a:masterClrMapping/>
  </p:clrMapOvr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4" name="Google Shape;9744;p1469"/>
          <p:cNvSpPr txBox="1">
            <a:spLocks noGrp="1"/>
          </p:cNvSpPr>
          <p:nvPr>
            <p:ph type="body" idx="1"/>
          </p:nvPr>
        </p:nvSpPr>
        <p:spPr>
          <a:xfrm>
            <a:off x="1965325" y="1522413"/>
            <a:ext cx="8420100" cy="3910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OHH OH OH, OH OH OH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/>
            </a:br>
            <a:r>
              <a:rPr lang="en-US" sz="3600" b="1"/>
              <a:t>I KNOW WHO I AM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 i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i="1"/>
              <a:t>[REPEAT]</a:t>
            </a:r>
            <a:r>
              <a:rPr lang="en-US" sz="3600" b="1"/>
              <a:t>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</p:spTree>
  </p:cSld>
  <p:clrMapOvr>
    <a:masterClrMapping/>
  </p:clrMapOvr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9" name="Google Shape;9749;p1470"/>
          <p:cNvSpPr txBox="1">
            <a:spLocks noGrp="1"/>
          </p:cNvSpPr>
          <p:nvPr>
            <p:ph type="title"/>
          </p:nvPr>
        </p:nvSpPr>
        <p:spPr>
          <a:xfrm>
            <a:off x="1981201" y="2"/>
            <a:ext cx="8229600" cy="747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SIYABONGA JESU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9750" name="Google Shape;9750;p1470"/>
          <p:cNvSpPr txBox="1">
            <a:spLocks noGrp="1"/>
          </p:cNvSpPr>
          <p:nvPr>
            <p:ph type="body" idx="1"/>
          </p:nvPr>
        </p:nvSpPr>
        <p:spPr>
          <a:xfrm>
            <a:off x="1981201" y="876302"/>
            <a:ext cx="8229600" cy="392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WAHAMBA NATHI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OH WAHAMBA NATHI</a:t>
            </a:r>
            <a:br>
              <a:rPr lang="en-US" sz="3600" b="1"/>
            </a:br>
            <a:r>
              <a:rPr lang="en-US" sz="3600" b="1"/>
              <a:t>OH WAHAMBA NATHI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SIYABONGA</a:t>
            </a:r>
            <a:br>
              <a:rPr lang="en-US" sz="3600" b="1"/>
            </a:br>
            <a:endParaRPr sz="3600" b="1"/>
          </a:p>
        </p:txBody>
      </p:sp>
    </p:spTree>
  </p:cSld>
  <p:clrMapOvr>
    <a:masterClrMapping/>
  </p:clrMapOvr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5" name="Google Shape;9755;p1471"/>
          <p:cNvSpPr txBox="1">
            <a:spLocks noGrp="1"/>
          </p:cNvSpPr>
          <p:nvPr>
            <p:ph type="body" idx="1"/>
          </p:nvPr>
        </p:nvSpPr>
        <p:spPr>
          <a:xfrm>
            <a:off x="1965325" y="1522413"/>
            <a:ext cx="8420100" cy="3910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SIYABONGA JESU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SIYABONGA NGONYAMA YEZULU</a:t>
            </a:r>
            <a:br>
              <a:rPr lang="en-US" sz="3600" b="1"/>
            </a:br>
            <a:r>
              <a:rPr lang="en-US" sz="3600" b="1"/>
              <a:t>SIYABONGA JESU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SIYABONGA</a:t>
            </a:r>
            <a:endParaRPr/>
          </a:p>
        </p:txBody>
      </p:sp>
    </p:spTree>
  </p:cSld>
  <p:clrMapOvr>
    <a:masterClrMapping/>
  </p:clrMapOvr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0" name="Google Shape;9760;p1472"/>
          <p:cNvSpPr txBox="1">
            <a:spLocks noGrp="1"/>
          </p:cNvSpPr>
          <p:nvPr>
            <p:ph type="body" idx="1"/>
          </p:nvPr>
        </p:nvSpPr>
        <p:spPr>
          <a:xfrm>
            <a:off x="1965325" y="1522413"/>
            <a:ext cx="8420100" cy="3910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WAKHAMBA NATHI,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OH WAKHAMBA NATHI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OH WAKHAMBA NATHI, SIYATHOKOZA</a:t>
            </a:r>
            <a:r>
              <a:rPr lang="en-US" sz="3600" b="1" i="1"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5" name="Google Shape;9765;p1473"/>
          <p:cNvSpPr txBox="1">
            <a:spLocks noGrp="1"/>
          </p:cNvSpPr>
          <p:nvPr>
            <p:ph type="body" idx="1"/>
          </p:nvPr>
        </p:nvSpPr>
        <p:spPr>
          <a:xfrm>
            <a:off x="1965325" y="1522413"/>
            <a:ext cx="8420100" cy="3910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SIYATHOKOZA JESU,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SIYATHOKOZA KAKARAMBA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SIYATHOKOZA JESU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SIYATHOKOZA</a:t>
            </a:r>
            <a:endParaRPr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148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chemeClr val="dk1"/>
                </a:solidFill>
              </a:rPr>
              <a:t>COME FILL MY LIFE, FROM THE INSIDE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chemeClr val="dk1"/>
                </a:solidFill>
              </a:rPr>
              <a:t>FROM THE INSIDE OF ME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chemeClr val="dk1"/>
                </a:solidFill>
              </a:rPr>
              <a:t>SET ME ON FIRE, FROM THE INSIDE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chemeClr val="dk1"/>
                </a:solidFill>
              </a:rPr>
              <a:t>FROM THE INSIDE OF ME </a:t>
            </a:r>
            <a:endParaRPr dirty="0"/>
          </a:p>
        </p:txBody>
      </p:sp>
    </p:spTree>
  </p:cSld>
  <p:clrMapOvr>
    <a:masterClrMapping/>
  </p:clrMapOvr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0" name="Google Shape;9770;p1474"/>
          <p:cNvSpPr txBox="1">
            <a:spLocks noGrp="1"/>
          </p:cNvSpPr>
          <p:nvPr>
            <p:ph type="body" idx="1"/>
          </p:nvPr>
        </p:nvSpPr>
        <p:spPr>
          <a:xfrm>
            <a:off x="1965325" y="1522413"/>
            <a:ext cx="8420100" cy="3910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 dirty="0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/>
              <a:t>WAENDA NASI</a:t>
            </a:r>
            <a:endParaRPr dirty="0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/>
              <a:t>OH WAENDA NASI</a:t>
            </a:r>
            <a:br>
              <a:rPr lang="en-US" sz="3600" b="1" dirty="0"/>
            </a:br>
            <a:r>
              <a:rPr lang="en-US" sz="3600" b="1" dirty="0"/>
              <a:t>OH WAENDA NASI</a:t>
            </a:r>
            <a:endParaRPr dirty="0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/>
              <a:t> NI ASANTE YESU</a:t>
            </a:r>
            <a:endParaRPr dirty="0"/>
          </a:p>
        </p:txBody>
      </p:sp>
    </p:spTree>
  </p:cSld>
  <p:clrMapOvr>
    <a:masterClrMapping/>
  </p:clrMapOvr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5" name="Google Shape;9775;p1475"/>
          <p:cNvSpPr txBox="1">
            <a:spLocks noGrp="1"/>
          </p:cNvSpPr>
          <p:nvPr>
            <p:ph type="body" idx="1"/>
          </p:nvPr>
        </p:nvSpPr>
        <p:spPr>
          <a:xfrm>
            <a:off x="1965325" y="1522413"/>
            <a:ext cx="8420100" cy="3910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 dirty="0"/>
            </a:br>
            <a:r>
              <a:rPr lang="en-US" sz="3600" b="1" dirty="0"/>
              <a:t>NI ASANTE YESU</a:t>
            </a:r>
            <a:br>
              <a:rPr lang="en-US" sz="3600" b="1" dirty="0"/>
            </a:br>
            <a:r>
              <a:rPr lang="en-US" sz="3600" b="1" dirty="0"/>
              <a:t>NI ASANTE SIMBA WA YUDA</a:t>
            </a:r>
            <a:br>
              <a:rPr lang="en-US" sz="3600" b="1" dirty="0"/>
            </a:br>
            <a:r>
              <a:rPr lang="en-US" sz="3600" b="1" dirty="0"/>
              <a:t>NI ASANTE YESU</a:t>
            </a:r>
            <a:endParaRPr dirty="0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/>
              <a:t>NI ASANTE</a:t>
            </a:r>
            <a:br>
              <a:rPr lang="en-US" sz="3600" b="1" dirty="0"/>
            </a:br>
            <a:endParaRPr sz="3600" b="1" dirty="0"/>
          </a:p>
        </p:txBody>
      </p:sp>
    </p:spTree>
  </p:cSld>
  <p:clrMapOvr>
    <a:masterClrMapping/>
  </p:clrMapOvr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0" name="Google Shape;9780;p1476"/>
          <p:cNvSpPr txBox="1">
            <a:spLocks noGrp="1"/>
          </p:cNvSpPr>
          <p:nvPr>
            <p:ph type="body" idx="1"/>
          </p:nvPr>
        </p:nvSpPr>
        <p:spPr>
          <a:xfrm>
            <a:off x="1965325" y="1522413"/>
            <a:ext cx="8420100" cy="3910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WA TSAMAYA LE RONA,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OH WA TSAMAYA LE RONA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OH WA TSAMAYA LE RONA,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RE A BOKA</a:t>
            </a:r>
            <a:endParaRPr/>
          </a:p>
        </p:txBody>
      </p:sp>
    </p:spTree>
  </p:cSld>
  <p:clrMapOvr>
    <a:masterClrMapping/>
  </p:clrMapOvr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5" name="Google Shape;9785;p1477"/>
          <p:cNvSpPr txBox="1">
            <a:spLocks noGrp="1"/>
          </p:cNvSpPr>
          <p:nvPr>
            <p:ph type="body" idx="1"/>
          </p:nvPr>
        </p:nvSpPr>
        <p:spPr>
          <a:xfrm>
            <a:off x="1965325" y="1522413"/>
            <a:ext cx="8420100" cy="3910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RE A BOKA JESU, </a:t>
            </a: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RE A BOKA TLATLAMATHJOLO,</a:t>
            </a: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RE A BOKA JESU,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RE YA BOKA</a:t>
            </a:r>
            <a:endParaRPr sz="36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0" name="Google Shape;9790;p1478"/>
          <p:cNvSpPr txBox="1">
            <a:spLocks noGrp="1"/>
          </p:cNvSpPr>
          <p:nvPr>
            <p:ph type="body" idx="1"/>
          </p:nvPr>
        </p:nvSpPr>
        <p:spPr>
          <a:xfrm>
            <a:off x="1965325" y="1522413"/>
            <a:ext cx="8420100" cy="3910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sz="3600" b="1"/>
          </a:p>
          <a:p>
            <a:pPr marL="0" lvl="0" indent="-21145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/>
              <a:t>LEHA NKA TSAMAYA KGOHLONG YA MORITI WA LEFU</a:t>
            </a:r>
            <a:br>
              <a:rPr lang="en-US" sz="3600" b="1"/>
            </a:br>
            <a:r>
              <a:rPr lang="en-US" sz="3600" b="1"/>
              <a:t>JESU HOBANE O NA LE NNA</a:t>
            </a:r>
            <a:br>
              <a:rPr lang="en-US" sz="3600" b="1"/>
            </a:br>
            <a:r>
              <a:rPr lang="en-US" sz="3600" b="1"/>
              <a:t>WATSAMA YANDE RUNA </a:t>
            </a:r>
            <a:endParaRPr/>
          </a:p>
          <a:p>
            <a:pPr marL="0" lvl="0" indent="-21145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/>
              <a:t>RE A BOKA</a:t>
            </a:r>
            <a:br>
              <a:rPr lang="en-US" sz="3600" b="1"/>
            </a:br>
            <a:endParaRPr sz="3600" b="1"/>
          </a:p>
        </p:txBody>
      </p:sp>
    </p:spTree>
  </p:cSld>
  <p:clrMapOvr>
    <a:masterClrMapping/>
  </p:clrMapOvr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5" name="Google Shape;9795;p1479"/>
          <p:cNvSpPr txBox="1">
            <a:spLocks noGrp="1"/>
          </p:cNvSpPr>
          <p:nvPr>
            <p:ph type="body" idx="1"/>
          </p:nvPr>
        </p:nvSpPr>
        <p:spPr>
          <a:xfrm>
            <a:off x="1965325" y="1522413"/>
            <a:ext cx="8420100" cy="3910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RIYA WAKABATATA WABAFUMA </a:t>
            </a:r>
            <a:br>
              <a:rPr lang="en-US" sz="3600" b="1"/>
            </a:br>
            <a:r>
              <a:rPr lang="en-US" sz="3600" b="1"/>
              <a:t>JEHOVA HOBANE O NA LE NNA</a:t>
            </a:r>
            <a:br>
              <a:rPr lang="en-US" sz="3600" b="1"/>
            </a:br>
            <a:r>
              <a:rPr lang="en-US" sz="3600" b="1"/>
              <a:t>OH WATSAMA YANDE RUNA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RE A BOKA</a:t>
            </a:r>
            <a:endParaRPr/>
          </a:p>
        </p:txBody>
      </p:sp>
    </p:spTree>
  </p:cSld>
  <p:clrMapOvr>
    <a:masterClrMapping/>
  </p:clrMapOvr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0" name="Google Shape;9800;p1480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77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BY THE RIVERS OF BABYLON</a:t>
            </a:r>
            <a:endParaRPr b="0">
              <a:solidFill>
                <a:srgbClr val="FFFF00"/>
              </a:solidFill>
            </a:endParaRPr>
          </a:p>
        </p:txBody>
      </p:sp>
      <p:sp>
        <p:nvSpPr>
          <p:cNvPr id="9801" name="Google Shape;9801;p1480"/>
          <p:cNvSpPr txBox="1">
            <a:spLocks noGrp="1"/>
          </p:cNvSpPr>
          <p:nvPr>
            <p:ph type="body" idx="1"/>
          </p:nvPr>
        </p:nvSpPr>
        <p:spPr>
          <a:xfrm>
            <a:off x="1955801" y="8778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BY THE RIVERS OF BABYLON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THERE WE SAT DOWN</a:t>
            </a:r>
            <a:br>
              <a:rPr lang="en-US" sz="3600" b="1"/>
            </a:br>
            <a:r>
              <a:rPr lang="en-US" sz="3600" b="1"/>
              <a:t>YE-EAH WE WEPT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WHEN WE REMEMBERED ZION</a:t>
            </a:r>
            <a:br>
              <a:rPr lang="en-US" sz="3600" b="1"/>
            </a:br>
            <a:endParaRPr sz="3600" b="1"/>
          </a:p>
        </p:txBody>
      </p:sp>
      <p:sp>
        <p:nvSpPr>
          <p:cNvPr id="9802" name="Google Shape;9802;p14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7" name="Google Shape;9807;p1481"/>
          <p:cNvSpPr txBox="1">
            <a:spLocks noGrp="1"/>
          </p:cNvSpPr>
          <p:nvPr>
            <p:ph type="body" idx="1"/>
          </p:nvPr>
        </p:nvSpPr>
        <p:spPr>
          <a:xfrm>
            <a:off x="1706564" y="1511302"/>
            <a:ext cx="8778875" cy="39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WHEN THE WICKED CARRIED US AWAY IN CAPTIVITY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REQUIRED FROM US A SONG</a:t>
            </a:r>
            <a:endParaRPr/>
          </a:p>
        </p:txBody>
      </p:sp>
      <p:sp>
        <p:nvSpPr>
          <p:cNvPr id="9808" name="Google Shape;9808;p14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p1482"/>
          <p:cNvSpPr txBox="1">
            <a:spLocks noGrp="1"/>
          </p:cNvSpPr>
          <p:nvPr>
            <p:ph type="body" idx="1"/>
          </p:nvPr>
        </p:nvSpPr>
        <p:spPr>
          <a:xfrm>
            <a:off x="1706564" y="1511300"/>
            <a:ext cx="8778875" cy="357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NOW HOW SHALL WE SING THE LORD'S SONG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IN A STRANGE LAND</a:t>
            </a:r>
            <a:br>
              <a:rPr lang="en-US" sz="3600" b="1"/>
            </a:br>
            <a:endParaRPr sz="3600" b="1"/>
          </a:p>
        </p:txBody>
      </p:sp>
      <p:sp>
        <p:nvSpPr>
          <p:cNvPr id="9814" name="Google Shape;9814;p14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9" name="Google Shape;9819;p1483"/>
          <p:cNvSpPr txBox="1">
            <a:spLocks noGrp="1"/>
          </p:cNvSpPr>
          <p:nvPr>
            <p:ph type="body" idx="1"/>
          </p:nvPr>
        </p:nvSpPr>
        <p:spPr>
          <a:xfrm>
            <a:off x="1693863" y="1500188"/>
            <a:ext cx="8805862" cy="4094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LET THE WORDS OF OUR MOUTH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AND THE MEDITATIONS OF OUR HEART</a:t>
            </a:r>
            <a:br>
              <a:rPr lang="en-US" sz="3600" b="1"/>
            </a:br>
            <a:r>
              <a:rPr lang="en-US" sz="3600" b="1"/>
              <a:t>BE ACCEPTABLE IN THY SIGHT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HERE TONIGHT</a:t>
            </a:r>
            <a:br>
              <a:rPr lang="en-US" sz="3600" b="1"/>
            </a:br>
            <a:br>
              <a:rPr lang="en-US" sz="3600" b="1"/>
            </a:br>
            <a:endParaRPr sz="3600" b="1"/>
          </a:p>
        </p:txBody>
      </p:sp>
      <p:sp>
        <p:nvSpPr>
          <p:cNvPr id="9820" name="Google Shape;9820;p14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49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'CAUSE ALL I WANT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IS FOR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FOR YOU TO BE GLORIFIED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   FOR YOU TO BE LIFTED HIGH</a:t>
            </a:r>
            <a:endParaRPr/>
          </a:p>
        </p:txBody>
      </p:sp>
    </p:spTree>
  </p:cSld>
  <p:clrMapOvr>
    <a:masterClrMapping/>
  </p:clrMapOvr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5" name="Google Shape;9825;p1484"/>
          <p:cNvSpPr txBox="1">
            <a:spLocks noGrp="1"/>
          </p:cNvSpPr>
          <p:nvPr>
            <p:ph type="body" idx="1"/>
          </p:nvPr>
        </p:nvSpPr>
        <p:spPr>
          <a:xfrm>
            <a:off x="1778002" y="1543051"/>
            <a:ext cx="8678863" cy="311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BY THE RIVERS OF BABYLON,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THERE WE SAT DOWN</a:t>
            </a:r>
            <a:br>
              <a:rPr lang="en-US" sz="3600" b="1"/>
            </a:br>
            <a:r>
              <a:rPr lang="en-US" sz="3600" b="1"/>
              <a:t>YE-EAH WE WEPT,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WHEN WE REMEMBERED ZION.</a:t>
            </a:r>
            <a:br>
              <a:rPr lang="en-US" sz="3600" b="1"/>
            </a:br>
            <a:endParaRPr sz="3600" b="1"/>
          </a:p>
        </p:txBody>
      </p:sp>
      <p:sp>
        <p:nvSpPr>
          <p:cNvPr id="9826" name="Google Shape;9826;p14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1" name="Google Shape;9831;p1485"/>
          <p:cNvSpPr txBox="1">
            <a:spLocks noGrp="1"/>
          </p:cNvSpPr>
          <p:nvPr>
            <p:ph type="title"/>
          </p:nvPr>
        </p:nvSpPr>
        <p:spPr>
          <a:xfrm>
            <a:off x="1690689" y="2"/>
            <a:ext cx="8720137" cy="747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I HAVE DECIDED TO FOLLOW JESUS</a:t>
            </a:r>
            <a:endParaRPr sz="3600">
              <a:solidFill>
                <a:srgbClr val="FFFF00"/>
              </a:solidFill>
            </a:endParaRPr>
          </a:p>
        </p:txBody>
      </p:sp>
      <p:sp>
        <p:nvSpPr>
          <p:cNvPr id="9832" name="Google Shape;9832;p1485"/>
          <p:cNvSpPr txBox="1">
            <a:spLocks noGrp="1"/>
          </p:cNvSpPr>
          <p:nvPr>
            <p:ph type="body" idx="1"/>
          </p:nvPr>
        </p:nvSpPr>
        <p:spPr>
          <a:xfrm>
            <a:off x="1981201" y="9032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endParaRPr sz="3400" b="1"/>
          </a:p>
          <a:p>
            <a:pPr marL="91438" lvl="0" indent="-215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400"/>
              <a:buChar char=" "/>
            </a:pPr>
            <a:r>
              <a:rPr lang="en-US" sz="3400" b="1"/>
              <a:t>I HAVE DECIDED TO FOLLOW JESUS</a:t>
            </a:r>
            <a:endParaRPr/>
          </a:p>
          <a:p>
            <a:pPr marL="91438" lvl="0" indent="-215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400"/>
              <a:buChar char=" "/>
            </a:pPr>
            <a:r>
              <a:rPr lang="en-US" sz="3400" b="1"/>
              <a:t>I HAVE DECIDED TO FOLLOW JESUS</a:t>
            </a:r>
            <a:endParaRPr/>
          </a:p>
          <a:p>
            <a:pPr marL="91438" lvl="0" indent="-215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400"/>
              <a:buChar char=" "/>
            </a:pPr>
            <a:r>
              <a:rPr lang="en-US" sz="3400" b="1"/>
              <a:t>I HAVE DECIDED TO FOLLOW JESUS</a:t>
            </a:r>
            <a:endParaRPr/>
          </a:p>
          <a:p>
            <a:pPr marL="91438" lvl="0" indent="-215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400"/>
              <a:buChar char=" "/>
            </a:pPr>
            <a:r>
              <a:rPr lang="en-US" sz="3400" b="1"/>
              <a:t>NO TURNING BACK </a:t>
            </a:r>
            <a:endParaRPr/>
          </a:p>
          <a:p>
            <a:pPr marL="91438" lvl="0" indent="-215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400"/>
              <a:buChar char=" "/>
            </a:pPr>
            <a:r>
              <a:rPr lang="en-US" sz="3400" b="1"/>
              <a:t>NO TURNING BACK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400"/>
              <a:buNone/>
            </a:pPr>
            <a:endParaRPr sz="3400" b="1"/>
          </a:p>
        </p:txBody>
      </p:sp>
      <p:sp>
        <p:nvSpPr>
          <p:cNvPr id="9833" name="Google Shape;9833;p14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8" name="Google Shape;9838;p1486"/>
          <p:cNvSpPr txBox="1">
            <a:spLocks noGrp="1"/>
          </p:cNvSpPr>
          <p:nvPr>
            <p:ph type="body" idx="1"/>
          </p:nvPr>
        </p:nvSpPr>
        <p:spPr>
          <a:xfrm>
            <a:off x="2409827" y="884240"/>
            <a:ext cx="7553325" cy="3627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THOUGH I MAY WONDER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WILL STILL FOLLOW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THOUGH I MAY WONDER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WILL STILL FOLLOW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  <p:sp>
        <p:nvSpPr>
          <p:cNvPr id="9839" name="Google Shape;9839;p14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4" name="Google Shape;9844;p1487"/>
          <p:cNvSpPr txBox="1">
            <a:spLocks noGrp="1"/>
          </p:cNvSpPr>
          <p:nvPr>
            <p:ph type="body" idx="1"/>
          </p:nvPr>
        </p:nvSpPr>
        <p:spPr>
          <a:xfrm>
            <a:off x="2400300" y="1522415"/>
            <a:ext cx="7372350" cy="3278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THOUGH I MAY WONDER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WILL STILL FOLLOW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NO TURNING BACK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NO TURNING BACK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</p:spTree>
  </p:cSld>
  <p:clrMapOvr>
    <a:masterClrMapping/>
  </p:clrMapOvr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9" name="Google Shape;9849;p1488"/>
          <p:cNvSpPr txBox="1">
            <a:spLocks noGrp="1"/>
          </p:cNvSpPr>
          <p:nvPr>
            <p:ph type="body" idx="1"/>
          </p:nvPr>
        </p:nvSpPr>
        <p:spPr>
          <a:xfrm>
            <a:off x="1905000" y="1522415"/>
            <a:ext cx="8362950" cy="3754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THE WORLD BEHIND ME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THE CROSS BEFORE ME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THE WORLD BEHIND ME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THE CROSS BEFORE ME</a:t>
            </a:r>
            <a:endParaRPr/>
          </a:p>
        </p:txBody>
      </p:sp>
    </p:spTree>
  </p:cSld>
  <p:clrMapOvr>
    <a:masterClrMapping/>
  </p:clrMapOvr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4" name="Google Shape;9854;p1489"/>
          <p:cNvSpPr txBox="1">
            <a:spLocks noGrp="1"/>
          </p:cNvSpPr>
          <p:nvPr>
            <p:ph type="body" idx="1"/>
          </p:nvPr>
        </p:nvSpPr>
        <p:spPr>
          <a:xfrm>
            <a:off x="1905000" y="1522415"/>
            <a:ext cx="8362950" cy="3754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WORLD BEHIND ME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CROSS BEFORE ME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NO TURNING BACK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NO TURNING BACK</a:t>
            </a:r>
            <a:endParaRPr/>
          </a:p>
        </p:txBody>
      </p:sp>
    </p:spTree>
  </p:cSld>
  <p:clrMapOvr>
    <a:masterClrMapping/>
  </p:clrMapOvr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9" name="Google Shape;9859;p1490"/>
          <p:cNvSpPr txBox="1">
            <a:spLocks noGrp="1"/>
          </p:cNvSpPr>
          <p:nvPr>
            <p:ph type="body" idx="1"/>
          </p:nvPr>
        </p:nvSpPr>
        <p:spPr>
          <a:xfrm>
            <a:off x="1762125" y="1522413"/>
            <a:ext cx="8705850" cy="380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THOUGH NONE GO WITH ME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STILL I WILL FOLLOW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THOUGH NONE GO WITH ME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STILL I WILL FOLLOW</a:t>
            </a:r>
            <a:endParaRPr/>
          </a:p>
        </p:txBody>
      </p:sp>
    </p:spTree>
  </p:cSld>
  <p:clrMapOvr>
    <a:masterClrMapping/>
  </p:clrMapOvr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4" name="Google Shape;9864;p1491"/>
          <p:cNvSpPr txBox="1">
            <a:spLocks noGrp="1"/>
          </p:cNvSpPr>
          <p:nvPr>
            <p:ph type="body" idx="1"/>
          </p:nvPr>
        </p:nvSpPr>
        <p:spPr>
          <a:xfrm>
            <a:off x="1762125" y="1522413"/>
            <a:ext cx="8705850" cy="380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THOUGH NONE GO WITH ME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STILL I WILL FOLLOW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NO TURNING BACK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NO TURNING BACK</a:t>
            </a:r>
            <a:endParaRPr/>
          </a:p>
        </p:txBody>
      </p:sp>
    </p:spTree>
  </p:cSld>
  <p:clrMapOvr>
    <a:masterClrMapping/>
  </p:clrMapOvr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9" name="Google Shape;9869;p1492"/>
          <p:cNvSpPr txBox="1">
            <a:spLocks noGrp="1"/>
          </p:cNvSpPr>
          <p:nvPr>
            <p:ph type="body" idx="1"/>
          </p:nvPr>
        </p:nvSpPr>
        <p:spPr>
          <a:xfrm>
            <a:off x="1762125" y="1522413"/>
            <a:ext cx="8705850" cy="380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85000" lnSpcReduction="10000"/>
          </a:bodyPr>
          <a:lstStyle/>
          <a:p>
            <a:pPr marL="0" lvl="0" indent="-28606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BWANA AKUBARIKI NA AKULINDE</a:t>
            </a:r>
            <a:endParaRPr/>
          </a:p>
          <a:p>
            <a:pPr marL="0" lvl="0" indent="-286067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 AKUANGAZIE USO WAKE, NA KUKUFADHILI</a:t>
            </a:r>
            <a:endParaRPr/>
          </a:p>
          <a:p>
            <a:pPr marL="0" lvl="0" indent="-286067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47222"/>
              <a:buChar char=" "/>
            </a:pPr>
            <a:r>
              <a:rPr lang="en-US" b="1"/>
              <a:t>AKUINULIE USO WAKE NA KUKUPA AMANI</a:t>
            </a:r>
            <a:endParaRPr sz="3600" b="1"/>
          </a:p>
        </p:txBody>
      </p:sp>
    </p:spTree>
  </p:cSld>
  <p:clrMapOvr>
    <a:masterClrMapping/>
  </p:clrMapOvr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4" name="Google Shape;9874;p1493"/>
          <p:cNvSpPr txBox="1">
            <a:spLocks noGrp="1"/>
          </p:cNvSpPr>
          <p:nvPr>
            <p:ph type="body" idx="1"/>
          </p:nvPr>
        </p:nvSpPr>
        <p:spPr>
          <a:xfrm>
            <a:off x="1762125" y="1522413"/>
            <a:ext cx="8705850" cy="380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AMINA, AMINA, AMINA! (AMEN)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AMINA, AMINA, AMINA! (AMEN)</a:t>
            </a:r>
            <a:endParaRPr sz="3600"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MATAIFA YOTE MSIFU BWANA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ENYI WATU WOTE MHIMIDINI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MATAIFA YOTE MSIFU BWANA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ENYI WATU WOTE MHIMIDINI</a:t>
            </a:r>
            <a:endParaRPr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150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ALL I WANT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IS FOR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FOR YOU TO BE GLORIFIED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   FOR YOU TO BE LIFTED HIGH</a:t>
            </a:r>
            <a:endParaRPr/>
          </a:p>
        </p:txBody>
      </p:sp>
    </p:spTree>
  </p:cSld>
  <p:clrMapOvr>
    <a:masterClrMapping/>
  </p:clrMapOvr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9" name="Google Shape;9879;p1494"/>
          <p:cNvSpPr txBox="1">
            <a:spLocks noGrp="1"/>
          </p:cNvSpPr>
          <p:nvPr>
            <p:ph type="body" idx="1"/>
          </p:nvPr>
        </p:nvSpPr>
        <p:spPr>
          <a:xfrm>
            <a:off x="1762125" y="1522413"/>
            <a:ext cx="8705850" cy="380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NEEMA YAKE IWE KWAKO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NA HADI VIZAZI ELFU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FAMILIA, NA WATOTO WAKO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NA WAO, NA WAO</a:t>
            </a:r>
            <a:endParaRPr sz="3600" b="1"/>
          </a:p>
        </p:txBody>
      </p:sp>
    </p:spTree>
  </p:cSld>
  <p:clrMapOvr>
    <a:masterClrMapping/>
  </p:clrMapOvr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4" name="Google Shape;9884;p1495"/>
          <p:cNvSpPr txBox="1">
            <a:spLocks noGrp="1"/>
          </p:cNvSpPr>
          <p:nvPr>
            <p:ph type="body" idx="1"/>
          </p:nvPr>
        </p:nvSpPr>
        <p:spPr>
          <a:xfrm>
            <a:off x="1762125" y="1522413"/>
            <a:ext cx="8705850" cy="3802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0" lvl="0" indent="-31130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UWEPO WAKE UENDE MBELE YAKO</a:t>
            </a:r>
            <a:endParaRPr/>
          </a:p>
          <a:p>
            <a:pPr marL="0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47222"/>
              <a:buChar char=" "/>
            </a:pPr>
            <a:r>
              <a:rPr lang="en-US" b="1"/>
              <a:t>NYUMA YAKO, KANDO YAKO IKUZINGIRE, IWE NDANI YAKO YUKO NAWE, YUKO NAWE</a:t>
            </a:r>
            <a:endParaRPr sz="3600" b="1"/>
          </a:p>
        </p:txBody>
      </p:sp>
    </p:spTree>
  </p:cSld>
  <p:clrMapOvr>
    <a:masterClrMapping/>
  </p:clrMapOvr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9" name="Google Shape;9889;p1496"/>
          <p:cNvSpPr txBox="1">
            <a:spLocks noGrp="1"/>
          </p:cNvSpPr>
          <p:nvPr>
            <p:ph type="body" idx="1"/>
          </p:nvPr>
        </p:nvSpPr>
        <p:spPr>
          <a:xfrm>
            <a:off x="1981201" y="1543052"/>
            <a:ext cx="822960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ASUBUHI NA JIONI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UKUJAPO, UENDAPO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 KWA MAJONZI NA FURAHA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 YUKO NAWE, YUKO NAWE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90" name="Google Shape;9890;p14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5" name="Google Shape;9895;p1497"/>
          <p:cNvSpPr txBox="1">
            <a:spLocks noGrp="1"/>
          </p:cNvSpPr>
          <p:nvPr>
            <p:ph type="body" idx="1"/>
          </p:nvPr>
        </p:nvSpPr>
        <p:spPr>
          <a:xfrm>
            <a:off x="1981201" y="1543052"/>
            <a:ext cx="822960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AKUJALI AKULINDA AKUONA AKUWAZA AKUPENDA AKUPONYA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YUKO NAWE, YUKO NAWE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96" name="Google Shape;9896;p14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1" name="Google Shape;9901;p1498"/>
          <p:cNvSpPr txBox="1">
            <a:spLocks noGrp="1"/>
          </p:cNvSpPr>
          <p:nvPr>
            <p:ph type="title"/>
          </p:nvPr>
        </p:nvSpPr>
        <p:spPr>
          <a:xfrm>
            <a:off x="1981201" y="0"/>
            <a:ext cx="8229600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I OFFER MY LIFE</a:t>
            </a:r>
            <a:endParaRPr/>
          </a:p>
        </p:txBody>
      </p:sp>
      <p:sp>
        <p:nvSpPr>
          <p:cNvPr id="9902" name="Google Shape;9902;p1498"/>
          <p:cNvSpPr txBox="1">
            <a:spLocks noGrp="1"/>
          </p:cNvSpPr>
          <p:nvPr>
            <p:ph type="body" idx="1"/>
          </p:nvPr>
        </p:nvSpPr>
        <p:spPr>
          <a:xfrm>
            <a:off x="1981201" y="919164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 u="sng">
              <a:solidFill>
                <a:srgbClr val="00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LORD I OFFER MY LIFE TO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EVERYTHING I’VE BEEN THROUGH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USE IT FOR YOUR GLORY</a:t>
            </a:r>
            <a:endParaRPr/>
          </a:p>
        </p:txBody>
      </p:sp>
      <p:sp>
        <p:nvSpPr>
          <p:cNvPr id="9903" name="Google Shape;9903;p14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8" name="Google Shape;9908;p1499"/>
          <p:cNvSpPr txBox="1">
            <a:spLocks noGrp="1"/>
          </p:cNvSpPr>
          <p:nvPr>
            <p:ph type="body" idx="1"/>
          </p:nvPr>
        </p:nvSpPr>
        <p:spPr>
          <a:xfrm>
            <a:off x="1981201" y="1543052"/>
            <a:ext cx="822960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>
                <a:latin typeface="Calibri"/>
                <a:ea typeface="Calibri"/>
                <a:cs typeface="Calibri"/>
                <a:sym typeface="Calibri"/>
              </a:rPr>
              <a:t>LORD I OFFER MY DAYS TO YOU</a:t>
            </a:r>
            <a:endParaRPr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>
                <a:latin typeface="Calibri"/>
                <a:ea typeface="Calibri"/>
                <a:cs typeface="Calibri"/>
                <a:sym typeface="Calibri"/>
              </a:rPr>
              <a:t>LIFTING MY PRAISE TO YOU</a:t>
            </a:r>
            <a:endParaRPr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>
                <a:latin typeface="Calibri"/>
                <a:ea typeface="Calibri"/>
                <a:cs typeface="Calibri"/>
                <a:sym typeface="Calibri"/>
              </a:rPr>
              <a:t>AS A LIVING SACRIFICE </a:t>
            </a:r>
            <a:endParaRPr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>
                <a:latin typeface="Calibri"/>
                <a:ea typeface="Calibri"/>
                <a:cs typeface="Calibri"/>
                <a:sym typeface="Calibri"/>
              </a:rPr>
              <a:t>LORD I OFFER YOU MY LIFE</a:t>
            </a:r>
            <a:endParaRPr sz="3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09" name="Google Shape;9909;p14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4" name="Google Shape;9914;p1500"/>
          <p:cNvSpPr txBox="1">
            <a:spLocks noGrp="1"/>
          </p:cNvSpPr>
          <p:nvPr>
            <p:ph type="body" idx="1"/>
          </p:nvPr>
        </p:nvSpPr>
        <p:spPr>
          <a:xfrm>
            <a:off x="1733550" y="1522413"/>
            <a:ext cx="8686800" cy="372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THINGS IN THE PAST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THINGS YET UNSEEN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WISHES AND DREAMS THAT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ARE YET TO COME TRUE</a:t>
            </a:r>
            <a:endParaRPr/>
          </a:p>
        </p:txBody>
      </p:sp>
    </p:spTree>
  </p:cSld>
  <p:clrMapOvr>
    <a:masterClrMapping/>
  </p:clrMapOvr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9" name="Google Shape;9919;p1501"/>
          <p:cNvSpPr txBox="1">
            <a:spLocks noGrp="1"/>
          </p:cNvSpPr>
          <p:nvPr>
            <p:ph type="body" idx="1"/>
          </p:nvPr>
        </p:nvSpPr>
        <p:spPr>
          <a:xfrm>
            <a:off x="1733550" y="1522413"/>
            <a:ext cx="8686800" cy="3725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ALL OF MY HOPE 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ALL OF MY PLANS</a:t>
            </a:r>
            <a:endParaRPr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MY HEART AND MY HANDS ARE LIFTED TO YOU</a:t>
            </a:r>
            <a:endParaRPr/>
          </a:p>
        </p:txBody>
      </p:sp>
    </p:spTree>
  </p:cSld>
  <p:clrMapOvr>
    <a:masterClrMapping/>
  </p:clrMapOvr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4" name="Google Shape;9924;p1502"/>
          <p:cNvSpPr txBox="1">
            <a:spLocks noGrp="1"/>
          </p:cNvSpPr>
          <p:nvPr>
            <p:ph type="body" idx="1"/>
          </p:nvPr>
        </p:nvSpPr>
        <p:spPr>
          <a:xfrm>
            <a:off x="1981201" y="1552575"/>
            <a:ext cx="8229600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LORD I OFFER MY LIFE TO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EVERYTHING I’VE BEEN THROUGH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USE IT FOR YOUR GLORY</a:t>
            </a:r>
            <a:endParaRPr/>
          </a:p>
        </p:txBody>
      </p:sp>
      <p:sp>
        <p:nvSpPr>
          <p:cNvPr id="9925" name="Google Shape;9925;p15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0" name="Google Shape;9930;p1503"/>
          <p:cNvSpPr txBox="1">
            <a:spLocks noGrp="1"/>
          </p:cNvSpPr>
          <p:nvPr>
            <p:ph type="body" idx="1"/>
          </p:nvPr>
        </p:nvSpPr>
        <p:spPr>
          <a:xfrm>
            <a:off x="1981201" y="1543052"/>
            <a:ext cx="822960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>
                <a:latin typeface="Calibri"/>
                <a:ea typeface="Calibri"/>
                <a:cs typeface="Calibri"/>
                <a:sym typeface="Calibri"/>
              </a:rPr>
              <a:t>LORD I OFFER MY DAYS TO YOU</a:t>
            </a:r>
            <a:endParaRPr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>
                <a:latin typeface="Calibri"/>
                <a:ea typeface="Calibri"/>
                <a:cs typeface="Calibri"/>
                <a:sym typeface="Calibri"/>
              </a:rPr>
              <a:t>LIFTING MY PRAISE TO YOU</a:t>
            </a:r>
            <a:endParaRPr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>
                <a:latin typeface="Calibri"/>
                <a:ea typeface="Calibri"/>
                <a:cs typeface="Calibri"/>
                <a:sym typeface="Calibri"/>
              </a:rPr>
              <a:t>AS A LIVING SACRIFICE </a:t>
            </a:r>
            <a:endParaRPr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>
                <a:latin typeface="Calibri"/>
                <a:ea typeface="Calibri"/>
                <a:cs typeface="Calibri"/>
                <a:sym typeface="Calibri"/>
              </a:rPr>
              <a:t>LORD I OFFER YOU MY LIFE</a:t>
            </a:r>
            <a:endParaRPr sz="3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31" name="Google Shape;9931;p15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151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LET PRAISES RISE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200"/>
              <a:buNone/>
            </a:pPr>
            <a:r>
              <a:rPr lang="en-US" sz="4200" b="1">
                <a:solidFill>
                  <a:schemeClr val="dk1"/>
                </a:solidFill>
              </a:rPr>
              <a:t>(ZIPANDE, ZIPANDE BABA ZIPANDE, ZIPANDE EH)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 FROM THE INSIDE OF ME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200"/>
              <a:buNone/>
            </a:pPr>
            <a:r>
              <a:rPr lang="en-US" sz="4200" b="1">
                <a:solidFill>
                  <a:schemeClr val="dk1"/>
                </a:solidFill>
              </a:rPr>
              <a:t>(ZIPANDE, ZIPANDE!)</a:t>
            </a:r>
            <a:endParaRPr/>
          </a:p>
        </p:txBody>
      </p:sp>
    </p:spTree>
  </p:cSld>
  <p:clrMapOvr>
    <a:masterClrMapping/>
  </p:clrMapOvr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6" name="Google Shape;9936;p1504"/>
          <p:cNvSpPr txBox="1">
            <a:spLocks noGrp="1"/>
          </p:cNvSpPr>
          <p:nvPr>
            <p:ph type="title"/>
          </p:nvPr>
        </p:nvSpPr>
        <p:spPr>
          <a:xfrm>
            <a:off x="2592390" y="0"/>
            <a:ext cx="6556375" cy="717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BRING ME BACK</a:t>
            </a:r>
            <a:endParaRPr/>
          </a:p>
        </p:txBody>
      </p:sp>
      <p:sp>
        <p:nvSpPr>
          <p:cNvPr id="9937" name="Google Shape;9937;p1504"/>
          <p:cNvSpPr txBox="1">
            <a:spLocks noGrp="1"/>
          </p:cNvSpPr>
          <p:nvPr>
            <p:ph type="body" idx="1"/>
          </p:nvPr>
        </p:nvSpPr>
        <p:spPr>
          <a:xfrm>
            <a:off x="1941513" y="909640"/>
            <a:ext cx="8229600" cy="39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WHERE I BELONG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IS AT YOUR FEET PRAISING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WHERE I BELONG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IS AT YOUR FEET TOUCHING YOU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  <p:sp>
        <p:nvSpPr>
          <p:cNvPr id="9938" name="Google Shape;9938;p15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3" name="Google Shape;9943;p1505"/>
          <p:cNvSpPr txBox="1">
            <a:spLocks noGrp="1"/>
          </p:cNvSpPr>
          <p:nvPr>
            <p:ph type="body" idx="1"/>
          </p:nvPr>
        </p:nvSpPr>
        <p:spPr>
          <a:xfrm>
            <a:off x="1981201" y="1792288"/>
            <a:ext cx="8229600" cy="3668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LORD I NEED ONLY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POUR OUT YOUR LIFE ON ME AGAIN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  <p:sp>
        <p:nvSpPr>
          <p:cNvPr id="9944" name="Google Shape;9944;p15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9" name="Google Shape;9949;p1506"/>
          <p:cNvSpPr txBox="1">
            <a:spLocks noGrp="1"/>
          </p:cNvSpPr>
          <p:nvPr>
            <p:ph type="body" idx="1"/>
          </p:nvPr>
        </p:nvSpPr>
        <p:spPr>
          <a:xfrm>
            <a:off x="1981201" y="1533525"/>
            <a:ext cx="82296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BRING ME BACK TO THE PLACE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WHERE I LOVE THE CROSS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BRING ME BACK TO THE PLACE WHERE AM ON MY KNEES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</p:txBody>
      </p:sp>
      <p:sp>
        <p:nvSpPr>
          <p:cNvPr id="9950" name="Google Shape;9950;p15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5" name="Google Shape;9955;p1507"/>
          <p:cNvSpPr txBox="1">
            <a:spLocks noGrp="1"/>
          </p:cNvSpPr>
          <p:nvPr>
            <p:ph type="body" idx="1"/>
          </p:nvPr>
        </p:nvSpPr>
        <p:spPr>
          <a:xfrm>
            <a:off x="1981201" y="1655763"/>
            <a:ext cx="8229600" cy="379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BRING ME BACK TO AN UNDIVIDED HEART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JESUS, BRING ME BACK TO YOU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  <p:sp>
        <p:nvSpPr>
          <p:cNvPr id="9956" name="Google Shape;9956;p1507"/>
          <p:cNvSpPr txBox="1">
            <a:spLocks noGrp="1"/>
          </p:cNvSpPr>
          <p:nvPr>
            <p:ph type="ftr" idx="11"/>
          </p:nvPr>
        </p:nvSpPr>
        <p:spPr>
          <a:xfrm>
            <a:off x="4648201" y="5732463"/>
            <a:ext cx="2895600" cy="176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1" name="Google Shape;9961;p1508"/>
          <p:cNvSpPr txBox="1">
            <a:spLocks noGrp="1"/>
          </p:cNvSpPr>
          <p:nvPr>
            <p:ph type="body" idx="1"/>
          </p:nvPr>
        </p:nvSpPr>
        <p:spPr>
          <a:xfrm>
            <a:off x="1981201" y="1514475"/>
            <a:ext cx="82296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(</a:t>
            </a:r>
            <a:r>
              <a:rPr lang="en-US" sz="3600" b="1"/>
              <a:t>BRING ME BACK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BRING ME BACK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BRING ME BACK TO YOU) X4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  <p:sp>
        <p:nvSpPr>
          <p:cNvPr id="9962" name="Google Shape;9962;p15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7" name="Google Shape;9967;p1509"/>
          <p:cNvSpPr txBox="1">
            <a:spLocks noGrp="1"/>
          </p:cNvSpPr>
          <p:nvPr>
            <p:ph type="body" idx="1"/>
          </p:nvPr>
        </p:nvSpPr>
        <p:spPr>
          <a:xfrm>
            <a:off x="1981201" y="1416052"/>
            <a:ext cx="8229600" cy="4035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09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Char char=" "/>
            </a:pPr>
            <a:r>
              <a:rPr lang="en-US" sz="3300" b="1"/>
              <a:t>LORD I WANT TO KNOW YOUR GLORY</a:t>
            </a:r>
            <a:endParaRPr/>
          </a:p>
          <a:p>
            <a:pPr marL="91438" lvl="0" indent="-209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Char char=" "/>
            </a:pPr>
            <a:r>
              <a:rPr lang="en-US" sz="3300" b="1"/>
              <a:t>I WANT TO OFFER A SACRIFICE OF PRAISE</a:t>
            </a:r>
            <a:endParaRPr/>
          </a:p>
          <a:p>
            <a:pPr marL="91438" lvl="0" indent="-209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300"/>
              <a:buChar char=" "/>
            </a:pPr>
            <a:r>
              <a:rPr lang="en-US" sz="3300" b="1"/>
              <a:t>FILL THIS TEMPLE LORD WITH YOUR SPIRIT ONCE AGAIN</a:t>
            </a:r>
            <a:endParaRPr/>
          </a:p>
        </p:txBody>
      </p:sp>
      <p:sp>
        <p:nvSpPr>
          <p:cNvPr id="9968" name="Google Shape;9968;p15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4" name="Google Shape;9974;p1510"/>
          <p:cNvSpPr txBox="1">
            <a:spLocks noGrp="1"/>
          </p:cNvSpPr>
          <p:nvPr>
            <p:ph type="title"/>
          </p:nvPr>
        </p:nvSpPr>
        <p:spPr>
          <a:xfrm>
            <a:off x="1981201" y="0"/>
            <a:ext cx="8229600" cy="69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TOWARDS PERFECTION</a:t>
            </a:r>
            <a:endParaRPr/>
          </a:p>
        </p:txBody>
      </p:sp>
      <p:sp>
        <p:nvSpPr>
          <p:cNvPr id="9975" name="Google Shape;9975;p1510"/>
          <p:cNvSpPr txBox="1">
            <a:spLocks noGrp="1"/>
          </p:cNvSpPr>
          <p:nvPr>
            <p:ph type="body" idx="1"/>
          </p:nvPr>
        </p:nvSpPr>
        <p:spPr>
          <a:xfrm>
            <a:off x="2152651" y="1617665"/>
            <a:ext cx="7924800" cy="3411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OPEN OUR EYES TO SEE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OPEN OUR EARS TO HEAR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OPEN OUR HEARTS TO KNOW AND UNDERSTAND</a:t>
            </a:r>
            <a:endParaRPr/>
          </a:p>
        </p:txBody>
      </p:sp>
      <p:sp>
        <p:nvSpPr>
          <p:cNvPr id="9976" name="Google Shape;9976;p15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2" name="Google Shape;9982;p1511"/>
          <p:cNvSpPr txBox="1">
            <a:spLocks noGrp="1"/>
          </p:cNvSpPr>
          <p:nvPr>
            <p:ph type="body" idx="1"/>
          </p:nvPr>
        </p:nvSpPr>
        <p:spPr>
          <a:xfrm>
            <a:off x="1676400" y="1617665"/>
            <a:ext cx="8801100" cy="3411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THAT ALL OUR RESOURCE COMES FROM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SO NOW BEING FOUND WITHIN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TOGETHER WE WILL GROW UP INTO THE PERFECT MAN</a:t>
            </a:r>
            <a:endParaRPr/>
          </a:p>
        </p:txBody>
      </p:sp>
      <p:sp>
        <p:nvSpPr>
          <p:cNvPr id="9983" name="Google Shape;9983;p15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8" name="Google Shape;9988;p1512"/>
          <p:cNvSpPr txBox="1">
            <a:spLocks noGrp="1"/>
          </p:cNvSpPr>
          <p:nvPr>
            <p:ph type="title"/>
          </p:nvPr>
        </p:nvSpPr>
        <p:spPr>
          <a:xfrm>
            <a:off x="3098802" y="2"/>
            <a:ext cx="5648325" cy="652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ALL HONOR</a:t>
            </a:r>
            <a:endParaRPr/>
          </a:p>
        </p:txBody>
      </p:sp>
      <p:sp>
        <p:nvSpPr>
          <p:cNvPr id="9989" name="Google Shape;9989;p1512"/>
          <p:cNvSpPr txBox="1">
            <a:spLocks noGrp="1"/>
          </p:cNvSpPr>
          <p:nvPr>
            <p:ph type="body" idx="1"/>
          </p:nvPr>
        </p:nvSpPr>
        <p:spPr>
          <a:xfrm>
            <a:off x="1981201" y="1562102"/>
            <a:ext cx="8229600" cy="388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ALL HONOR, ALL GLORY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ALL POWER TO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ALL HONOR, ALL GLORY,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ALL POWER TO YOU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700"/>
              <a:buNone/>
            </a:pPr>
            <a:endParaRPr sz="2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90" name="Google Shape;9990;p15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5" name="Google Shape;9995;p1513"/>
          <p:cNvSpPr txBox="1">
            <a:spLocks noGrp="1"/>
          </p:cNvSpPr>
          <p:nvPr>
            <p:ph type="body" idx="1"/>
          </p:nvPr>
        </p:nvSpPr>
        <p:spPr>
          <a:xfrm>
            <a:off x="1981201" y="1543052"/>
            <a:ext cx="822960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HOLY FATHER, WE WORSHIP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PRECIOUS JESUS, OUR SAVIOUR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(HOLY SPIRIT, WE WAIT ON YOU)X3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FOR FIRE…………………FOR FIRE</a:t>
            </a:r>
            <a:endParaRPr/>
          </a:p>
        </p:txBody>
      </p:sp>
      <p:sp>
        <p:nvSpPr>
          <p:cNvPr id="9996" name="Google Shape;9996;p15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152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chemeClr val="dk1"/>
                </a:solidFill>
              </a:rPr>
              <a:t>COME FILL MY LIFE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000"/>
              <a:buNone/>
            </a:pPr>
            <a:r>
              <a:rPr lang="en-US" sz="4000" b="1" dirty="0">
                <a:solidFill>
                  <a:schemeClr val="dk1"/>
                </a:solidFill>
              </a:rPr>
              <a:t>(NIJAZE, NIJAZE, BABA NIJAZE, NIJAZE EH)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chemeClr val="dk1"/>
                </a:solidFill>
              </a:rPr>
              <a:t>FROM THE INSIDE OF ME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000"/>
              <a:buNone/>
            </a:pPr>
            <a:r>
              <a:rPr lang="en-US" sz="4000" b="1" dirty="0">
                <a:solidFill>
                  <a:schemeClr val="dk1"/>
                </a:solidFill>
              </a:rPr>
              <a:t>(NIJAZE, NIJAZE!)</a:t>
            </a:r>
            <a:endParaRPr dirty="0"/>
          </a:p>
        </p:txBody>
      </p:sp>
    </p:spTree>
  </p:cSld>
  <p:clrMapOvr>
    <a:masterClrMapping/>
  </p:clrMapOvr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1" name="Google Shape;10001;p1514"/>
          <p:cNvSpPr txBox="1">
            <a:spLocks noGrp="1"/>
          </p:cNvSpPr>
          <p:nvPr>
            <p:ph type="body" idx="1"/>
          </p:nvPr>
        </p:nvSpPr>
        <p:spPr>
          <a:xfrm>
            <a:off x="1981201" y="1533525"/>
            <a:ext cx="82296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/>
              <a:t> HESHIMA, UTUKUFU, </a:t>
            </a:r>
            <a:endParaRPr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/>
              <a:t>NGUVU ZOTE KWAKO WEWE</a:t>
            </a:r>
            <a:endParaRPr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/>
              <a:t>HESHIMA,UTUKUFU,</a:t>
            </a:r>
            <a:endParaRPr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/>
              <a:t>NGUVU ZOTE KWAKO WEWE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 dirty="0"/>
          </a:p>
        </p:txBody>
      </p:sp>
      <p:sp>
        <p:nvSpPr>
          <p:cNvPr id="10002" name="Google Shape;10002;p15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7" name="Google Shape;10007;p1515"/>
          <p:cNvSpPr txBox="1">
            <a:spLocks noGrp="1"/>
          </p:cNvSpPr>
          <p:nvPr>
            <p:ph type="body" idx="1"/>
          </p:nvPr>
        </p:nvSpPr>
        <p:spPr>
          <a:xfrm>
            <a:off x="1981201" y="1511302"/>
            <a:ext cx="8229600" cy="39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91438" lvl="0" indent="-21145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 BABA WETU, TWAKUABUDU</a:t>
            </a:r>
            <a:endParaRPr/>
          </a:p>
          <a:p>
            <a:pPr marL="91438" lvl="0" indent="-21145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 BWANA YESU, MWOKOZI</a:t>
            </a:r>
            <a:endParaRPr/>
          </a:p>
          <a:p>
            <a:pPr marL="91438" lvl="0" indent="-21145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 EWE ROHO, TWAKUNGOJEA</a:t>
            </a:r>
            <a:endParaRPr/>
          </a:p>
          <a:p>
            <a:pPr marL="91438" lvl="0" indent="-21145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 EWE ROHO, TWAKUNGOJEA</a:t>
            </a:r>
            <a:endParaRPr/>
          </a:p>
          <a:p>
            <a:pPr marL="91438" lvl="0" indent="-21145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marL="91438" lvl="0" indent="-21145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 UTUJAZE……………….UTUJAZE</a:t>
            </a:r>
            <a:endParaRPr/>
          </a:p>
        </p:txBody>
      </p:sp>
      <p:sp>
        <p:nvSpPr>
          <p:cNvPr id="10008" name="Google Shape;10008;p15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3" name="Google Shape;10013;p1516"/>
          <p:cNvSpPr txBox="1">
            <a:spLocks noGrp="1"/>
          </p:cNvSpPr>
          <p:nvPr>
            <p:ph type="title"/>
          </p:nvPr>
        </p:nvSpPr>
        <p:spPr>
          <a:xfrm>
            <a:off x="2098676" y="0"/>
            <a:ext cx="8229600" cy="6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GOD IS HERE</a:t>
            </a:r>
            <a:endParaRPr/>
          </a:p>
        </p:txBody>
      </p:sp>
      <p:sp>
        <p:nvSpPr>
          <p:cNvPr id="10014" name="Google Shape;10014;p1516"/>
          <p:cNvSpPr txBox="1">
            <a:spLocks noGrp="1"/>
          </p:cNvSpPr>
          <p:nvPr>
            <p:ph type="body" idx="1"/>
          </p:nvPr>
        </p:nvSpPr>
        <p:spPr>
          <a:xfrm>
            <a:off x="2006600" y="971551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GOD IS HERE X2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ALMIGHTY GOD IS HERE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BOW DOWN BEFORE HIM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IN REVERENCE AND FEAR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GOD IS HERE X2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ALMIGHTY GOD IS HERE X2</a:t>
            </a:r>
            <a:endParaRPr/>
          </a:p>
        </p:txBody>
      </p:sp>
      <p:sp>
        <p:nvSpPr>
          <p:cNvPr id="10015" name="Google Shape;10015;p15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0" name="Google Shape;10020;p1517"/>
          <p:cNvSpPr txBox="1">
            <a:spLocks noGrp="1"/>
          </p:cNvSpPr>
          <p:nvPr>
            <p:ph type="title"/>
          </p:nvPr>
        </p:nvSpPr>
        <p:spPr>
          <a:xfrm>
            <a:off x="1878014" y="1"/>
            <a:ext cx="822960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ISN’T IT GOOD</a:t>
            </a:r>
            <a:endParaRPr/>
          </a:p>
        </p:txBody>
      </p:sp>
      <p:sp>
        <p:nvSpPr>
          <p:cNvPr id="10021" name="Google Shape;10021;p1517"/>
          <p:cNvSpPr txBox="1">
            <a:spLocks noGrp="1"/>
          </p:cNvSpPr>
          <p:nvPr>
            <p:ph type="body" idx="1"/>
          </p:nvPr>
        </p:nvSpPr>
        <p:spPr>
          <a:xfrm>
            <a:off x="1993900" y="917577"/>
            <a:ext cx="822960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ISN’T IT GOOD TO KNOW THE LORD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ISN’T IT GOOD TO PRAISE HIS NAME</a:t>
            </a:r>
            <a:endParaRPr/>
          </a:p>
        </p:txBody>
      </p:sp>
      <p:sp>
        <p:nvSpPr>
          <p:cNvPr id="10022" name="Google Shape;10022;p15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7" name="Google Shape;10027;p1518"/>
          <p:cNvSpPr txBox="1">
            <a:spLocks noGrp="1"/>
          </p:cNvSpPr>
          <p:nvPr>
            <p:ph type="body" idx="1"/>
          </p:nvPr>
        </p:nvSpPr>
        <p:spPr>
          <a:xfrm>
            <a:off x="1930400" y="900115"/>
            <a:ext cx="8229600" cy="391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ISN’T IT GOOD TO KNOW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 HE’S ALWAYS THERE FOR US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ISN’T IT GOOD TO KNOW THE LORD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  <p:sp>
        <p:nvSpPr>
          <p:cNvPr id="10028" name="Google Shape;10028;p15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3" name="Google Shape;10033;p1519"/>
          <p:cNvSpPr txBox="1">
            <a:spLocks noGrp="1"/>
          </p:cNvSpPr>
          <p:nvPr>
            <p:ph type="body" idx="1"/>
          </p:nvPr>
        </p:nvSpPr>
        <p:spPr>
          <a:xfrm>
            <a:off x="2006600" y="9032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FOR I KNOW HIM TO BE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ONE THAT LEADETH ME</a:t>
            </a:r>
            <a:endParaRPr/>
          </a:p>
        </p:txBody>
      </p:sp>
      <p:sp>
        <p:nvSpPr>
          <p:cNvPr id="10034" name="Google Shape;10034;p15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9" name="Google Shape;10039;p1520"/>
          <p:cNvSpPr txBox="1">
            <a:spLocks noGrp="1"/>
          </p:cNvSpPr>
          <p:nvPr>
            <p:ph type="body" idx="1"/>
          </p:nvPr>
        </p:nvSpPr>
        <p:spPr>
          <a:xfrm>
            <a:off x="2058988" y="938214"/>
            <a:ext cx="8229600" cy="4037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 </a:t>
            </a:r>
            <a:r>
              <a:rPr lang="en-US" sz="3600" b="1"/>
              <a:t>FOR I KNOW HIM TO BE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MY HELP IN TIME OF NEED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FOR I KNOW HIM TO BE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MY TRUE LIBERTY</a:t>
            </a:r>
            <a:endParaRPr/>
          </a:p>
        </p:txBody>
      </p:sp>
      <p:sp>
        <p:nvSpPr>
          <p:cNvPr id="10040" name="Google Shape;10040;p15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5" name="Google Shape;10045;p1521"/>
          <p:cNvSpPr txBox="1">
            <a:spLocks noGrp="1"/>
          </p:cNvSpPr>
          <p:nvPr>
            <p:ph type="body" idx="1"/>
          </p:nvPr>
        </p:nvSpPr>
        <p:spPr>
          <a:xfrm>
            <a:off x="1981201" y="933450"/>
            <a:ext cx="8229600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ONE THAT I CAN TRUST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 AND I WILL NEVER, NEVER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WALK ALONE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FOR HE’S ALWAYS</a:t>
            </a:r>
            <a:endParaRPr/>
          </a:p>
        </p:txBody>
      </p:sp>
      <p:sp>
        <p:nvSpPr>
          <p:cNvPr id="10046" name="Google Shape;10046;p15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1" name="Google Shape;10051;p1522"/>
          <p:cNvSpPr txBox="1">
            <a:spLocks noGrp="1"/>
          </p:cNvSpPr>
          <p:nvPr>
            <p:ph type="body" idx="1"/>
          </p:nvPr>
        </p:nvSpPr>
        <p:spPr>
          <a:xfrm>
            <a:off x="1950027" y="1510002"/>
            <a:ext cx="8229600" cy="3897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ISN’T IT GOOD TO KNOW THE LORD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ISN’T IT GOOD TO PRAISE HIS NAME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52" name="Google Shape;10052;p15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7" name="Google Shape;10057;p1523"/>
          <p:cNvSpPr txBox="1">
            <a:spLocks noGrp="1"/>
          </p:cNvSpPr>
          <p:nvPr>
            <p:ph type="body" idx="1"/>
          </p:nvPr>
        </p:nvSpPr>
        <p:spPr>
          <a:xfrm>
            <a:off x="1955801" y="950915"/>
            <a:ext cx="822960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>
              <a:latin typeface="Calibri"/>
              <a:ea typeface="Calibri"/>
              <a:cs typeface="Calibri"/>
              <a:sym typeface="Calibri"/>
            </a:endParaRPr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ISN’T IT GOOD TO KNOW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THAT HE’S ALWAYS THERE FOR US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ISN’T IT GOOD TO KNOW THE LORD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58" name="Google Shape;10058;p15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53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SET ME ON FIRE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r>
              <a:rPr lang="en-US" sz="3600" b="1">
                <a:solidFill>
                  <a:schemeClr val="dk1"/>
                </a:solidFill>
              </a:rPr>
              <a:t>(NIWASHE, NIWASHE NARE NIWASHE, NIWASHE EH)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FROM THE INSIDE OF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r>
              <a:rPr lang="en-US" sz="3600" b="1">
                <a:solidFill>
                  <a:schemeClr val="dk1"/>
                </a:solidFill>
              </a:rPr>
              <a:t>(NIWASHE!) </a:t>
            </a:r>
            <a:endParaRPr/>
          </a:p>
        </p:txBody>
      </p:sp>
    </p:spTree>
  </p:cSld>
  <p:clrMapOvr>
    <a:masterClrMapping/>
  </p:clrMapOvr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3" name="Google Shape;10063;p1524"/>
          <p:cNvSpPr txBox="1">
            <a:spLocks noGrp="1"/>
          </p:cNvSpPr>
          <p:nvPr>
            <p:ph type="title"/>
          </p:nvPr>
        </p:nvSpPr>
        <p:spPr>
          <a:xfrm>
            <a:off x="2046289" y="535709"/>
            <a:ext cx="8229600" cy="932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IN YOUR HANDS</a:t>
            </a:r>
            <a:endParaRPr/>
          </a:p>
        </p:txBody>
      </p:sp>
      <p:sp>
        <p:nvSpPr>
          <p:cNvPr id="10064" name="Google Shape;10064;p1524"/>
          <p:cNvSpPr txBox="1">
            <a:spLocks noGrp="1"/>
          </p:cNvSpPr>
          <p:nvPr>
            <p:ph type="body" idx="1"/>
          </p:nvPr>
        </p:nvSpPr>
        <p:spPr>
          <a:xfrm>
            <a:off x="2112965" y="1616364"/>
            <a:ext cx="8105775" cy="4174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latin typeface="Calibri"/>
                <a:ea typeface="Calibri"/>
                <a:cs typeface="Calibri"/>
                <a:sym typeface="Calibri"/>
              </a:rPr>
              <a:t> I'M SO SECURE YOU'RE HERE WITH ME</a:t>
            </a:r>
            <a:br>
              <a:rPr lang="en-US" sz="5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latin typeface="Calibri"/>
                <a:ea typeface="Calibri"/>
                <a:cs typeface="Calibri"/>
                <a:sym typeface="Calibri"/>
              </a:rPr>
              <a:t>YOU STAY THE SAME YOUR LOVE REMAINS</a:t>
            </a:r>
            <a:br>
              <a:rPr lang="en-US" sz="5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latin typeface="Calibri"/>
                <a:ea typeface="Calibri"/>
                <a:cs typeface="Calibri"/>
                <a:sym typeface="Calibri"/>
              </a:rPr>
              <a:t>HERE IN MY HEART</a:t>
            </a:r>
            <a:endParaRPr/>
          </a:p>
        </p:txBody>
      </p:sp>
      <p:sp>
        <p:nvSpPr>
          <p:cNvPr id="10065" name="Google Shape;10065;p15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0" name="Google Shape;10070;p1525"/>
          <p:cNvSpPr txBox="1">
            <a:spLocks noGrp="1"/>
          </p:cNvSpPr>
          <p:nvPr>
            <p:ph type="body" idx="1"/>
          </p:nvPr>
        </p:nvSpPr>
        <p:spPr>
          <a:xfrm>
            <a:off x="2006600" y="1505526"/>
            <a:ext cx="8229600" cy="3353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 </a:t>
            </a:r>
            <a:r>
              <a:rPr lang="en-US" sz="5400" b="1"/>
              <a:t>SO CLOSE I BELIEVE</a:t>
            </a:r>
            <a:br>
              <a:rPr lang="en-US" sz="5400" b="1"/>
            </a:br>
            <a:r>
              <a:rPr lang="en-US" sz="5400" b="1"/>
              <a:t>YOU'RE HOLDING ME NOW</a:t>
            </a:r>
            <a:br>
              <a:rPr lang="en-US" sz="5400" b="1"/>
            </a:br>
            <a:r>
              <a:rPr lang="en-US" sz="5400" b="1"/>
              <a:t>IN YOUR HANDS I BELONG</a:t>
            </a:r>
            <a:br>
              <a:rPr lang="en-US" sz="5400" b="1"/>
            </a:br>
            <a:r>
              <a:rPr lang="en-US" sz="5400" b="1"/>
              <a:t>YOU'LL NEVER LET ME GO</a:t>
            </a:r>
            <a:endParaRPr/>
          </a:p>
        </p:txBody>
      </p:sp>
      <p:sp>
        <p:nvSpPr>
          <p:cNvPr id="10071" name="Google Shape;10071;p15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6" name="Google Shape;10076;p1526"/>
          <p:cNvSpPr txBox="1">
            <a:spLocks noGrp="1"/>
          </p:cNvSpPr>
          <p:nvPr>
            <p:ph type="body" idx="1"/>
          </p:nvPr>
        </p:nvSpPr>
        <p:spPr>
          <a:xfrm>
            <a:off x="923636" y="1542472"/>
            <a:ext cx="10150764" cy="4045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dirty="0"/>
              <a:t>  </a:t>
            </a:r>
            <a:r>
              <a:rPr lang="en-US" sz="5400" b="1" dirty="0"/>
              <a:t>YOU GAVE YOUR LIFE AND YOUR ENDLESS LOVE</a:t>
            </a:r>
            <a:br>
              <a:rPr lang="en-US" sz="5400" b="1" dirty="0"/>
            </a:br>
            <a:r>
              <a:rPr lang="en-US" sz="5400" b="1" dirty="0"/>
              <a:t>YOU SET ME FREE AND SHOWED THE WAY</a:t>
            </a:r>
            <a:br>
              <a:rPr lang="en-US" sz="5400" b="1" dirty="0"/>
            </a:br>
            <a:r>
              <a:rPr lang="en-US" sz="5400" b="1" dirty="0"/>
              <a:t>NOW I AM FOUND</a:t>
            </a:r>
            <a:br>
              <a:rPr lang="en-US" sz="5400" b="1" dirty="0"/>
            </a:br>
            <a:endParaRPr sz="5400" b="1" dirty="0"/>
          </a:p>
        </p:txBody>
      </p:sp>
      <p:sp>
        <p:nvSpPr>
          <p:cNvPr id="10077" name="Google Shape;10077;p15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2" name="Google Shape;10082;p1527"/>
          <p:cNvSpPr txBox="1">
            <a:spLocks noGrp="1"/>
          </p:cNvSpPr>
          <p:nvPr>
            <p:ph type="body" idx="1"/>
          </p:nvPr>
        </p:nvSpPr>
        <p:spPr>
          <a:xfrm>
            <a:off x="1916547" y="1516641"/>
            <a:ext cx="8229600" cy="384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SO CLOSE I BELIEVE</a:t>
            </a:r>
            <a:br>
              <a:rPr lang="en-US" sz="5400" b="1"/>
            </a:br>
            <a:r>
              <a:rPr lang="en-US" sz="5400" b="1"/>
              <a:t>YOU'RE HOLDING ME NOW</a:t>
            </a:r>
            <a:br>
              <a:rPr lang="en-US" sz="5400" b="1"/>
            </a:br>
            <a:r>
              <a:rPr lang="en-US" sz="5400" b="1"/>
              <a:t>IN YOUR HANDS I BELONG</a:t>
            </a:r>
            <a:br>
              <a:rPr lang="en-US" sz="5400" b="1"/>
            </a:br>
            <a:r>
              <a:rPr lang="en-US" sz="5400" b="1"/>
              <a:t>YOU'LL NEVER LET ME GO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</p:txBody>
      </p:sp>
      <p:sp>
        <p:nvSpPr>
          <p:cNvPr id="10083" name="Google Shape;10083;p15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8" name="Google Shape;10088;p1528"/>
          <p:cNvSpPr txBox="1">
            <a:spLocks noGrp="1"/>
          </p:cNvSpPr>
          <p:nvPr>
            <p:ph type="body" idx="1"/>
          </p:nvPr>
        </p:nvSpPr>
        <p:spPr>
          <a:xfrm>
            <a:off x="868219" y="1588654"/>
            <a:ext cx="10252364" cy="3999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 </a:t>
            </a:r>
            <a:r>
              <a:rPr lang="en-US" sz="5400" b="1"/>
              <a:t>ALL ALONG YOU WERE BESIDE ME</a:t>
            </a:r>
            <a:br>
              <a:rPr lang="en-US" sz="5400" b="1"/>
            </a:br>
            <a:r>
              <a:rPr lang="en-US" sz="5400" b="1"/>
              <a:t>EVEN WHEN I COULDN'T TELL THROUGH THE YEARS</a:t>
            </a:r>
            <a:br>
              <a:rPr lang="en-US" sz="5400" b="1"/>
            </a:br>
            <a:r>
              <a:rPr lang="en-US" sz="5400" b="1"/>
              <a:t>YOU SHOWED ME MORE OF YOU</a:t>
            </a:r>
            <a:br>
              <a:rPr lang="en-US" sz="5400" b="1"/>
            </a:br>
            <a:r>
              <a:rPr lang="en-US" sz="5400" b="1"/>
              <a:t>MORE OF YOU</a:t>
            </a:r>
            <a:endParaRPr sz="5400"/>
          </a:p>
        </p:txBody>
      </p:sp>
      <p:sp>
        <p:nvSpPr>
          <p:cNvPr id="10089" name="Google Shape;10089;p15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4" name="Google Shape;10094;p1529"/>
          <p:cNvSpPr txBox="1">
            <a:spLocks noGrp="1"/>
          </p:cNvSpPr>
          <p:nvPr>
            <p:ph type="body" idx="1"/>
          </p:nvPr>
        </p:nvSpPr>
        <p:spPr>
          <a:xfrm>
            <a:off x="1819565" y="1555751"/>
            <a:ext cx="8229600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SO CLOSE I BELIEVE</a:t>
            </a:r>
            <a:br>
              <a:rPr lang="en-US" sz="5400" b="1"/>
            </a:br>
            <a:r>
              <a:rPr lang="en-US" sz="5400" b="1"/>
              <a:t>YOU'RE HOLDING ME NOW</a:t>
            </a:r>
            <a:br>
              <a:rPr lang="en-US" sz="5400" b="1"/>
            </a:br>
            <a:r>
              <a:rPr lang="en-US" sz="5400" b="1"/>
              <a:t>IN YOUR HANDS I BELONG.</a:t>
            </a:r>
            <a:br>
              <a:rPr lang="en-US" sz="5400" b="1"/>
            </a:br>
            <a:r>
              <a:rPr lang="en-US" sz="5400" b="1"/>
              <a:t>YOU'LL NEVER LET ME GO;</a:t>
            </a:r>
            <a:endParaRPr/>
          </a:p>
        </p:txBody>
      </p:sp>
      <p:sp>
        <p:nvSpPr>
          <p:cNvPr id="10095" name="Google Shape;10095;p15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0" name="Google Shape;10100;p1530"/>
          <p:cNvSpPr txBox="1">
            <a:spLocks noGrp="1"/>
          </p:cNvSpPr>
          <p:nvPr>
            <p:ph type="title"/>
          </p:nvPr>
        </p:nvSpPr>
        <p:spPr>
          <a:xfrm>
            <a:off x="2084390" y="166254"/>
            <a:ext cx="6905625" cy="1209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NIFINYANGE</a:t>
            </a:r>
            <a:endParaRPr/>
          </a:p>
        </p:txBody>
      </p:sp>
      <p:sp>
        <p:nvSpPr>
          <p:cNvPr id="10101" name="Google Shape;10101;p1530"/>
          <p:cNvSpPr txBox="1">
            <a:spLocks noGrp="1"/>
          </p:cNvSpPr>
          <p:nvPr>
            <p:ph type="body" idx="1"/>
          </p:nvPr>
        </p:nvSpPr>
        <p:spPr>
          <a:xfrm>
            <a:off x="323273" y="1505527"/>
            <a:ext cx="11000509" cy="391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BWANA MUNGU,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NAKUOMBA SASA;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UNIFANYE KUWA KAMA,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UPENDAVYO</a:t>
            </a:r>
            <a:endParaRPr/>
          </a:p>
        </p:txBody>
      </p:sp>
      <p:sp>
        <p:nvSpPr>
          <p:cNvPr id="10102" name="Google Shape;10102;p15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7" name="Google Shape;10107;p1531"/>
          <p:cNvSpPr txBox="1">
            <a:spLocks noGrp="1"/>
          </p:cNvSpPr>
          <p:nvPr>
            <p:ph type="body" idx="1"/>
          </p:nvPr>
        </p:nvSpPr>
        <p:spPr>
          <a:xfrm>
            <a:off x="387927" y="1579418"/>
            <a:ext cx="11268364" cy="404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KWANI WEWE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NI MUWEZA YOTE,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UNIFANYE KUWA KAMA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UPENDAVYO</a:t>
            </a:r>
            <a:endParaRPr/>
          </a:p>
        </p:txBody>
      </p:sp>
      <p:sp>
        <p:nvSpPr>
          <p:cNvPr id="10108" name="Google Shape;10108;p15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3" name="Google Shape;10113;p1532"/>
          <p:cNvSpPr txBox="1">
            <a:spLocks noGrp="1"/>
          </p:cNvSpPr>
          <p:nvPr>
            <p:ph type="body" idx="1"/>
          </p:nvPr>
        </p:nvSpPr>
        <p:spPr>
          <a:xfrm>
            <a:off x="387927" y="1579418"/>
            <a:ext cx="11268364" cy="388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NIFINYANGE,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NIFINYANGE,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UNIFANYE KUWA KAMA;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UPENDAVYO</a:t>
            </a:r>
            <a:endParaRPr/>
          </a:p>
        </p:txBody>
      </p:sp>
      <p:sp>
        <p:nvSpPr>
          <p:cNvPr id="10114" name="Google Shape;10114;p15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9" name="Google Shape;10119;p1533"/>
          <p:cNvSpPr txBox="1">
            <a:spLocks noGrp="1"/>
          </p:cNvSpPr>
          <p:nvPr>
            <p:ph type="title"/>
          </p:nvPr>
        </p:nvSpPr>
        <p:spPr>
          <a:xfrm>
            <a:off x="2084390" y="166254"/>
            <a:ext cx="6905625" cy="1209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GIVE US CLEAN HANDS</a:t>
            </a:r>
            <a:endParaRPr/>
          </a:p>
        </p:txBody>
      </p:sp>
      <p:sp>
        <p:nvSpPr>
          <p:cNvPr id="10120" name="Google Shape;10120;p1533"/>
          <p:cNvSpPr txBox="1">
            <a:spLocks noGrp="1"/>
          </p:cNvSpPr>
          <p:nvPr>
            <p:ph type="body" idx="1"/>
          </p:nvPr>
        </p:nvSpPr>
        <p:spPr>
          <a:xfrm>
            <a:off x="323273" y="1505527"/>
            <a:ext cx="11000509" cy="3509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WE BOW OUR HEARTS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WE BEND OUR KNEES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 SPIRIT COME MAKE US HUMBLE</a:t>
            </a:r>
            <a:endParaRPr/>
          </a:p>
        </p:txBody>
      </p:sp>
      <p:sp>
        <p:nvSpPr>
          <p:cNvPr id="10121" name="Google Shape;10121;p15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154"/>
          <p:cNvSpPr txBox="1">
            <a:spLocks noGrp="1"/>
          </p:cNvSpPr>
          <p:nvPr>
            <p:ph type="body" idx="1"/>
          </p:nvPr>
        </p:nvSpPr>
        <p:spPr>
          <a:xfrm>
            <a:off x="212437" y="1520190"/>
            <a:ext cx="11591636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MAY YOU DELIGHT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r>
              <a:rPr lang="en-US" sz="3600" b="1">
                <a:solidFill>
                  <a:schemeClr val="dk1"/>
                </a:solidFill>
              </a:rPr>
              <a:t>(NIKUBAMBE, NIKUBAMBE, NIKUBAMBE, NIKUBAMBE EH)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 IN THE INSIDE OF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r>
              <a:rPr lang="en-US" sz="3600" b="1">
                <a:solidFill>
                  <a:schemeClr val="dk1"/>
                </a:solidFill>
              </a:rPr>
              <a:t>(NIKUBAMBE, NIKUBAMBE! )</a:t>
            </a:r>
            <a:endParaRPr/>
          </a:p>
        </p:txBody>
      </p:sp>
    </p:spTree>
  </p:cSld>
  <p:clrMapOvr>
    <a:masterClrMapping/>
  </p:clrMapOvr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6" name="Google Shape;10126;p1534"/>
          <p:cNvSpPr txBox="1">
            <a:spLocks noGrp="1"/>
          </p:cNvSpPr>
          <p:nvPr>
            <p:ph type="body" idx="1"/>
          </p:nvPr>
        </p:nvSpPr>
        <p:spPr>
          <a:xfrm>
            <a:off x="387927" y="1579418"/>
            <a:ext cx="11268364" cy="3289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WE TURN OUR EYES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FROM EVIL THINGS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 LORD WE CAST DOWN OUR IDOLS</a:t>
            </a:r>
            <a:endParaRPr/>
          </a:p>
        </p:txBody>
      </p:sp>
      <p:sp>
        <p:nvSpPr>
          <p:cNvPr id="10127" name="Google Shape;10127;p15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2" name="Google Shape;10132;p1535"/>
          <p:cNvSpPr txBox="1">
            <a:spLocks noGrp="1"/>
          </p:cNvSpPr>
          <p:nvPr>
            <p:ph type="body" idx="1"/>
          </p:nvPr>
        </p:nvSpPr>
        <p:spPr>
          <a:xfrm>
            <a:off x="1173017" y="1514763"/>
            <a:ext cx="10067637" cy="4073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GIVE US CLEAN HANDS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GIVE US PURE HEARTS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LET US NOT LIFT OUR SOULS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TO ANOTHER X2</a:t>
            </a:r>
            <a:endParaRPr/>
          </a:p>
        </p:txBody>
      </p:sp>
      <p:sp>
        <p:nvSpPr>
          <p:cNvPr id="10133" name="Google Shape;10133;p15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8" name="Google Shape;10138;p1536"/>
          <p:cNvSpPr txBox="1">
            <a:spLocks noGrp="1"/>
          </p:cNvSpPr>
          <p:nvPr>
            <p:ph type="body" idx="1"/>
          </p:nvPr>
        </p:nvSpPr>
        <p:spPr>
          <a:xfrm>
            <a:off x="748144" y="1533235"/>
            <a:ext cx="10372437" cy="3916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 GOD LET US BE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 GENERATION THAT SEEKS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WHO SEEKS YOUR FACE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OH GOD OF JACOB</a:t>
            </a:r>
            <a:endParaRPr/>
          </a:p>
        </p:txBody>
      </p:sp>
      <p:sp>
        <p:nvSpPr>
          <p:cNvPr id="10139" name="Google Shape;10139;p15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4" name="Google Shape;10144;p1537"/>
          <p:cNvSpPr txBox="1">
            <a:spLocks noGrp="1"/>
          </p:cNvSpPr>
          <p:nvPr>
            <p:ph type="title"/>
          </p:nvPr>
        </p:nvSpPr>
        <p:spPr>
          <a:xfrm>
            <a:off x="3422650" y="1"/>
            <a:ext cx="5200650" cy="7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YOU COVER ME</a:t>
            </a:r>
            <a:endParaRPr/>
          </a:p>
        </p:txBody>
      </p:sp>
      <p:sp>
        <p:nvSpPr>
          <p:cNvPr id="10145" name="Google Shape;10145;p1537"/>
          <p:cNvSpPr txBox="1">
            <a:spLocks noGrp="1"/>
          </p:cNvSpPr>
          <p:nvPr>
            <p:ph type="body" idx="1"/>
          </p:nvPr>
        </p:nvSpPr>
        <p:spPr>
          <a:xfrm>
            <a:off x="1943101" y="920750"/>
            <a:ext cx="8229600" cy="38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COVER ME,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SHELTER ME,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BENEATH YOUR WINGS,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AM SAFE.</a:t>
            </a:r>
            <a:endParaRPr/>
          </a:p>
        </p:txBody>
      </p:sp>
      <p:sp>
        <p:nvSpPr>
          <p:cNvPr id="10146" name="Google Shape;10146;p15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1" name="Google Shape;10151;p1538"/>
          <p:cNvSpPr txBox="1">
            <a:spLocks noGrp="1"/>
          </p:cNvSpPr>
          <p:nvPr>
            <p:ph type="body" idx="1"/>
          </p:nvPr>
        </p:nvSpPr>
        <p:spPr>
          <a:xfrm>
            <a:off x="2032001" y="987425"/>
            <a:ext cx="82296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GOD ABOVE THE STORMS,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ABOVE THE WINDS,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GOD ABOVE THE WAVES,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latin typeface="Calibri"/>
                <a:ea typeface="Calibri"/>
                <a:cs typeface="Calibri"/>
                <a:sym typeface="Calibri"/>
              </a:rPr>
              <a:t>YOU REIGN.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52" name="Google Shape;10152;p15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7" name="Google Shape;10157;p1539"/>
          <p:cNvSpPr txBox="1">
            <a:spLocks noGrp="1"/>
          </p:cNvSpPr>
          <p:nvPr>
            <p:ph type="body" idx="1"/>
          </p:nvPr>
        </p:nvSpPr>
        <p:spPr>
          <a:xfrm>
            <a:off x="1955801" y="900115"/>
            <a:ext cx="8229600" cy="391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WILL WAIT,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MY HEART WILL TRUST,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IN YOU ALONE,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FIND REST.</a:t>
            </a:r>
            <a:endParaRPr/>
          </a:p>
        </p:txBody>
      </p:sp>
      <p:sp>
        <p:nvSpPr>
          <p:cNvPr id="10158" name="Google Shape;10158;p15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5" name="Google Shape;10165;p1540"/>
          <p:cNvSpPr txBox="1">
            <a:spLocks noGrp="1"/>
          </p:cNvSpPr>
          <p:nvPr>
            <p:ph type="title"/>
          </p:nvPr>
        </p:nvSpPr>
        <p:spPr>
          <a:xfrm>
            <a:off x="2122489" y="2"/>
            <a:ext cx="8229600" cy="747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WEWE NDIWE BWANA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66" name="Google Shape;10166;p1540"/>
          <p:cNvSpPr txBox="1">
            <a:spLocks noGrp="1"/>
          </p:cNvSpPr>
          <p:nvPr>
            <p:ph type="body" idx="1"/>
          </p:nvPr>
        </p:nvSpPr>
        <p:spPr>
          <a:xfrm>
            <a:off x="1916113" y="9032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/>
            </a:br>
            <a:br>
              <a:rPr lang="en-US" sz="3600" b="1"/>
            </a:br>
            <a:r>
              <a:rPr lang="en-US" sz="3600" b="1">
                <a:solidFill>
                  <a:srgbClr val="2C3B6F"/>
                </a:solidFill>
              </a:rPr>
              <a:t>WEWE NDIWE BWANA,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ALPHA NA OMEGA,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MAISHA YANGU NAKUTOLEA WE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0167" name="Google Shape;10167;p15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4" name="Google Shape;10174;p15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175" name="Google Shape;10175;p1541"/>
          <p:cNvSpPr txBox="1">
            <a:spLocks noGrp="1"/>
          </p:cNvSpPr>
          <p:nvPr>
            <p:ph type="title"/>
          </p:nvPr>
        </p:nvSpPr>
        <p:spPr>
          <a:xfrm>
            <a:off x="1524000" y="931863"/>
            <a:ext cx="8229600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WEWE NDIWE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BWANA WA MABWANA,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VYUUMBE VYOTE VYAKUINAMIA</a:t>
            </a:r>
            <a:endParaRPr/>
          </a:p>
        </p:txBody>
      </p:sp>
    </p:spTree>
  </p:cSld>
  <p:clrMapOvr>
    <a:masterClrMapping/>
  </p:clrMapOvr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2" name="Google Shape;10182;p1542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KATIKATI YA MIUNGU (ECHO)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HAKUNA MUNGU KAMA WEWE (ECHO)</a:t>
            </a:r>
            <a:endParaRPr sz="3600"/>
          </a:p>
        </p:txBody>
      </p:sp>
      <p:sp>
        <p:nvSpPr>
          <p:cNvPr id="10183" name="Google Shape;10183;p15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p1543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YUHAI JEHOVA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YUHAI MILELE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MATAIFA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TUMSIFU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YESU YUHAI</a:t>
            </a:r>
            <a:endParaRPr sz="3600"/>
          </a:p>
        </p:txBody>
      </p:sp>
      <p:sp>
        <p:nvSpPr>
          <p:cNvPr id="10191" name="Google Shape;10191;p15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55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(KITU KIMOJA NINACHO KITAKA)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IS FOR YOU TO BE GLORIFIED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YOU TO BE LIFTED HIGH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X2</a:t>
            </a:r>
            <a:endParaRPr/>
          </a:p>
        </p:txBody>
      </p:sp>
    </p:spTree>
  </p:cSld>
  <p:clrMapOvr>
    <a:masterClrMapping/>
  </p:clrMapOvr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8" name="Google Shape;10198;p1544"/>
          <p:cNvSpPr txBox="1">
            <a:spLocks noGrp="1"/>
          </p:cNvSpPr>
          <p:nvPr>
            <p:ph type="title"/>
          </p:nvPr>
        </p:nvSpPr>
        <p:spPr>
          <a:xfrm>
            <a:off x="2058988" y="2"/>
            <a:ext cx="8229600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E MUOYO JESU E MUOYO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99" name="Google Shape;10199;p1544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E MUOYO JESU E MUOYO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E MUOYO JESU E MUOYO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E MUOYO JESU E MUOYO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NIKIO NDIRAINA NI TONDU E MUOYO</a:t>
            </a:r>
            <a:endParaRPr sz="36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</p:txBody>
      </p:sp>
      <p:sp>
        <p:nvSpPr>
          <p:cNvPr id="10200" name="Google Shape;10200;p15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7" name="Google Shape;10207;p1545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ATONYAGA THIINIE WA ATHURI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AGACUCA UTHURI UGATHIRA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MUTHURI AKARUGIRA JESU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NIKIO NDIRAINA NI TONDU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E MUOYO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</p:txBody>
      </p:sp>
      <p:sp>
        <p:nvSpPr>
          <p:cNvPr id="10208" name="Google Shape;10208;p15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5" name="Google Shape;10215;p1546"/>
          <p:cNvSpPr txBox="1">
            <a:spLocks noGrp="1"/>
          </p:cNvSpPr>
          <p:nvPr>
            <p:ph type="title"/>
          </p:nvPr>
        </p:nvSpPr>
        <p:spPr>
          <a:xfrm>
            <a:off x="2058988" y="2"/>
            <a:ext cx="8229600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NDIINAGIRA NGAI WAKWA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16" name="Google Shape;10216;p1546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20000"/>
          </a:bodyPr>
          <a:lstStyle/>
          <a:p>
            <a:pPr marL="91438" lvl="0" indent="-18208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 "/>
            </a:pPr>
            <a:r>
              <a:rPr lang="en-US" sz="3100" b="1"/>
              <a:t>NDI INAGIRA NGAI WAKWA</a:t>
            </a:r>
            <a:endParaRPr/>
          </a:p>
          <a:p>
            <a:pPr marL="91438" lvl="0" indent="-18208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100" b="1"/>
              <a:t>NDI INAGIRA NGAI WAKWA</a:t>
            </a:r>
            <a:endParaRPr sz="3100"/>
          </a:p>
          <a:p>
            <a:pPr marL="91438" lvl="0" indent="-18208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100" b="1"/>
              <a:t>NDI INAGIRA NGAI WAKWA</a:t>
            </a:r>
            <a:endParaRPr sz="3100"/>
          </a:p>
          <a:p>
            <a:pPr marL="91438" lvl="0" indent="-18208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100" b="1"/>
              <a:t>MATUKU MAKWA MOTHE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endParaRPr sz="3100" b="1"/>
          </a:p>
          <a:p>
            <a:pPr marL="91438" lvl="0" indent="-18208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100" b="1"/>
              <a:t>NDIGOCAGA NGAI WAKWA…</a:t>
            </a:r>
            <a:endParaRPr/>
          </a:p>
          <a:p>
            <a:pPr marL="91438" lvl="0" indent="-18208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100" b="1"/>
              <a:t>NDAMBARARIA NGAI WAKWA….</a:t>
            </a:r>
            <a:endParaRPr/>
          </a:p>
          <a:p>
            <a:pPr marL="91438" lvl="0" indent="-18208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3100" b="1"/>
              <a:t>NGAI WAKWA NI MUNENE……</a:t>
            </a:r>
            <a:endParaRPr/>
          </a:p>
        </p:txBody>
      </p:sp>
      <p:sp>
        <p:nvSpPr>
          <p:cNvPr id="10217" name="Google Shape;10217;p15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4" name="Google Shape;10224;p1547"/>
          <p:cNvSpPr txBox="1">
            <a:spLocks noGrp="1"/>
          </p:cNvSpPr>
          <p:nvPr>
            <p:ph type="title"/>
          </p:nvPr>
        </p:nvSpPr>
        <p:spPr>
          <a:xfrm>
            <a:off x="2058988" y="2"/>
            <a:ext cx="8229600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NGAI WA MAGEGANIA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25" name="Google Shape;10225;p1547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endParaRPr sz="3100" b="1"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NGAI WAKWA NGAI WAKWA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NGAI WAKWA NI WA MAGEGANIA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None/>
            </a:pPr>
            <a:endParaRPr sz="3100" b="1"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WI MUTUGI WI MUTUGI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WI MUTUGI WI WA MAGEGANIA</a:t>
            </a:r>
            <a:endParaRPr sz="3100" b="1"/>
          </a:p>
        </p:txBody>
      </p:sp>
      <p:sp>
        <p:nvSpPr>
          <p:cNvPr id="10226" name="Google Shape;10226;p15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3" name="Google Shape;10233;p1548"/>
          <p:cNvSpPr txBox="1">
            <a:spLocks noGrp="1"/>
          </p:cNvSpPr>
          <p:nvPr>
            <p:ph type="title"/>
          </p:nvPr>
        </p:nvSpPr>
        <p:spPr>
          <a:xfrm>
            <a:off x="2058988" y="2"/>
            <a:ext cx="8229600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NDIREKA MAHIGA MAINE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34" name="Google Shape;10234;p1548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endParaRPr sz="3100" b="1"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NDIREKA MAHIGA MAINE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NINGUKUGOCA O RIU NDINA MIHUMU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NIKUMENYA WEGA TIGA NIWE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HIHI MUTURIRE WAKWA UNGITARIE ATIA</a:t>
            </a:r>
            <a:endParaRPr sz="3100" b="1"/>
          </a:p>
        </p:txBody>
      </p:sp>
      <p:sp>
        <p:nvSpPr>
          <p:cNvPr id="10235" name="Google Shape;10235;p15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Google Shape;10242;p1549"/>
          <p:cNvSpPr txBox="1">
            <a:spLocks noGrp="1"/>
          </p:cNvSpPr>
          <p:nvPr>
            <p:ph type="title"/>
          </p:nvPr>
        </p:nvSpPr>
        <p:spPr>
          <a:xfrm>
            <a:off x="2058988" y="2"/>
            <a:ext cx="8229600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NGORO YAKWA NI IRAKENA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43" name="Google Shape;10243;p1549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196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NGORO YAKWA NI IRAKENA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NGORO YAKWA IGATUMATUMA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NGORO YAKWA IKAGWA WEGA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IKAGWA WEGA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NI TONDU WA MUHONOKIA</a:t>
            </a:r>
            <a:endParaRPr sz="3100" b="1"/>
          </a:p>
        </p:txBody>
      </p:sp>
      <p:sp>
        <p:nvSpPr>
          <p:cNvPr id="10244" name="Google Shape;10244;p15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1" name="Google Shape;10251;p1550"/>
          <p:cNvSpPr txBox="1">
            <a:spLocks noGrp="1"/>
          </p:cNvSpPr>
          <p:nvPr>
            <p:ph type="title"/>
          </p:nvPr>
        </p:nvSpPr>
        <p:spPr>
          <a:xfrm>
            <a:off x="2058988" y="2"/>
            <a:ext cx="8229600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NGUMO NA UGOOCI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52" name="Google Shape;10252;p1550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196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JEHOVA MWATHANI KUUMA O KIAMBIRIRIA 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NDURI WATIGANIRIE NDUNGATA CIAKU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NI UMAGITAGIRA NA UHOTANI MUINGI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NGUMO NA UGOOCI IROGUCOKERERA</a:t>
            </a:r>
            <a:endParaRPr/>
          </a:p>
        </p:txBody>
      </p:sp>
      <p:sp>
        <p:nvSpPr>
          <p:cNvPr id="10253" name="Google Shape;10253;p15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0" name="Google Shape;10260;p1551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endParaRPr sz="3100" b="1"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NGUMO NA UGOOCI IROGUCOKERERA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HINDI IRIA NDUNGATA CIAKU CIOIMAGARA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UTAMBURUKITIE MOKO IGURU RIAO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NGUMO NA UGOOCI IROGUCOKERERA</a:t>
            </a:r>
            <a:endParaRPr sz="3100" b="1"/>
          </a:p>
        </p:txBody>
      </p:sp>
      <p:sp>
        <p:nvSpPr>
          <p:cNvPr id="10261" name="Google Shape;10261;p15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8" name="Google Shape;10268;p1552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endParaRPr sz="3100" b="1"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RIU NI MENYETE URIA WI HINYA MUINGI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ETAGWO JEHOVA MUNENE WA ITA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ARIA WITONGOREIRIE MATIHOTAGWO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NGUMO NA UGOOCI IROGUCOKERERA</a:t>
            </a:r>
            <a:endParaRPr sz="3100" b="1"/>
          </a:p>
        </p:txBody>
      </p:sp>
      <p:sp>
        <p:nvSpPr>
          <p:cNvPr id="10269" name="Google Shape;10269;p15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6" name="Google Shape;10276;p1553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endParaRPr sz="3100" b="1"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NGUMO NA UGOOCI IROGUCOKERERA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HINDI IRIA NDUNGATA CIAKU CIOIMAGARA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UTAMBURUKITIE MOKO IGURU RIAO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NGUMO NA UGOOCI IROGUCOKERERA</a:t>
            </a:r>
            <a:endParaRPr sz="3100" b="1"/>
          </a:p>
        </p:txBody>
      </p:sp>
      <p:sp>
        <p:nvSpPr>
          <p:cNvPr id="10277" name="Google Shape;10277;p15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56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(SIFA ZOTE)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ZIPANDE, ZIPANDE, BABA ZIPANDE, ZIPANDE, SIFA ZIPANDE, ZIPANDE EH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E-E-EH</a:t>
            </a:r>
            <a:endParaRPr/>
          </a:p>
        </p:txBody>
      </p:sp>
    </p:spTree>
  </p:cSld>
  <p:clrMapOvr>
    <a:masterClrMapping/>
  </p:clrMapOvr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4" name="Google Shape;10284;p1554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endParaRPr sz="3100" b="1"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NGUMO NA UGOCI IROGUCOKERERA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HINDI IRIA NDUNGATA CIAKU CIOIMAGARA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UTAMBURUKITIE MOKO IGURU RIAO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NGUMO NA UGOOCI IROGUCOKERERA</a:t>
            </a:r>
            <a:endParaRPr sz="3100" b="1"/>
          </a:p>
        </p:txBody>
      </p:sp>
      <p:sp>
        <p:nvSpPr>
          <p:cNvPr id="10285" name="Google Shape;10285;p15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2" name="Google Shape;10292;p1555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</a:pPr>
            <a:endParaRPr sz="3100" b="1"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NGUMO NA UGOCI IROGUCOKERERA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HINDI IRIA NDUNGATA CIAKU CIOIMAGARA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UTAMBURUKITIE MOKO IGURU RIAO</a:t>
            </a:r>
            <a:endParaRPr/>
          </a:p>
          <a:p>
            <a:pPr marL="91438" lvl="0" indent="-196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100"/>
              <a:buChar char=" "/>
            </a:pPr>
            <a:r>
              <a:rPr lang="en-US" sz="3100" b="1"/>
              <a:t>NGUMO NA UGOOCI IROGUCOKERERA</a:t>
            </a:r>
            <a:endParaRPr sz="3100" b="1"/>
          </a:p>
        </p:txBody>
      </p:sp>
      <p:sp>
        <p:nvSpPr>
          <p:cNvPr id="10293" name="Google Shape;10293;p15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0" name="Google Shape;10300;p1556"/>
          <p:cNvSpPr txBox="1">
            <a:spLocks noGrp="1"/>
          </p:cNvSpPr>
          <p:nvPr>
            <p:ph type="title"/>
          </p:nvPr>
        </p:nvSpPr>
        <p:spPr>
          <a:xfrm>
            <a:off x="2058988" y="2"/>
            <a:ext cx="8229600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FINISHING GENERATION </a:t>
            </a:r>
            <a:r>
              <a:rPr lang="en-US">
                <a:solidFill>
                  <a:srgbClr val="FFFF00"/>
                </a:solidFill>
              </a:rPr>
              <a:t>E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01" name="Google Shape;10301;p1556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/>
            </a:b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WE ARE THE FINISHING GENERATION OH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 PEOPLE OF DESTINY</a:t>
            </a:r>
            <a:endParaRPr sz="3600"/>
          </a:p>
        </p:txBody>
      </p:sp>
      <p:sp>
        <p:nvSpPr>
          <p:cNvPr id="10302" name="Google Shape;10302;p15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9" name="Google Shape;10309;p15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310" name="Google Shape;10310;p1557"/>
          <p:cNvSpPr txBox="1">
            <a:spLocks noGrp="1"/>
          </p:cNvSpPr>
          <p:nvPr>
            <p:ph type="title"/>
          </p:nvPr>
        </p:nvSpPr>
        <p:spPr>
          <a:xfrm>
            <a:off x="2438401" y="935040"/>
            <a:ext cx="8229600" cy="3267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ARE BREAKING THROUGH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NEW HORIZONS OH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TILL IMMORTALITY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5" name="Google Shape;10315;p1558"/>
          <p:cNvSpPr txBox="1">
            <a:spLocks noGrp="1"/>
          </p:cNvSpPr>
          <p:nvPr>
            <p:ph type="body" idx="1"/>
          </p:nvPr>
        </p:nvSpPr>
        <p:spPr>
          <a:xfrm>
            <a:off x="1966914" y="963614"/>
            <a:ext cx="82296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WE ARE MOVING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FORWARD TO THE FINISH X2</a:t>
            </a:r>
            <a:endParaRPr/>
          </a:p>
        </p:txBody>
      </p:sp>
      <p:sp>
        <p:nvSpPr>
          <p:cNvPr id="10316" name="Google Shape;10316;p15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3" name="Google Shape;10323;p15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324" name="Google Shape;10324;p1559"/>
          <p:cNvSpPr txBox="1">
            <a:spLocks noGrp="1"/>
          </p:cNvSpPr>
          <p:nvPr>
            <p:ph type="title"/>
          </p:nvPr>
        </p:nvSpPr>
        <p:spPr>
          <a:xfrm>
            <a:off x="1524000" y="955675"/>
            <a:ext cx="8229600" cy="2762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DISPLAY LIFESTYLES OF THE KINGDOM OH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IN OUR COMMUNITY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1" name="Google Shape;10331;p15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332" name="Google Shape;10332;p1560"/>
          <p:cNvSpPr txBox="1">
            <a:spLocks noGrp="1"/>
          </p:cNvSpPr>
          <p:nvPr>
            <p:ph type="title"/>
          </p:nvPr>
        </p:nvSpPr>
        <p:spPr>
          <a:xfrm>
            <a:off x="1524000" y="927100"/>
            <a:ext cx="8229600" cy="306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TILL THE FULL STATURE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OF THE PERFECT MAN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NOW AND ETERNITY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7" name="Google Shape;10337;p1561"/>
          <p:cNvSpPr txBox="1">
            <a:spLocks noGrp="1"/>
          </p:cNvSpPr>
          <p:nvPr>
            <p:ph type="body" idx="1"/>
          </p:nvPr>
        </p:nvSpPr>
        <p:spPr>
          <a:xfrm>
            <a:off x="1901826" y="950914"/>
            <a:ext cx="82296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WE ARE MOVING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FORWARD TO THE FINISH X2</a:t>
            </a:r>
            <a:endParaRPr/>
          </a:p>
        </p:txBody>
      </p:sp>
      <p:sp>
        <p:nvSpPr>
          <p:cNvPr id="10338" name="Google Shape;10338;p15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5" name="Google Shape;10345;p15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346" name="Google Shape;10346;p1562"/>
          <p:cNvSpPr txBox="1">
            <a:spLocks noGrp="1"/>
          </p:cNvSpPr>
          <p:nvPr>
            <p:ph type="title"/>
          </p:nvPr>
        </p:nvSpPr>
        <p:spPr>
          <a:xfrm>
            <a:off x="1524000" y="1281113"/>
            <a:ext cx="8229600" cy="2419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TUNASONGA MBELE HADI MWISHO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TUNASONGA MBELE HADI MWISHO</a:t>
            </a:r>
            <a:endParaRPr/>
          </a:p>
        </p:txBody>
      </p:sp>
    </p:spTree>
  </p:cSld>
  <p:clrMapOvr>
    <a:masterClrMapping/>
  </p:clrMapOvr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3" name="Google Shape;10353;p15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354" name="Google Shape;10354;p1563"/>
          <p:cNvSpPr txBox="1">
            <a:spLocks noGrp="1"/>
          </p:cNvSpPr>
          <p:nvPr>
            <p:ph type="title"/>
          </p:nvPr>
        </p:nvSpPr>
        <p:spPr>
          <a:xfrm>
            <a:off x="1524002" y="1060451"/>
            <a:ext cx="8486775" cy="2809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NITURATHIE MBERE NGINYA MUICO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NITURATHIE, MBERE NGINYA MUICO</a:t>
            </a:r>
            <a:endParaRPr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157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'CAUSE ALL I WANT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IS FOR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FOR YOU TO BE GLORIFIED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   FOR YOU TO BE LIFTED HIGH</a:t>
            </a:r>
            <a:endParaRPr/>
          </a:p>
        </p:txBody>
      </p:sp>
    </p:spTree>
  </p:cSld>
  <p:clrMapOvr>
    <a:masterClrMapping/>
  </p:clrMapOvr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1" name="Google Shape;10361;p15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362" name="Google Shape;10362;p1564"/>
          <p:cNvSpPr txBox="1">
            <a:spLocks noGrp="1"/>
          </p:cNvSpPr>
          <p:nvPr>
            <p:ph type="title"/>
          </p:nvPr>
        </p:nvSpPr>
        <p:spPr>
          <a:xfrm>
            <a:off x="1524002" y="1098552"/>
            <a:ext cx="8486775" cy="2809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WAN WADHIYO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NYIME NYAKA GIKO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X2</a:t>
            </a:r>
            <a:endParaRPr/>
          </a:p>
        </p:txBody>
      </p:sp>
    </p:spTree>
  </p:cSld>
  <p:clrMapOvr>
    <a:masterClrMapping/>
  </p:clrMapOvr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9" name="Google Shape;10369;p1565"/>
          <p:cNvSpPr txBox="1">
            <a:spLocks noGrp="1"/>
          </p:cNvSpPr>
          <p:nvPr>
            <p:ph type="title"/>
          </p:nvPr>
        </p:nvSpPr>
        <p:spPr>
          <a:xfrm>
            <a:off x="1981201" y="0"/>
            <a:ext cx="8229600" cy="69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LEGACY</a:t>
            </a:r>
            <a:r>
              <a:rPr lang="en-US" sz="3600"/>
              <a:t> </a:t>
            </a:r>
            <a:r>
              <a:rPr lang="en-US" sz="3600">
                <a:solidFill>
                  <a:srgbClr val="FFFF00"/>
                </a:solidFill>
              </a:rPr>
              <a:t>D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70" name="Google Shape;10370;p1565"/>
          <p:cNvSpPr txBox="1">
            <a:spLocks noGrp="1"/>
          </p:cNvSpPr>
          <p:nvPr>
            <p:ph type="body" idx="1"/>
          </p:nvPr>
        </p:nvSpPr>
        <p:spPr>
          <a:xfrm>
            <a:off x="1798640" y="914401"/>
            <a:ext cx="8594725" cy="4167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rgbClr val="2C3B6F"/>
                </a:solidFill>
              </a:rPr>
              <a:t>REMEMBERING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 THE ONES WHO’VE GONE BEFORE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WALK THE EARTH NO MORE PATIENTLY ENDURED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KINGS AND PRIESTS AND PROPHETS</a:t>
            </a:r>
            <a:endParaRPr sz="3600"/>
          </a:p>
        </p:txBody>
      </p:sp>
      <p:sp>
        <p:nvSpPr>
          <p:cNvPr id="10371" name="Google Shape;10371;p15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8" name="Google Shape;10378;p15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379" name="Google Shape;10379;p1566"/>
          <p:cNvSpPr txBox="1">
            <a:spLocks noGrp="1"/>
          </p:cNvSpPr>
          <p:nvPr>
            <p:ph type="title"/>
          </p:nvPr>
        </p:nvSpPr>
        <p:spPr>
          <a:xfrm>
            <a:off x="1524002" y="968376"/>
            <a:ext cx="8810625" cy="314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ct val="100000"/>
              <a:buFont typeface="Calibri"/>
              <a:buNone/>
            </a:pP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WARRIORS, OF MEN ABHORRED 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YET THEY ENDURED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</a:rPr>
              <a:t>BUT THE PROMISE THEY RECEIVED 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THEY NEVER LIVED TO SEE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 FTHE END WAS YET TO BE </a:t>
            </a:r>
            <a:br>
              <a:rPr lang="en-US" sz="3600" b="1" dirty="0">
                <a:solidFill>
                  <a:srgbClr val="2C3B6F"/>
                </a:solidFill>
              </a:rPr>
            </a:br>
            <a:endParaRPr sz="3600" b="1" dirty="0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6" name="Google Shape;10386;p15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387" name="Google Shape;10387;p1567"/>
          <p:cNvSpPr txBox="1">
            <a:spLocks noGrp="1"/>
          </p:cNvSpPr>
          <p:nvPr>
            <p:ph type="title"/>
          </p:nvPr>
        </p:nvSpPr>
        <p:spPr>
          <a:xfrm>
            <a:off x="2438401" y="928688"/>
            <a:ext cx="8229600" cy="29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NOW BY FAITH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IT’S UP TO YOU AND ME</a:t>
            </a:r>
            <a:endParaRPr/>
          </a:p>
        </p:txBody>
      </p:sp>
    </p:spTree>
  </p:cSld>
  <p:clrMapOvr>
    <a:masterClrMapping/>
  </p:clrMapOvr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4" name="Google Shape;10394;p15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395" name="Google Shape;10395;p1568"/>
          <p:cNvSpPr txBox="1">
            <a:spLocks noGrp="1"/>
          </p:cNvSpPr>
          <p:nvPr>
            <p:ph type="title"/>
          </p:nvPr>
        </p:nvSpPr>
        <p:spPr>
          <a:xfrm>
            <a:off x="2098677" y="906464"/>
            <a:ext cx="8569325" cy="327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COMPLETE THIS AWESOME LEGACY OF FAITH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TO PERFECT THOSE IN ETERNITY WHO WAIT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TO SEE THE JOURNEY’S END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2" name="Google Shape;10402;p15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403" name="Google Shape;10403;p1569"/>
          <p:cNvSpPr txBox="1">
            <a:spLocks noGrp="1"/>
          </p:cNvSpPr>
          <p:nvPr>
            <p:ph type="title"/>
          </p:nvPr>
        </p:nvSpPr>
        <p:spPr>
          <a:xfrm>
            <a:off x="1524000" y="965202"/>
            <a:ext cx="8229600" cy="3552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MUST LAY HOLD OF OUR DESTINY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MUST TAKE OUR PLACE IN HISTORY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AMONG THE GREAT WHO BY FAITH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0" name="Google Shape;10410;p15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411" name="Google Shape;10411;p1570"/>
          <p:cNvSpPr txBox="1">
            <a:spLocks noGrp="1"/>
          </p:cNvSpPr>
          <p:nvPr>
            <p:ph type="title"/>
          </p:nvPr>
        </p:nvSpPr>
        <p:spPr>
          <a:xfrm>
            <a:off x="1524000" y="998540"/>
            <a:ext cx="8782050" cy="324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</a:rPr>
              <a:t>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SUBDUED KINGDOMS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STOPPED THE MOUTHS OF LIONS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OUT OF WEAKNESS WERE MADE STRONG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THE LEGACY GOES ON AND ON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8" name="Google Shape;10418;p15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419" name="Google Shape;10419;p1571"/>
          <p:cNvSpPr txBox="1">
            <a:spLocks noGrp="1"/>
          </p:cNvSpPr>
          <p:nvPr>
            <p:ph type="title"/>
          </p:nvPr>
        </p:nvSpPr>
        <p:spPr>
          <a:xfrm>
            <a:off x="1524000" y="971551"/>
            <a:ext cx="8743950" cy="3686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SAWN ASUNDER,NO SURRENDER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SACRIFICED THEIR GREATEST HONOR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 HEROES OF THE EARTH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THOUGH IT NEVER KNEW THEIR WORTH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6" name="Google Shape;10426;p15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427" name="Google Shape;10427;p1572"/>
          <p:cNvSpPr txBox="1">
            <a:spLocks noGrp="1"/>
          </p:cNvSpPr>
          <p:nvPr>
            <p:ph type="title"/>
          </p:nvPr>
        </p:nvSpPr>
        <p:spPr>
          <a:xfrm>
            <a:off x="1524000" y="946152"/>
            <a:ext cx="8686800" cy="3986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EMBRACING THAT WHICH WAS TO COME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REFUSED THE CALL TO SETTLE DOWN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SEARCHING FOR A CITY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chemeClr val="dk1"/>
                </a:solidFill>
              </a:rPr>
              <a:t>RECEIVED A GOOD TESTIMONY</a:t>
            </a:r>
            <a:endParaRPr sz="3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2" name="Google Shape;10432;p1573"/>
          <p:cNvSpPr txBox="1">
            <a:spLocks noGrp="1"/>
          </p:cNvSpPr>
          <p:nvPr>
            <p:ph type="body" idx="1"/>
          </p:nvPr>
        </p:nvSpPr>
        <p:spPr>
          <a:xfrm>
            <a:off x="1981201" y="1785940"/>
            <a:ext cx="8229600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WHAT MORE SHALL WE SAY THESE ARE THEY X2</a:t>
            </a:r>
            <a:br>
              <a:rPr lang="en-US" sz="3600" b="1"/>
            </a:br>
            <a:r>
              <a:rPr lang="en-US" sz="3600" b="1"/>
              <a:t>WHO SURROUND 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</p:txBody>
      </p:sp>
      <p:sp>
        <p:nvSpPr>
          <p:cNvPr id="10433" name="Google Shape;10433;p15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158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ALL I WANT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IS FOR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FOR YOU TO BE GLORIFIED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   FOR YOU TO BE LIFTED HIGH</a:t>
            </a:r>
            <a:endParaRPr/>
          </a:p>
        </p:txBody>
      </p:sp>
    </p:spTree>
  </p:cSld>
  <p:clrMapOvr>
    <a:masterClrMapping/>
  </p:clrMapOvr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0" name="Google Shape;10440;p1574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731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REIGN</a:t>
            </a:r>
            <a:r>
              <a:rPr lang="en-US" sz="3600">
                <a:solidFill>
                  <a:srgbClr val="FFFF00"/>
                </a:solidFill>
              </a:rPr>
              <a:t> (G)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41" name="Google Shape;10441;p1574"/>
          <p:cNvSpPr txBox="1">
            <a:spLocks noGrp="1"/>
          </p:cNvSpPr>
          <p:nvPr>
            <p:ph type="body" idx="1"/>
          </p:nvPr>
        </p:nvSpPr>
        <p:spPr>
          <a:xfrm>
            <a:off x="1981201" y="906464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 dirty="0">
                <a:solidFill>
                  <a:srgbClr val="2C3B6F"/>
                </a:solidFill>
              </a:rPr>
            </a:b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LORD YOU ARE HOLY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O FATHER YOU ARE WORTHY</a:t>
            </a:r>
            <a:endParaRPr sz="3600" dirty="0"/>
          </a:p>
        </p:txBody>
      </p:sp>
      <p:sp>
        <p:nvSpPr>
          <p:cNvPr id="10442" name="Google Shape;10442;p15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9" name="Google Shape;10449;p15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450" name="Google Shape;10450;p1575"/>
          <p:cNvSpPr txBox="1">
            <a:spLocks noGrp="1"/>
          </p:cNvSpPr>
          <p:nvPr>
            <p:ph type="title"/>
          </p:nvPr>
        </p:nvSpPr>
        <p:spPr>
          <a:xfrm>
            <a:off x="2438401" y="1230315"/>
            <a:ext cx="8229600" cy="290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RECEIVE ALL OUR PRAISES AND THE HONOR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BE THE LORD OF THE NEW ORDER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7" name="Google Shape;10457;p15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458" name="Google Shape;10458;p1576"/>
          <p:cNvSpPr txBox="1">
            <a:spLocks noGrp="1"/>
          </p:cNvSpPr>
          <p:nvPr>
            <p:ph type="title"/>
          </p:nvPr>
        </p:nvSpPr>
        <p:spPr>
          <a:xfrm>
            <a:off x="1524000" y="896939"/>
            <a:ext cx="8229600" cy="2676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SO REIGN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FATHER REIGN,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YOUR STATUTES DEEP WITHIN OUR VEINS</a:t>
            </a:r>
            <a:endParaRPr/>
          </a:p>
        </p:txBody>
      </p:sp>
    </p:spTree>
  </p:cSld>
  <p:clrMapOvr>
    <a:masterClrMapping/>
  </p:clrMapOvr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5" name="Google Shape;10465;p15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466" name="Google Shape;10466;p1577"/>
          <p:cNvSpPr txBox="1">
            <a:spLocks noGrp="1"/>
          </p:cNvSpPr>
          <p:nvPr>
            <p:ph type="title"/>
          </p:nvPr>
        </p:nvSpPr>
        <p:spPr>
          <a:xfrm>
            <a:off x="2090738" y="960440"/>
            <a:ext cx="8577262" cy="303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YOU’VE DISMANTLED THE OLD,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GIVEN THE NEW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TO SHOW YOUR SOVEREIGN POWER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THROUGH AND THROUGH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3" name="Google Shape;10473;p15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474" name="Google Shape;10474;p1578"/>
          <p:cNvSpPr txBox="1">
            <a:spLocks noGrp="1"/>
          </p:cNvSpPr>
          <p:nvPr>
            <p:ph type="title"/>
          </p:nvPr>
        </p:nvSpPr>
        <p:spPr>
          <a:xfrm>
            <a:off x="1524002" y="1008065"/>
            <a:ext cx="8715375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SO REIGN; FATHER REIGN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FROM OUR LIVES EXPAND YOUR REIGN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OUR SACRIFICE YOUR GAIN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LORD REIGN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1" name="Google Shape;10481;p1579"/>
          <p:cNvSpPr txBox="1">
            <a:spLocks noGrp="1"/>
          </p:cNvSpPr>
          <p:nvPr>
            <p:ph type="title"/>
          </p:nvPr>
        </p:nvSpPr>
        <p:spPr>
          <a:xfrm>
            <a:off x="1981201" y="2"/>
            <a:ext cx="8229600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DAY OF ELIJAH</a:t>
            </a:r>
            <a:r>
              <a:rPr lang="en-US">
                <a:solidFill>
                  <a:srgbClr val="FFFF00"/>
                </a:solidFill>
              </a:rPr>
              <a:t> G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82" name="Google Shape;10482;p1579"/>
          <p:cNvSpPr txBox="1">
            <a:spLocks noGrp="1"/>
          </p:cNvSpPr>
          <p:nvPr>
            <p:ph type="body" idx="1"/>
          </p:nvPr>
        </p:nvSpPr>
        <p:spPr>
          <a:xfrm>
            <a:off x="1981201" y="939802"/>
            <a:ext cx="8229600" cy="5186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chemeClr val="dk2"/>
                </a:solidFill>
              </a:rPr>
            </a:br>
            <a:endParaRPr sz="3600" b="1">
              <a:solidFill>
                <a:schemeClr val="dk2"/>
              </a:solidFill>
            </a:endParaRPr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chemeClr val="dk2"/>
                </a:solidFill>
              </a:rPr>
              <a:t>THESE ARE THE DAYS OF ELIJAH</a:t>
            </a:r>
            <a:br>
              <a:rPr lang="en-US" sz="3600" b="1">
                <a:solidFill>
                  <a:schemeClr val="dk2"/>
                </a:solidFill>
              </a:rPr>
            </a:br>
            <a:r>
              <a:rPr lang="en-US" sz="3600" b="1">
                <a:solidFill>
                  <a:schemeClr val="dk2"/>
                </a:solidFill>
              </a:rPr>
              <a:t>DECLARING THE WORD OF THE LORD</a:t>
            </a:r>
            <a:br>
              <a:rPr lang="en-US" sz="3600" b="1">
                <a:solidFill>
                  <a:schemeClr val="dk2"/>
                </a:solidFill>
              </a:rPr>
            </a:br>
            <a:endParaRPr sz="3600"/>
          </a:p>
        </p:txBody>
      </p:sp>
      <p:sp>
        <p:nvSpPr>
          <p:cNvPr id="10483" name="Google Shape;10483;p15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" name="Google Shape;10490;p1580"/>
          <p:cNvSpPr txBox="1">
            <a:spLocks noGrp="1"/>
          </p:cNvSpPr>
          <p:nvPr>
            <p:ph type="body" idx="1"/>
          </p:nvPr>
        </p:nvSpPr>
        <p:spPr>
          <a:xfrm>
            <a:off x="1981201" y="939802"/>
            <a:ext cx="8229600" cy="5186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chemeClr val="dk2"/>
                </a:solidFill>
              </a:rPr>
            </a:br>
            <a:r>
              <a:rPr lang="en-US" sz="3600" b="1">
                <a:solidFill>
                  <a:schemeClr val="dk2"/>
                </a:solidFill>
              </a:rPr>
              <a:t>AND THESE ARE THE DAYS OF YOUR SERVANT; MOSES</a:t>
            </a:r>
            <a:br>
              <a:rPr lang="en-US" sz="3600" b="1">
                <a:solidFill>
                  <a:schemeClr val="dk2"/>
                </a:solidFill>
              </a:rPr>
            </a:br>
            <a:r>
              <a:rPr lang="en-US" sz="3600" b="1">
                <a:solidFill>
                  <a:schemeClr val="dk2"/>
                </a:solidFill>
              </a:rPr>
              <a:t>RIGHTEOUSNESS BEING RESTORED</a:t>
            </a:r>
            <a:br>
              <a:rPr lang="en-US" sz="3600" b="1">
                <a:solidFill>
                  <a:schemeClr val="dk2"/>
                </a:solidFill>
              </a:rPr>
            </a:br>
            <a:endParaRPr sz="3600"/>
          </a:p>
        </p:txBody>
      </p:sp>
      <p:sp>
        <p:nvSpPr>
          <p:cNvPr id="10491" name="Google Shape;10491;p15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8" name="Google Shape;10498;p15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499" name="Google Shape;10499;p1581"/>
          <p:cNvSpPr txBox="1">
            <a:spLocks noGrp="1"/>
          </p:cNvSpPr>
          <p:nvPr>
            <p:ph type="title"/>
          </p:nvPr>
        </p:nvSpPr>
        <p:spPr>
          <a:xfrm>
            <a:off x="2438401" y="1046163"/>
            <a:ext cx="8229600" cy="29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THOUGH THESE ARE THE DAYS OF GREAT TRIALS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OF FAMINE AND DARKNESS AND SWORD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4" name="Google Shape;10504;p1582"/>
          <p:cNvSpPr txBox="1">
            <a:spLocks noGrp="1"/>
          </p:cNvSpPr>
          <p:nvPr>
            <p:ph type="body" idx="1"/>
          </p:nvPr>
        </p:nvSpPr>
        <p:spPr>
          <a:xfrm>
            <a:off x="2019300" y="938215"/>
            <a:ext cx="8229600" cy="313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STILL WE ARE THE VOICE IN THE DESERT; CRYING</a:t>
            </a:r>
            <a:br>
              <a:rPr lang="en-US" sz="3600" b="1"/>
            </a:br>
            <a:r>
              <a:rPr lang="en-US" sz="3600" b="1"/>
              <a:t>“PREPARE YE THE WAY OF THE LORD” </a:t>
            </a:r>
            <a:br>
              <a:rPr lang="en-US" sz="3600" b="1"/>
            </a:br>
            <a:endParaRPr sz="3600"/>
          </a:p>
        </p:txBody>
      </p:sp>
      <p:sp>
        <p:nvSpPr>
          <p:cNvPr id="10505" name="Google Shape;10505;p15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2" name="Google Shape;10512;p15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513" name="Google Shape;10513;p1583"/>
          <p:cNvSpPr txBox="1">
            <a:spLocks noGrp="1"/>
          </p:cNvSpPr>
          <p:nvPr>
            <p:ph type="title"/>
          </p:nvPr>
        </p:nvSpPr>
        <p:spPr>
          <a:xfrm>
            <a:off x="1524000" y="1112838"/>
            <a:ext cx="82296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BEHOLD HE COMES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RIDING ON THE CLOUDS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SHINING LIKE THE SUN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AT THE TRUMPET’S CALL</a:t>
            </a:r>
            <a:endParaRPr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59"/>
          <p:cNvSpPr txBox="1">
            <a:spLocks noGrp="1"/>
          </p:cNvSpPr>
          <p:nvPr>
            <p:ph type="title"/>
          </p:nvPr>
        </p:nvSpPr>
        <p:spPr>
          <a:xfrm>
            <a:off x="1200728" y="0"/>
            <a:ext cx="9984509" cy="1496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600"/>
              <a:buFont typeface="Calibri"/>
              <a:buNone/>
            </a:pPr>
            <a:r>
              <a:rPr lang="en-US" sz="6600" b="1" u="sng">
                <a:solidFill>
                  <a:srgbClr val="318B71"/>
                </a:solidFill>
              </a:rPr>
              <a:t>YESU WEE NAKUPENDA</a:t>
            </a:r>
            <a:endParaRPr/>
          </a:p>
        </p:txBody>
      </p:sp>
      <p:sp>
        <p:nvSpPr>
          <p:cNvPr id="928" name="Google Shape;928;p159"/>
          <p:cNvSpPr txBox="1">
            <a:spLocks noGrp="1"/>
          </p:cNvSpPr>
          <p:nvPr>
            <p:ph type="body" idx="1"/>
          </p:nvPr>
        </p:nvSpPr>
        <p:spPr>
          <a:xfrm>
            <a:off x="1981201" y="1841502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br>
              <a:rPr lang="en-US" b="1"/>
            </a:br>
            <a:endParaRPr sz="32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9" name="Google Shape;929;p159"/>
          <p:cNvSpPr txBox="1"/>
          <p:nvPr/>
        </p:nvSpPr>
        <p:spPr>
          <a:xfrm>
            <a:off x="517237" y="1514765"/>
            <a:ext cx="11157527" cy="4964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39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YESU WEE NAKUPENDA, </a:t>
            </a:r>
            <a:endParaRPr/>
          </a:p>
          <a:p>
            <a:pPr marL="0" marR="0" lvl="0" indent="0" algn="ctr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539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BWANA YESU WEE NAKUPENDA</a:t>
            </a:r>
            <a:endParaRPr/>
          </a:p>
          <a:p>
            <a:pPr marL="0" marR="0" lvl="0" indent="0" algn="ctr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539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YESU WEE NAKUPENDA, </a:t>
            </a:r>
            <a:endParaRPr/>
          </a:p>
          <a:p>
            <a:pPr marL="0" marR="0" lvl="0" indent="0" algn="ctr" rtl="0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5399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BWANA YESU WEE NAKUPENDA</a:t>
            </a:r>
            <a:endParaRPr/>
          </a:p>
          <a:p>
            <a:pPr marL="0" marR="0" lvl="0" indent="0" algn="ctr" rtl="0">
              <a:spcBef>
                <a:spcPts val="1400"/>
              </a:spcBef>
              <a:spcAft>
                <a:spcPts val="0"/>
              </a:spcAft>
              <a:buNone/>
            </a:pPr>
            <a:endParaRPr sz="5399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0" name="Google Shape;10520;p1584"/>
          <p:cNvSpPr txBox="1">
            <a:spLocks noGrp="1"/>
          </p:cNvSpPr>
          <p:nvPr>
            <p:ph type="title"/>
          </p:nvPr>
        </p:nvSpPr>
        <p:spPr>
          <a:xfrm>
            <a:off x="1847850" y="1536702"/>
            <a:ext cx="8458200" cy="349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LIFT YOUR VOICE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IT’S THE YEAR OF  JUBILEE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OUT OF ZION’S HILL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SALVATION COMES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21" name="Google Shape;10521;p15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8" name="Google Shape;10528;p15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529" name="Google Shape;10529;p1585"/>
          <p:cNvSpPr txBox="1">
            <a:spLocks noGrp="1"/>
          </p:cNvSpPr>
          <p:nvPr>
            <p:ph type="title"/>
          </p:nvPr>
        </p:nvSpPr>
        <p:spPr>
          <a:xfrm>
            <a:off x="1524002" y="1155702"/>
            <a:ext cx="8867775" cy="3629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THESE ARE THE DAYS OF EZEKIEL</a:t>
            </a:r>
            <a:br>
              <a:rPr lang="en-US" sz="3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DRY BONES BECOMING AS FLESH</a:t>
            </a:r>
            <a:br>
              <a:rPr lang="en-US" sz="3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6" name="Google Shape;10536;p15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537" name="Google Shape;10537;p1586"/>
          <p:cNvSpPr txBox="1">
            <a:spLocks noGrp="1"/>
          </p:cNvSpPr>
          <p:nvPr>
            <p:ph type="title"/>
          </p:nvPr>
        </p:nvSpPr>
        <p:spPr>
          <a:xfrm>
            <a:off x="1524002" y="1063627"/>
            <a:ext cx="8867775" cy="3629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chemeClr val="dk2"/>
                </a:solidFill>
              </a:rPr>
              <a:t>AND THESE ARE THE DAYS OF YOUR SERVANT; DAVID</a:t>
            </a:r>
            <a:br>
              <a:rPr lang="en-US" sz="3600" b="1">
                <a:solidFill>
                  <a:schemeClr val="dk2"/>
                </a:solidFill>
              </a:rPr>
            </a:br>
            <a:r>
              <a:rPr lang="en-US" sz="3600" b="1">
                <a:solidFill>
                  <a:schemeClr val="dk2"/>
                </a:solidFill>
              </a:rPr>
              <a:t>REBUILDING THE TEMPLE OF PRAISE</a:t>
            </a:r>
            <a:endParaRPr sz="3600" b="1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4" name="Google Shape;10544;p15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545" name="Google Shape;10545;p1587"/>
          <p:cNvSpPr txBox="1">
            <a:spLocks noGrp="1"/>
          </p:cNvSpPr>
          <p:nvPr>
            <p:ph type="title"/>
          </p:nvPr>
        </p:nvSpPr>
        <p:spPr>
          <a:xfrm>
            <a:off x="1524000" y="952502"/>
            <a:ext cx="8896350" cy="391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AND THESE ARE THE DAYS OF THE HARVEST</a:t>
            </a:r>
            <a:br>
              <a:rPr lang="en-US" sz="3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FIELDS ARE WHITE IN YOUR WORLD</a:t>
            </a:r>
            <a:endParaRPr/>
          </a:p>
        </p:txBody>
      </p:sp>
    </p:spTree>
  </p:cSld>
  <p:clrMapOvr>
    <a:masterClrMapping/>
  </p:clrMapOvr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2" name="Google Shape;10552;p15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553" name="Google Shape;10553;p1588"/>
          <p:cNvSpPr txBox="1">
            <a:spLocks noGrp="1"/>
          </p:cNvSpPr>
          <p:nvPr>
            <p:ph type="title"/>
          </p:nvPr>
        </p:nvSpPr>
        <p:spPr>
          <a:xfrm>
            <a:off x="1524001" y="965200"/>
            <a:ext cx="8697913" cy="390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chemeClr val="dk2"/>
                </a:solidFill>
              </a:rPr>
              <a:t>AND WE ARE THE LABORERS IN YOUR; VINEYARD</a:t>
            </a:r>
            <a:br>
              <a:rPr lang="en-US" sz="3600" b="1">
                <a:solidFill>
                  <a:schemeClr val="dk2"/>
                </a:solidFill>
              </a:rPr>
            </a:br>
            <a:r>
              <a:rPr lang="en-US" sz="3600" b="1">
                <a:solidFill>
                  <a:schemeClr val="dk2"/>
                </a:solidFill>
              </a:rPr>
              <a:t>DECLARING THE WORD OF THE LORD</a:t>
            </a:r>
            <a:endParaRPr sz="3600" b="1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0" name="Google Shape;10560;p15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561" name="Google Shape;10561;p1589"/>
          <p:cNvSpPr txBox="1">
            <a:spLocks noGrp="1"/>
          </p:cNvSpPr>
          <p:nvPr>
            <p:ph type="title"/>
          </p:nvPr>
        </p:nvSpPr>
        <p:spPr>
          <a:xfrm>
            <a:off x="1524000" y="965202"/>
            <a:ext cx="8229600" cy="320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BEHOLD HE COMES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RIDING ON THE CLOUDS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SHINING LIKE THE SUN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AT THE TRUMPET’S CALL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8" name="Google Shape;10568;p1590"/>
          <p:cNvSpPr txBox="1">
            <a:spLocks noGrp="1"/>
          </p:cNvSpPr>
          <p:nvPr>
            <p:ph type="title"/>
          </p:nvPr>
        </p:nvSpPr>
        <p:spPr>
          <a:xfrm>
            <a:off x="1866900" y="930277"/>
            <a:ext cx="8458200" cy="349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LIFT YOUR VOICE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IT’S THE YEAR OF JUBILEE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OUT OF ZION’S HILL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SALVATION COMES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69" name="Google Shape;10569;p15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6" name="Google Shape;10576;p1591"/>
          <p:cNvSpPr txBox="1">
            <a:spLocks noGrp="1"/>
          </p:cNvSpPr>
          <p:nvPr>
            <p:ph type="title"/>
          </p:nvPr>
        </p:nvSpPr>
        <p:spPr>
          <a:xfrm>
            <a:off x="1962150" y="917577"/>
            <a:ext cx="8458200" cy="349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THERE IS NO GOD LIKE JEHOVAH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77" name="Google Shape;10577;p15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4" name="Google Shape;10584;p1592"/>
          <p:cNvSpPr txBox="1">
            <a:spLocks noGrp="1"/>
          </p:cNvSpPr>
          <p:nvPr>
            <p:ph type="title"/>
          </p:nvPr>
        </p:nvSpPr>
        <p:spPr>
          <a:xfrm>
            <a:off x="2084388" y="1"/>
            <a:ext cx="822960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BIND US TOGETHER</a:t>
            </a:r>
            <a:r>
              <a:rPr lang="en-US" sz="3600">
                <a:solidFill>
                  <a:srgbClr val="FFFF00"/>
                </a:solidFill>
              </a:rPr>
              <a:t> D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85" name="Google Shape;10585;p1592"/>
          <p:cNvSpPr txBox="1">
            <a:spLocks noGrp="1"/>
          </p:cNvSpPr>
          <p:nvPr>
            <p:ph type="body" idx="1"/>
          </p:nvPr>
        </p:nvSpPr>
        <p:spPr>
          <a:xfrm>
            <a:off x="19431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BIND US TOGETHER LORD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BIND US TOGETHER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WITH CORDS THAT CANNOT BE BROKEN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0586" name="Google Shape;10586;p15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3" name="Google Shape;10593;p1593"/>
          <p:cNvSpPr/>
          <p:nvPr/>
        </p:nvSpPr>
        <p:spPr>
          <a:xfrm>
            <a:off x="2514601" y="915988"/>
            <a:ext cx="7315200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 LORD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 WITH LOVE</a:t>
            </a:r>
            <a:endParaRPr/>
          </a:p>
        </p:txBody>
      </p:sp>
      <p:sp>
        <p:nvSpPr>
          <p:cNvPr id="10594" name="Google Shape;10594;p15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MATAIFA YOTE MSIFU BWANA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ENYI WATU WOTE MHIMIDINI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MATAIFA YOTE MSIFU BWANA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ENYI WATU WOTE MHIMIDINI</a:t>
            </a:r>
            <a:endParaRPr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160"/>
          <p:cNvSpPr txBox="1">
            <a:spLocks noGrp="1"/>
          </p:cNvSpPr>
          <p:nvPr>
            <p:ph type="body" idx="1"/>
          </p:nvPr>
        </p:nvSpPr>
        <p:spPr>
          <a:xfrm>
            <a:off x="572655" y="1520190"/>
            <a:ext cx="10963563" cy="419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KAMA VILE WEWE ULIVYO NIPENDA KWANZA NAKUPENDA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KISHA TENA UKAUTOA UHAI WAKO NAKUPENDA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YESU UH-H-H-H-H-UH, YESU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1" name="Google Shape;10601;p15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602" name="Google Shape;10602;p1594"/>
          <p:cNvSpPr txBox="1">
            <a:spLocks noGrp="1"/>
          </p:cNvSpPr>
          <p:nvPr>
            <p:ph type="title"/>
          </p:nvPr>
        </p:nvSpPr>
        <p:spPr>
          <a:xfrm>
            <a:off x="1524000" y="912813"/>
            <a:ext cx="8229600" cy="321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THERE IS ONLY ONE GOD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THERE IS ONLY ONE KING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-US" sz="3600" b="1">
                <a:solidFill>
                  <a:srgbClr val="2C3B6F"/>
                </a:solidFill>
              </a:rPr>
              <a:t>THERE IS ONLY ONE BODY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THAT IS WHY WE SING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9" name="Google Shape;10609;p15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610" name="Google Shape;10610;p1595"/>
          <p:cNvSpPr txBox="1">
            <a:spLocks noGrp="1"/>
          </p:cNvSpPr>
          <p:nvPr>
            <p:ph type="title"/>
          </p:nvPr>
        </p:nvSpPr>
        <p:spPr>
          <a:xfrm>
            <a:off x="1524000" y="887415"/>
            <a:ext cx="8229600" cy="286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BIND US TOGETHER LORD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BIND US TOGETHER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WITH CORDS THAT CANNOT BE BROKEN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7" name="Google Shape;10617;p1596"/>
          <p:cNvSpPr/>
          <p:nvPr/>
        </p:nvSpPr>
        <p:spPr>
          <a:xfrm>
            <a:off x="2411414" y="922338"/>
            <a:ext cx="7315200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 LORD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 WITH LOVE</a:t>
            </a:r>
            <a:endParaRPr/>
          </a:p>
        </p:txBody>
      </p:sp>
      <p:sp>
        <p:nvSpPr>
          <p:cNvPr id="10618" name="Google Shape;10618;p15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5" name="Google Shape;10625;p1597"/>
          <p:cNvSpPr/>
          <p:nvPr/>
        </p:nvSpPr>
        <p:spPr>
          <a:xfrm>
            <a:off x="1981201" y="857251"/>
            <a:ext cx="8382000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REFRAIN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MADE FOR THE GLORY OF GOD,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PURCHASED BY HIS PRECIOUS SON;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26" name="Google Shape;10626;p15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3" name="Google Shape;10633;p1598"/>
          <p:cNvSpPr/>
          <p:nvPr/>
        </p:nvSpPr>
        <p:spPr>
          <a:xfrm>
            <a:off x="1981201" y="857250"/>
            <a:ext cx="8382000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1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BORN WITH THE RIGHT TO BE CLEAN,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JESUS THE VICTORY HAS WON.</a:t>
            </a:r>
            <a:endParaRPr/>
          </a:p>
        </p:txBody>
      </p:sp>
      <p:sp>
        <p:nvSpPr>
          <p:cNvPr id="10634" name="Google Shape;10634;p15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1" name="Google Shape;10641;p15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642" name="Google Shape;10642;p1599"/>
          <p:cNvSpPr txBox="1">
            <a:spLocks noGrp="1"/>
          </p:cNvSpPr>
          <p:nvPr>
            <p:ph type="title"/>
          </p:nvPr>
        </p:nvSpPr>
        <p:spPr>
          <a:xfrm>
            <a:off x="1524000" y="857251"/>
            <a:ext cx="8229600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BIND US TOGETHER LORD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BIND US TOGETHER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WITH CORDS THAT CANNOT BE BROKEN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" name="Google Shape;10649;p1600"/>
          <p:cNvSpPr/>
          <p:nvPr/>
        </p:nvSpPr>
        <p:spPr>
          <a:xfrm>
            <a:off x="2514601" y="1600200"/>
            <a:ext cx="7315200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 LORD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 WITH LOVE</a:t>
            </a: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50" name="Google Shape;10650;p16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7" name="Google Shape;10657;p1601"/>
          <p:cNvSpPr/>
          <p:nvPr/>
        </p:nvSpPr>
        <p:spPr>
          <a:xfrm>
            <a:off x="1724026" y="1524002"/>
            <a:ext cx="8782050" cy="332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REFRAIN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THE FAMILY OF GOD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THE PROMISE DIVINE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GOD’S CHOSEN DESIRE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THE GLORIOUS NEW WINE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58" name="Google Shape;10658;p16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5" name="Google Shape;10665;p16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666" name="Google Shape;10666;p1602"/>
          <p:cNvSpPr txBox="1">
            <a:spLocks noGrp="1"/>
          </p:cNvSpPr>
          <p:nvPr>
            <p:ph type="title"/>
          </p:nvPr>
        </p:nvSpPr>
        <p:spPr>
          <a:xfrm>
            <a:off x="1524000" y="1533527"/>
            <a:ext cx="8229600" cy="275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BIND US TOGETHER LORD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BIND US TOGETHER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WITH CORDS THAT CANNOT BE BROKEN</a:t>
            </a:r>
            <a:endParaRPr/>
          </a:p>
        </p:txBody>
      </p:sp>
    </p:spTree>
  </p:cSld>
  <p:clrMapOvr>
    <a:masterClrMapping/>
  </p:clrMapOvr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3" name="Google Shape;10673;p1603"/>
          <p:cNvSpPr/>
          <p:nvPr/>
        </p:nvSpPr>
        <p:spPr>
          <a:xfrm>
            <a:off x="2076450" y="1600202"/>
            <a:ext cx="8096250" cy="286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 LORD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BIND US TOGETHER WITH LOVE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74" name="Google Shape;10674;p16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61"/>
          <p:cNvSpPr txBox="1">
            <a:spLocks noGrp="1"/>
          </p:cNvSpPr>
          <p:nvPr>
            <p:ph type="body" idx="1"/>
          </p:nvPr>
        </p:nvSpPr>
        <p:spPr>
          <a:xfrm>
            <a:off x="288758" y="1505527"/>
            <a:ext cx="11670631" cy="4839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99"/>
              <a:buNone/>
            </a:pPr>
            <a:r>
              <a:rPr lang="en-US" sz="5199" b="1">
                <a:solidFill>
                  <a:schemeClr val="dk1"/>
                </a:solidFill>
              </a:rPr>
              <a:t>MSALABANI DHAMBI ZANGU ULICHUKUA</a:t>
            </a:r>
            <a:br>
              <a:rPr lang="en-US" sz="5199" b="1">
                <a:solidFill>
                  <a:schemeClr val="dk1"/>
                </a:solidFill>
              </a:rPr>
            </a:br>
            <a:r>
              <a:rPr lang="en-US" sz="5199" b="1">
                <a:solidFill>
                  <a:schemeClr val="dk1"/>
                </a:solidFill>
              </a:rPr>
              <a:t>KUFIKA KALIVARI, BWANA ULIZITUA</a:t>
            </a:r>
            <a:br>
              <a:rPr lang="en-US" sz="5199" b="1">
                <a:solidFill>
                  <a:schemeClr val="dk1"/>
                </a:solidFill>
              </a:rPr>
            </a:br>
            <a:r>
              <a:rPr lang="en-US" sz="5199" b="1">
                <a:solidFill>
                  <a:schemeClr val="dk1"/>
                </a:solidFill>
              </a:rPr>
              <a:t>NAMI NIMEWEKWA HURU NINAKWIMBIA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None/>
            </a:pPr>
            <a:r>
              <a:rPr lang="en-US" sz="5199" b="1">
                <a:solidFill>
                  <a:schemeClr val="dk1"/>
                </a:solidFill>
              </a:rPr>
              <a:t>X2</a:t>
            </a:r>
            <a:br>
              <a:rPr lang="en-US" sz="5199" b="1">
                <a:solidFill>
                  <a:schemeClr val="dk1"/>
                </a:solidFill>
              </a:rPr>
            </a:br>
            <a:endParaRPr sz="5199"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1" name="Google Shape;10681;p1604"/>
          <p:cNvSpPr txBox="1">
            <a:spLocks noGrp="1"/>
          </p:cNvSpPr>
          <p:nvPr>
            <p:ph type="title"/>
          </p:nvPr>
        </p:nvSpPr>
        <p:spPr>
          <a:xfrm>
            <a:off x="1981201" y="0"/>
            <a:ext cx="8229600" cy="719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HEAR OUR PRAISES</a:t>
            </a:r>
            <a:r>
              <a:rPr lang="en-US">
                <a:solidFill>
                  <a:srgbClr val="FFFF00"/>
                </a:solidFill>
              </a:rPr>
              <a:t> (C)</a:t>
            </a:r>
            <a:endParaRPr/>
          </a:p>
        </p:txBody>
      </p:sp>
      <p:sp>
        <p:nvSpPr>
          <p:cNvPr id="10682" name="Google Shape;10682;p1604"/>
          <p:cNvSpPr txBox="1">
            <a:spLocks noGrp="1"/>
          </p:cNvSpPr>
          <p:nvPr>
            <p:ph type="body" idx="1"/>
          </p:nvPr>
        </p:nvSpPr>
        <p:spPr>
          <a:xfrm>
            <a:off x="1981201" y="1173164"/>
            <a:ext cx="8229600" cy="4183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/>
            </a:b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MAY OUR HOMES BE FILLED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WITH DANCING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MAY OUR STREETS BE FILLED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WITH JOY</a:t>
            </a:r>
            <a:endParaRPr sz="3600"/>
          </a:p>
        </p:txBody>
      </p:sp>
      <p:sp>
        <p:nvSpPr>
          <p:cNvPr id="10683" name="Google Shape;10683;p16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0" name="Google Shape;10690;p1605"/>
          <p:cNvSpPr txBox="1">
            <a:spLocks noGrp="1"/>
          </p:cNvSpPr>
          <p:nvPr>
            <p:ph type="title"/>
          </p:nvPr>
        </p:nvSpPr>
        <p:spPr>
          <a:xfrm>
            <a:off x="2257425" y="1524000"/>
            <a:ext cx="7486650" cy="3297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MAY IN JUSTICE BOW TO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JESUS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AS YOUR PEOPLE TURN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TO PRAY</a:t>
            </a:r>
            <a:br>
              <a:rPr lang="en-US" sz="3600" b="1">
                <a:solidFill>
                  <a:srgbClr val="2C3B6F"/>
                </a:solidFill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91" name="Google Shape;10691;p16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8" name="Google Shape;10698;p16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699" name="Google Shape;10699;p1606"/>
          <p:cNvSpPr txBox="1">
            <a:spLocks noGrp="1"/>
          </p:cNvSpPr>
          <p:nvPr>
            <p:ph type="title"/>
          </p:nvPr>
        </p:nvSpPr>
        <p:spPr>
          <a:xfrm>
            <a:off x="2709865" y="965200"/>
            <a:ext cx="6562725" cy="4059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FROM THE MOUNTAIN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THE VALLEY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HEAR OUR PRAISES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RISE TO YOU</a:t>
            </a:r>
            <a:endParaRPr/>
          </a:p>
        </p:txBody>
      </p:sp>
    </p:spTree>
  </p:cSld>
  <p:clrMapOvr>
    <a:masterClrMapping/>
  </p:clrMapOvr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6" name="Google Shape;10706;p16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707" name="Google Shape;10707;p1607"/>
          <p:cNvSpPr txBox="1">
            <a:spLocks noGrp="1"/>
          </p:cNvSpPr>
          <p:nvPr>
            <p:ph type="title"/>
          </p:nvPr>
        </p:nvSpPr>
        <p:spPr>
          <a:xfrm>
            <a:off x="2671765" y="976313"/>
            <a:ext cx="6370637" cy="401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FROM THE HEAVENS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THE NATIONS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HEAR OUR SINGING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FILL THE AIR.</a:t>
            </a:r>
            <a:endParaRPr/>
          </a:p>
        </p:txBody>
      </p:sp>
    </p:spTree>
  </p:cSld>
  <p:clrMapOvr>
    <a:masterClrMapping/>
  </p:clrMapOvr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4" name="Google Shape;10714;p16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715" name="Google Shape;10715;p1608"/>
          <p:cNvSpPr txBox="1">
            <a:spLocks noGrp="1"/>
          </p:cNvSpPr>
          <p:nvPr>
            <p:ph type="title"/>
          </p:nvPr>
        </p:nvSpPr>
        <p:spPr>
          <a:xfrm>
            <a:off x="2271714" y="1392240"/>
            <a:ext cx="7648575" cy="3328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MAY OUR LIGHT SHINE IN THE  DARKNESS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AS WE WALK BEFORE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CROSS</a:t>
            </a:r>
            <a:endParaRPr/>
          </a:p>
        </p:txBody>
      </p:sp>
    </p:spTree>
  </p:cSld>
  <p:clrMapOvr>
    <a:masterClrMapping/>
  </p:clrMapOvr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2" name="Google Shape;10722;p1609"/>
          <p:cNvSpPr txBox="1">
            <a:spLocks noGrp="1"/>
          </p:cNvSpPr>
          <p:nvPr>
            <p:ph type="title"/>
          </p:nvPr>
        </p:nvSpPr>
        <p:spPr>
          <a:xfrm>
            <a:off x="2224090" y="908050"/>
            <a:ext cx="7439025" cy="3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MAY YOUR GLORY FILL THE WHOLE EARTH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AS THE WATERS O’ER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SEA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23" name="Google Shape;10723;p16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0" name="Google Shape;10730;p16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731" name="Google Shape;10731;p1610"/>
          <p:cNvSpPr txBox="1">
            <a:spLocks noGrp="1"/>
          </p:cNvSpPr>
          <p:nvPr>
            <p:ph type="title"/>
          </p:nvPr>
        </p:nvSpPr>
        <p:spPr>
          <a:xfrm>
            <a:off x="2452690" y="1236664"/>
            <a:ext cx="7286625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FROM THE MOUNTAIN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THE VALLEY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HEAR OUR PRAISES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RISE TO YOU</a:t>
            </a:r>
            <a:endParaRPr/>
          </a:p>
        </p:txBody>
      </p:sp>
    </p:spTree>
  </p:cSld>
  <p:clrMapOvr>
    <a:masterClrMapping/>
  </p:clrMapOvr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8" name="Google Shape;10738;p16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739" name="Google Shape;10739;p1611"/>
          <p:cNvSpPr txBox="1">
            <a:spLocks noGrp="1"/>
          </p:cNvSpPr>
          <p:nvPr>
            <p:ph type="title"/>
          </p:nvPr>
        </p:nvSpPr>
        <p:spPr>
          <a:xfrm>
            <a:off x="2728915" y="1477963"/>
            <a:ext cx="6753225" cy="29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FROM THE HEAVENS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THE NATIONS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HEAR OUR SINGING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FILL THE AIR</a:t>
            </a:r>
            <a:endParaRPr/>
          </a:p>
        </p:txBody>
      </p:sp>
    </p:spTree>
  </p:cSld>
  <p:clrMapOvr>
    <a:masterClrMapping/>
  </p:clrMapOvr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6" name="Google Shape;10746;p1612"/>
          <p:cNvSpPr txBox="1">
            <a:spLocks noGrp="1"/>
          </p:cNvSpPr>
          <p:nvPr>
            <p:ph type="title"/>
          </p:nvPr>
        </p:nvSpPr>
        <p:spPr>
          <a:xfrm>
            <a:off x="2057400" y="1543050"/>
            <a:ext cx="7924800" cy="2846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HALLELUJAH (REPEAT)</a:t>
            </a:r>
            <a:endParaRPr/>
          </a:p>
        </p:txBody>
      </p:sp>
      <p:sp>
        <p:nvSpPr>
          <p:cNvPr id="10747" name="Google Shape;10747;p16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4" name="Google Shape;10754;p1613"/>
          <p:cNvSpPr txBox="1">
            <a:spLocks noGrp="1"/>
          </p:cNvSpPr>
          <p:nvPr>
            <p:ph type="title"/>
          </p:nvPr>
        </p:nvSpPr>
        <p:spPr>
          <a:xfrm>
            <a:off x="2057400" y="1543050"/>
            <a:ext cx="7924800" cy="2846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IS LORD HE IS LORD</a:t>
            </a:r>
            <a:endParaRPr/>
          </a:p>
        </p:txBody>
      </p:sp>
      <p:sp>
        <p:nvSpPr>
          <p:cNvPr id="10755" name="Google Shape;10755;p16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162"/>
          <p:cNvSpPr txBox="1">
            <a:spLocks noGrp="1"/>
          </p:cNvSpPr>
          <p:nvPr>
            <p:ph type="body" idx="1"/>
          </p:nvPr>
        </p:nvSpPr>
        <p:spPr>
          <a:xfrm>
            <a:off x="766620" y="1496291"/>
            <a:ext cx="10954326" cy="3906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NIKUFANANISHE NA NANI MWOKOZI WANGU? (BABA)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NAONA FAHARI MIMI NINAKUIMBIA (BABA)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0" name="Google Shape;10760;p1614"/>
          <p:cNvSpPr txBox="1">
            <a:spLocks noGrp="1"/>
          </p:cNvSpPr>
          <p:nvPr>
            <p:ph type="title"/>
          </p:nvPr>
        </p:nvSpPr>
        <p:spPr>
          <a:xfrm>
            <a:off x="2647950" y="1"/>
            <a:ext cx="6724650" cy="64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 FOREVER LOVE</a:t>
            </a:r>
            <a:endParaRPr/>
          </a:p>
        </p:txBody>
      </p:sp>
      <p:sp>
        <p:nvSpPr>
          <p:cNvPr id="10761" name="Google Shape;10761;p1614"/>
          <p:cNvSpPr txBox="1">
            <a:spLocks noGrp="1"/>
          </p:cNvSpPr>
          <p:nvPr>
            <p:ph type="body" idx="1"/>
          </p:nvPr>
        </p:nvSpPr>
        <p:spPr>
          <a:xfrm>
            <a:off x="1981201" y="1543052"/>
            <a:ext cx="8229600" cy="362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 </a:t>
            </a:r>
            <a:endParaRPr/>
          </a:p>
        </p:txBody>
      </p:sp>
      <p:sp>
        <p:nvSpPr>
          <p:cNvPr id="10762" name="Google Shape;10762;p16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7" name="Google Shape;10767;p1615"/>
          <p:cNvSpPr txBox="1">
            <a:spLocks noGrp="1"/>
          </p:cNvSpPr>
          <p:nvPr>
            <p:ph type="body" idx="1"/>
          </p:nvPr>
        </p:nvSpPr>
        <p:spPr>
          <a:xfrm>
            <a:off x="1981201" y="1533525"/>
            <a:ext cx="8229600" cy="3532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FROM THE BOTTOM OF MY HEART I’LL SING TO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FROM THE DEPTHS OF WHO I AM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I LOVE YOU</a:t>
            </a:r>
            <a:endParaRPr/>
          </a:p>
        </p:txBody>
      </p:sp>
      <p:sp>
        <p:nvSpPr>
          <p:cNvPr id="10768" name="Google Shape;10768;p16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3" name="Google Shape;10773;p1616"/>
          <p:cNvSpPr txBox="1">
            <a:spLocks noGrp="1"/>
          </p:cNvSpPr>
          <p:nvPr>
            <p:ph type="body" idx="1"/>
          </p:nvPr>
        </p:nvSpPr>
        <p:spPr>
          <a:xfrm>
            <a:off x="2228851" y="1533525"/>
            <a:ext cx="77343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WITH EVERYTHING INSIDE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I’LL RUN TO YOU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CAUSE  ALL THAT I’VE BECOME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OWE TO YOU</a:t>
            </a:r>
            <a:endParaRPr/>
          </a:p>
        </p:txBody>
      </p:sp>
      <p:sp>
        <p:nvSpPr>
          <p:cNvPr id="10774" name="Google Shape;10774;p16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9" name="Google Shape;10779;p1617"/>
          <p:cNvSpPr txBox="1">
            <a:spLocks noGrp="1"/>
          </p:cNvSpPr>
          <p:nvPr>
            <p:ph type="body" idx="1"/>
          </p:nvPr>
        </p:nvSpPr>
        <p:spPr>
          <a:xfrm>
            <a:off x="1981201" y="1524000"/>
            <a:ext cx="8229600" cy="357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 </a:t>
            </a:r>
            <a:endParaRPr/>
          </a:p>
        </p:txBody>
      </p:sp>
      <p:sp>
        <p:nvSpPr>
          <p:cNvPr id="10780" name="Google Shape;10780;p16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5" name="Google Shape;10785;p1618"/>
          <p:cNvSpPr txBox="1">
            <a:spLocks noGrp="1"/>
          </p:cNvSpPr>
          <p:nvPr>
            <p:ph type="body" idx="1"/>
          </p:nvPr>
        </p:nvSpPr>
        <p:spPr>
          <a:xfrm>
            <a:off x="1981201" y="1514475"/>
            <a:ext cx="8229600" cy="35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NOTHING IN THIS WORLD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COULD EVER SEPARATE US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WILL LOVE YOU MORE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THAN ANYONE ON EARTH</a:t>
            </a:r>
            <a:endParaRPr/>
          </a:p>
        </p:txBody>
      </p:sp>
      <p:sp>
        <p:nvSpPr>
          <p:cNvPr id="10786" name="Google Shape;10786;p16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1" name="Google Shape;10791;p1619"/>
          <p:cNvSpPr txBox="1">
            <a:spLocks noGrp="1"/>
          </p:cNvSpPr>
          <p:nvPr>
            <p:ph type="body" idx="1"/>
          </p:nvPr>
        </p:nvSpPr>
        <p:spPr>
          <a:xfrm>
            <a:off x="1981201" y="1524002"/>
            <a:ext cx="8229600" cy="364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NOTHING I DESIRE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COULD EVER SATISFY ME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WAY THAT YOU DO</a:t>
            </a:r>
            <a:endParaRPr/>
          </a:p>
        </p:txBody>
      </p:sp>
      <p:sp>
        <p:nvSpPr>
          <p:cNvPr id="10792" name="Google Shape;10792;p16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7" name="Google Shape;10797;p1620"/>
          <p:cNvSpPr txBox="1">
            <a:spLocks noGrp="1"/>
          </p:cNvSpPr>
          <p:nvPr>
            <p:ph type="body" idx="1"/>
          </p:nvPr>
        </p:nvSpPr>
        <p:spPr>
          <a:xfrm>
            <a:off x="1981201" y="1524000"/>
            <a:ext cx="8229600" cy="357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ARE MY FOREVER LOVE</a:t>
            </a:r>
            <a:endParaRPr/>
          </a:p>
        </p:txBody>
      </p:sp>
      <p:sp>
        <p:nvSpPr>
          <p:cNvPr id="10798" name="Google Shape;10798;p16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5" name="Google Shape;10805;p1621"/>
          <p:cNvSpPr txBox="1">
            <a:spLocks noGrp="1"/>
          </p:cNvSpPr>
          <p:nvPr>
            <p:ph type="title"/>
          </p:nvPr>
        </p:nvSpPr>
        <p:spPr>
          <a:xfrm>
            <a:off x="2032001" y="2"/>
            <a:ext cx="8229600" cy="747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 AWESOME GOD</a:t>
            </a:r>
            <a:r>
              <a:rPr lang="en-US" sz="3600">
                <a:solidFill>
                  <a:srgbClr val="FFFF00"/>
                </a:solidFill>
              </a:rPr>
              <a:t> (Em)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06" name="Google Shape;10806;p1621"/>
          <p:cNvSpPr txBox="1">
            <a:spLocks noGrp="1"/>
          </p:cNvSpPr>
          <p:nvPr>
            <p:ph type="body" idx="1"/>
          </p:nvPr>
        </p:nvSpPr>
        <p:spPr>
          <a:xfrm>
            <a:off x="2046289" y="9429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OUR GOD IS AN AWESOME GOD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HE REIGNS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FROM HEAVEN ABOVE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WITH WISDOM, POWER AND LOVE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OUR GOD IS AN AWESOME GOD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0807" name="Google Shape;10807;p16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4" name="Google Shape;10814;p1622"/>
          <p:cNvSpPr/>
          <p:nvPr/>
        </p:nvSpPr>
        <p:spPr>
          <a:xfrm>
            <a:off x="1662113" y="885827"/>
            <a:ext cx="8763000" cy="286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 HE ROLLS UP HIS SLEEVES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 AIN'T JUST PUTTIN' ON THE RITZ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(OUR GOD IS AN AWESOME GOD)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15" name="Google Shape;10815;p16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2" name="Google Shape;10822;p1623"/>
          <p:cNvSpPr/>
          <p:nvPr/>
        </p:nvSpPr>
        <p:spPr>
          <a:xfrm>
            <a:off x="1752600" y="938214"/>
            <a:ext cx="8763000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IS THUNDER IN HIS FOOTSTEPS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 LIGHTNING IN HIS FIST</a:t>
            </a:r>
            <a:br>
              <a:rPr lang="en-US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(OUR GOD IS AN AWESOME GOD)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23" name="Google Shape;10823;p16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163"/>
          <p:cNvSpPr txBox="1">
            <a:spLocks noGrp="1"/>
          </p:cNvSpPr>
          <p:nvPr>
            <p:ph type="body" idx="1"/>
          </p:nvPr>
        </p:nvSpPr>
        <p:spPr>
          <a:xfrm>
            <a:off x="424873" y="1496291"/>
            <a:ext cx="11296072" cy="414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NANI ASIMAME BADALA YAKO?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(BABA)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HAKUNA MWINGINE ILA YESU PEKEE YAKO (BABA)</a:t>
            </a:r>
            <a:br>
              <a:rPr lang="en-US" b="1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0" name="Google Shape;10830;p1624"/>
          <p:cNvSpPr/>
          <p:nvPr/>
        </p:nvSpPr>
        <p:spPr>
          <a:xfrm>
            <a:off x="2081213" y="915989"/>
            <a:ext cx="8077200" cy="286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WELL, THE LORD WASN'T JOKING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 HE KICKED 'EM OUT OF EDEN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WASN'T FOR NO REASON THAT HE SHED HIS BLOOD</a:t>
            </a: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31" name="Google Shape;10831;p16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8" name="Google Shape;10838;p1625"/>
          <p:cNvSpPr/>
          <p:nvPr/>
        </p:nvSpPr>
        <p:spPr>
          <a:xfrm>
            <a:off x="1930400" y="936625"/>
            <a:ext cx="8305800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 RETURN IS VERY CLOSE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SO YOU BETTER BE BELIEVING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 OUR GOD IS AN AWESOME GOD</a:t>
            </a:r>
            <a:endParaRPr/>
          </a:p>
        </p:txBody>
      </p:sp>
      <p:sp>
        <p:nvSpPr>
          <p:cNvPr id="10839" name="Google Shape;10839;p16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6" name="Google Shape;10846;p16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847" name="Google Shape;10847;p1626"/>
          <p:cNvSpPr txBox="1">
            <a:spLocks noGrp="1"/>
          </p:cNvSpPr>
          <p:nvPr>
            <p:ph type="title"/>
          </p:nvPr>
        </p:nvSpPr>
        <p:spPr>
          <a:xfrm>
            <a:off x="2438401" y="928690"/>
            <a:ext cx="8229600" cy="290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ct val="1000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OUR GOD IS AN AWESOME GOD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REIGNS FROM HEAVEN ABOVE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WITH WISDOM, POWER AND LOVE OUR GOD IS AN AWESOME GOD</a:t>
            </a:r>
            <a:br>
              <a:rPr lang="en-US" sz="3600" b="1">
                <a:solidFill>
                  <a:srgbClr val="2C3B6F"/>
                </a:solidFill>
              </a:rPr>
            </a:b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" name="Google Shape;10854;p1627"/>
          <p:cNvSpPr/>
          <p:nvPr/>
        </p:nvSpPr>
        <p:spPr>
          <a:xfrm>
            <a:off x="2016125" y="885826"/>
            <a:ext cx="8153400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WHEN THE SKY WAS STARLESS IN THE VOID OF THE NIGHT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(OUR GOD IS AN AWESOME GOD)</a:t>
            </a:r>
            <a:endParaRPr/>
          </a:p>
        </p:txBody>
      </p:sp>
      <p:sp>
        <p:nvSpPr>
          <p:cNvPr id="10855" name="Google Shape;10855;p16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2" name="Google Shape;10862;p1628"/>
          <p:cNvSpPr/>
          <p:nvPr/>
        </p:nvSpPr>
        <p:spPr>
          <a:xfrm>
            <a:off x="2000250" y="908050"/>
            <a:ext cx="8153400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 SPOKE INTO THE DARKNESS AND CREATED THE LIGHT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(OUR GOD IS AN AWESOME GOD)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63" name="Google Shape;10863;p16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0" name="Google Shape;10870;p1629"/>
          <p:cNvSpPr/>
          <p:nvPr/>
        </p:nvSpPr>
        <p:spPr>
          <a:xfrm>
            <a:off x="1825625" y="928688"/>
            <a:ext cx="8305800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JUDGMENT AND WRATH HE POURED OUT ON SODOM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MERCY AND GRACE HE GAVE US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THE CROSS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71" name="Google Shape;10871;p16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6" name="Google Shape;10876;p1630"/>
          <p:cNvSpPr txBox="1">
            <a:spLocks noGrp="1"/>
          </p:cNvSpPr>
          <p:nvPr>
            <p:ph type="body" idx="1"/>
          </p:nvPr>
        </p:nvSpPr>
        <p:spPr>
          <a:xfrm>
            <a:off x="1839913" y="909640"/>
            <a:ext cx="8229600" cy="377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/>
              <a:t>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 HOPE THAT WE HAVE NOT TOO QUICKLY FORGOTTEN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THAT</a:t>
            </a:r>
            <a:br>
              <a:rPr lang="en-US" sz="3600" b="1"/>
            </a:br>
            <a:r>
              <a:rPr lang="en-US" sz="3600" b="1"/>
              <a:t>OUR GOD IS AN AWESOME GOD</a:t>
            </a:r>
            <a:endParaRPr sz="3600"/>
          </a:p>
        </p:txBody>
      </p:sp>
      <p:sp>
        <p:nvSpPr>
          <p:cNvPr id="10877" name="Google Shape;10877;p16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4" name="Google Shape;10884;p16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885" name="Google Shape;10885;p1631"/>
          <p:cNvSpPr txBox="1">
            <a:spLocks noGrp="1"/>
          </p:cNvSpPr>
          <p:nvPr>
            <p:ph type="title"/>
          </p:nvPr>
        </p:nvSpPr>
        <p:spPr>
          <a:xfrm>
            <a:off x="1524000" y="869952"/>
            <a:ext cx="8229600" cy="324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OUR GOD IS AN AWESOME GOD,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REIGNS FROM HEAVEN ABOVE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WITH WISDOM, POWER AND LOVE OUR GOD IS AN AWESOME GOD</a:t>
            </a: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2" name="Google Shape;10892;p1632"/>
          <p:cNvSpPr txBox="1">
            <a:spLocks noGrp="1"/>
          </p:cNvSpPr>
          <p:nvPr>
            <p:ph type="title"/>
          </p:nvPr>
        </p:nvSpPr>
        <p:spPr>
          <a:xfrm>
            <a:off x="1981201" y="0"/>
            <a:ext cx="8229600" cy="67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 dirty="0">
                <a:solidFill>
                  <a:srgbClr val="FFFF00"/>
                </a:solidFill>
              </a:rPr>
              <a:t>LORD WE GIVE YOU GLORY</a:t>
            </a:r>
            <a:r>
              <a:rPr lang="en-US" dirty="0">
                <a:solidFill>
                  <a:srgbClr val="FFFF00"/>
                </a:solidFill>
              </a:rPr>
              <a:t> (G)</a:t>
            </a:r>
            <a:endParaRPr dirty="0"/>
          </a:p>
        </p:txBody>
      </p:sp>
      <p:sp>
        <p:nvSpPr>
          <p:cNvPr id="10893" name="Google Shape;10893;p1632"/>
          <p:cNvSpPr txBox="1">
            <a:spLocks noGrp="1"/>
          </p:cNvSpPr>
          <p:nvPr>
            <p:ph type="body" idx="1"/>
          </p:nvPr>
        </p:nvSpPr>
        <p:spPr>
          <a:xfrm>
            <a:off x="1876425" y="944563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LORD WE GIVE YOU GLORY (ECHO)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AND HONOR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dirty="0"/>
              <a:t> </a:t>
            </a:r>
            <a:r>
              <a:rPr lang="en-US" sz="3600" b="1" dirty="0">
                <a:solidFill>
                  <a:srgbClr val="2C3B6F"/>
                </a:solidFill>
              </a:rPr>
              <a:t>WE LIFT OUR HANDS TO PRAISE YOU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WE EXALT YOUR HOLY NAME</a:t>
            </a:r>
            <a:endParaRPr sz="3600" dirty="0"/>
          </a:p>
        </p:txBody>
      </p:sp>
      <p:sp>
        <p:nvSpPr>
          <p:cNvPr id="10894" name="Google Shape;10894;p16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1" name="Google Shape;10901;p16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902" name="Google Shape;10902;p1633"/>
          <p:cNvSpPr txBox="1">
            <a:spLocks noGrp="1"/>
          </p:cNvSpPr>
          <p:nvPr>
            <p:ph type="title"/>
          </p:nvPr>
        </p:nvSpPr>
        <p:spPr>
          <a:xfrm>
            <a:off x="1524000" y="893765"/>
            <a:ext cx="7543800" cy="364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YOU ARE GREAT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YOU’RE THE MIGHTY ONE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EXALT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THERE IS NO ONE ELSE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LIKE YOU (X2)</a:t>
            </a:r>
            <a:endParaRPr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164"/>
          <p:cNvSpPr txBox="1">
            <a:spLocks noGrp="1"/>
          </p:cNvSpPr>
          <p:nvPr>
            <p:ph type="body" idx="1"/>
          </p:nvPr>
        </p:nvSpPr>
        <p:spPr>
          <a:xfrm>
            <a:off x="424873" y="1496291"/>
            <a:ext cx="11296072" cy="414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NIKUFANANISHE NA NANI MWOKOZI WANGU? (BABA)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NAONA FAHARI MIMI NINAKUIMBIA (BABA)</a:t>
            </a:r>
            <a:endParaRPr/>
          </a:p>
        </p:txBody>
      </p:sp>
    </p:spTree>
  </p:cSld>
  <p:clrMapOvr>
    <a:masterClrMapping/>
  </p:clrMapOvr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9" name="Google Shape;10909;p16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910" name="Google Shape;10910;p1634"/>
          <p:cNvSpPr txBox="1">
            <a:spLocks noGrp="1"/>
          </p:cNvSpPr>
          <p:nvPr>
            <p:ph type="title"/>
          </p:nvPr>
        </p:nvSpPr>
        <p:spPr>
          <a:xfrm>
            <a:off x="1524002" y="909638"/>
            <a:ext cx="8010525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TWAKUPA UTUKUFU 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NA HESHIMA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TWAINUA MIKONO YETU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TWASIFU JINA LAKO X2</a:t>
            </a:r>
            <a:endParaRPr dirty="0"/>
          </a:p>
        </p:txBody>
      </p:sp>
    </p:spTree>
  </p:cSld>
  <p:clrMapOvr>
    <a:masterClrMapping/>
  </p:clrMapOvr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7" name="Google Shape;10917;p16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918" name="Google Shape;10918;p1635"/>
          <p:cNvSpPr txBox="1">
            <a:spLocks noGrp="1"/>
          </p:cNvSpPr>
          <p:nvPr>
            <p:ph type="title"/>
          </p:nvPr>
        </p:nvSpPr>
        <p:spPr>
          <a:xfrm>
            <a:off x="1524002" y="919163"/>
            <a:ext cx="7667625" cy="264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WEWE NI MKUU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WATENDA MAAJABU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WEWE NDIWE WA PEKEE (X2)</a:t>
            </a:r>
            <a:endParaRPr dirty="0"/>
          </a:p>
        </p:txBody>
      </p:sp>
    </p:spTree>
  </p:cSld>
  <p:clrMapOvr>
    <a:masterClrMapping/>
  </p:clrMapOvr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Google Shape;10925;p1636"/>
          <p:cNvSpPr txBox="1">
            <a:spLocks noGrp="1"/>
          </p:cNvSpPr>
          <p:nvPr>
            <p:ph type="title"/>
          </p:nvPr>
        </p:nvSpPr>
        <p:spPr>
          <a:xfrm>
            <a:off x="1955801" y="2"/>
            <a:ext cx="8229600" cy="68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TRADING MY SORROWS</a:t>
            </a:r>
            <a:r>
              <a:rPr lang="en-US">
                <a:solidFill>
                  <a:srgbClr val="FFFF00"/>
                </a:solidFill>
              </a:rPr>
              <a:t> (G)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26" name="Google Shape;10926;p1636"/>
          <p:cNvSpPr txBox="1">
            <a:spLocks noGrp="1"/>
          </p:cNvSpPr>
          <p:nvPr>
            <p:ph type="body" idx="1"/>
          </p:nvPr>
        </p:nvSpPr>
        <p:spPr>
          <a:xfrm>
            <a:off x="1814514" y="9032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AM TRADING MY SORROWS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AM TRADING MY SHAME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AM LAYING THEM DOWN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FOR THE JOY OF THE LORD</a:t>
            </a:r>
            <a:endParaRPr sz="3600"/>
          </a:p>
        </p:txBody>
      </p:sp>
      <p:sp>
        <p:nvSpPr>
          <p:cNvPr id="10927" name="Google Shape;10927;p16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4" name="Google Shape;10934;p16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935" name="Google Shape;10935;p1637"/>
          <p:cNvSpPr txBox="1">
            <a:spLocks noGrp="1"/>
          </p:cNvSpPr>
          <p:nvPr>
            <p:ph type="title"/>
          </p:nvPr>
        </p:nvSpPr>
        <p:spPr>
          <a:xfrm>
            <a:off x="2714627" y="901702"/>
            <a:ext cx="7953375" cy="290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TRADING MY SICKNESS,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TRADING MY PAIN,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LAYING THEM DOWN,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THE JOY OF THE LORD</a:t>
            </a:r>
            <a:endParaRPr/>
          </a:p>
        </p:txBody>
      </p:sp>
    </p:spTree>
  </p:cSld>
  <p:clrMapOvr>
    <a:masterClrMapping/>
  </p:clrMapOvr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2" name="Google Shape;10942;p16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943" name="Google Shape;10943;p1638"/>
          <p:cNvSpPr txBox="1">
            <a:spLocks noGrp="1"/>
          </p:cNvSpPr>
          <p:nvPr>
            <p:ph type="title"/>
          </p:nvPr>
        </p:nvSpPr>
        <p:spPr>
          <a:xfrm>
            <a:off x="3562350" y="887415"/>
            <a:ext cx="7105650" cy="2967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YES LORD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YES LORD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YES, YES LORD X3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AMEN</a:t>
            </a:r>
            <a:endParaRPr/>
          </a:p>
        </p:txBody>
      </p:sp>
    </p:spTree>
  </p:cSld>
  <p:clrMapOvr>
    <a:masterClrMapping/>
  </p:clrMapOvr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8" name="Google Shape;10948;p1639"/>
          <p:cNvSpPr txBox="1">
            <a:spLocks noGrp="1"/>
          </p:cNvSpPr>
          <p:nvPr>
            <p:ph type="body" idx="1"/>
          </p:nvPr>
        </p:nvSpPr>
        <p:spPr>
          <a:xfrm>
            <a:off x="2009776" y="898525"/>
            <a:ext cx="8229600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274313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/>
            </a:br>
            <a:r>
              <a:rPr lang="en-US" sz="3600" b="1"/>
              <a:t>I'M PRESSED BUT NOT CRUSHED PERSECUTED NOT ABANDONED</a:t>
            </a:r>
            <a:br>
              <a:rPr lang="en-US" sz="3600" b="1"/>
            </a:br>
            <a:r>
              <a:rPr lang="en-US" sz="3600" b="1"/>
              <a:t>STRUCK DOWN BUT NOT DESTROYED</a:t>
            </a:r>
            <a:endParaRPr/>
          </a:p>
        </p:txBody>
      </p:sp>
      <p:sp>
        <p:nvSpPr>
          <p:cNvPr id="10949" name="Google Shape;10949;p16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4" name="Google Shape;10954;p1640"/>
          <p:cNvSpPr txBox="1">
            <a:spLocks noGrp="1"/>
          </p:cNvSpPr>
          <p:nvPr>
            <p:ph type="body" idx="1"/>
          </p:nvPr>
        </p:nvSpPr>
        <p:spPr>
          <a:xfrm>
            <a:off x="1905000" y="911227"/>
            <a:ext cx="8420100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I'M BLESSED BEYOND THE CURSE FOR HIS PROMISE WILL ENDURE</a:t>
            </a:r>
            <a:br>
              <a:rPr lang="en-US" sz="3600" b="1"/>
            </a:br>
            <a:r>
              <a:rPr lang="en-US" sz="3600" b="1"/>
              <a:t>AND HIS JOY'S GONNA BE MY STRENGTH</a:t>
            </a:r>
            <a:endParaRPr/>
          </a:p>
        </p:txBody>
      </p:sp>
      <p:sp>
        <p:nvSpPr>
          <p:cNvPr id="10955" name="Google Shape;10955;p16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0" name="Google Shape;10960;p1641"/>
          <p:cNvSpPr txBox="1">
            <a:spLocks noGrp="1"/>
          </p:cNvSpPr>
          <p:nvPr>
            <p:ph type="body" idx="1"/>
          </p:nvPr>
        </p:nvSpPr>
        <p:spPr>
          <a:xfrm>
            <a:off x="1916113" y="915989"/>
            <a:ext cx="8229600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274313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274313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THOUGH THE SORROW MAY LAST FOR THE NIGHT</a:t>
            </a:r>
            <a:br>
              <a:rPr lang="en-US" sz="3600" b="1"/>
            </a:br>
            <a:r>
              <a:rPr lang="en-US" sz="3600" b="1"/>
              <a:t>HIS JOY COMES WITH THE MORNING</a:t>
            </a:r>
            <a:endParaRPr/>
          </a:p>
          <a:p>
            <a:pPr marL="274313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274313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99"/>
              <a:buNone/>
            </a:pPr>
            <a:endParaRPr b="1"/>
          </a:p>
        </p:txBody>
      </p:sp>
      <p:sp>
        <p:nvSpPr>
          <p:cNvPr id="10961" name="Google Shape;10961;p16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8" name="Google Shape;10968;p16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969" name="Google Shape;10969;p1642"/>
          <p:cNvSpPr txBox="1">
            <a:spLocks noGrp="1"/>
          </p:cNvSpPr>
          <p:nvPr>
            <p:ph type="title"/>
          </p:nvPr>
        </p:nvSpPr>
        <p:spPr>
          <a:xfrm>
            <a:off x="2676526" y="892177"/>
            <a:ext cx="7991475" cy="298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TRADING MY SORROWS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TRADING MY SHAME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LAYING THEM DOWN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THE JOY OF THE LORD</a:t>
            </a:r>
            <a:endParaRPr/>
          </a:p>
        </p:txBody>
      </p:sp>
    </p:spTree>
  </p:cSld>
  <p:clrMapOvr>
    <a:masterClrMapping/>
  </p:clrMapOvr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6" name="Google Shape;10976;p16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977" name="Google Shape;10977;p1643"/>
          <p:cNvSpPr txBox="1">
            <a:spLocks noGrp="1"/>
          </p:cNvSpPr>
          <p:nvPr>
            <p:ph type="title"/>
          </p:nvPr>
        </p:nvSpPr>
        <p:spPr>
          <a:xfrm>
            <a:off x="2724150" y="941388"/>
            <a:ext cx="7943850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TRADING MY SICKNESS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TRADING MY PAIN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LAYING THEM DOWN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THE JOY OF THE LORD</a:t>
            </a:r>
            <a:endParaRPr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165"/>
          <p:cNvSpPr txBox="1">
            <a:spLocks noGrp="1"/>
          </p:cNvSpPr>
          <p:nvPr>
            <p:ph type="body" idx="1"/>
          </p:nvPr>
        </p:nvSpPr>
        <p:spPr>
          <a:xfrm>
            <a:off x="0" y="1620130"/>
            <a:ext cx="12075694" cy="414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NANI ASIMAME BADALA YAKO? (BABA)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HAKUNA MWINGINE ILA YESU PEKEE YAKO (BABA)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NAFAHAMU YESU ANIPENDA MIMI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4" name="Google Shape;10984;p16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0985" name="Google Shape;10985;p1644"/>
          <p:cNvSpPr txBox="1">
            <a:spLocks noGrp="1"/>
          </p:cNvSpPr>
          <p:nvPr>
            <p:ph type="title"/>
          </p:nvPr>
        </p:nvSpPr>
        <p:spPr>
          <a:xfrm>
            <a:off x="1524000" y="941389"/>
            <a:ext cx="6915150" cy="293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YES LORD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YES LORD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YES, YES LORD X3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AMEN</a:t>
            </a:r>
            <a:endParaRPr/>
          </a:p>
        </p:txBody>
      </p:sp>
    </p:spTree>
  </p:cSld>
  <p:clrMapOvr>
    <a:masterClrMapping/>
  </p:clrMapOvr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2" name="Google Shape;10992;p1645"/>
          <p:cNvSpPr txBox="1">
            <a:spLocks noGrp="1"/>
          </p:cNvSpPr>
          <p:nvPr>
            <p:ph type="title"/>
          </p:nvPr>
        </p:nvSpPr>
        <p:spPr>
          <a:xfrm>
            <a:off x="2032001" y="2"/>
            <a:ext cx="8229600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INSTRUMENT OF CHOICE</a:t>
            </a:r>
            <a:r>
              <a:rPr lang="en-US">
                <a:solidFill>
                  <a:srgbClr val="FFFF00"/>
                </a:solidFill>
              </a:rPr>
              <a:t> (F)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93" name="Google Shape;10993;p1645"/>
          <p:cNvSpPr txBox="1">
            <a:spLocks noGrp="1"/>
          </p:cNvSpPr>
          <p:nvPr>
            <p:ph type="body" idx="1"/>
          </p:nvPr>
        </p:nvSpPr>
        <p:spPr>
          <a:xfrm>
            <a:off x="2058988" y="852489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YOU DESIRE TRUTH WITHIN THE HEART 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 THE SECRET PLACE WHERE REFORMATION STARTS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 WHERE SILENTLY WITH SKILL</a:t>
            </a:r>
            <a:endParaRPr sz="3600"/>
          </a:p>
        </p:txBody>
      </p:sp>
      <p:sp>
        <p:nvSpPr>
          <p:cNvPr id="10994" name="Google Shape;10994;p16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9" name="Google Shape;10999;p1646"/>
          <p:cNvSpPr txBox="1">
            <a:spLocks noGrp="1"/>
          </p:cNvSpPr>
          <p:nvPr>
            <p:ph type="body" idx="1"/>
          </p:nvPr>
        </p:nvSpPr>
        <p:spPr>
          <a:xfrm>
            <a:off x="1679575" y="931863"/>
            <a:ext cx="8858250" cy="3427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 FORGE AND CRAFT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YOUR WILL </a:t>
            </a:r>
            <a:br>
              <a:rPr lang="en-US" sz="3600" b="1"/>
            </a:br>
            <a:r>
              <a:rPr lang="en-US" sz="3600" b="1"/>
              <a:t>TILL WE EMERGE A VESSEL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OF YOUR CHOICE</a:t>
            </a:r>
            <a:endParaRPr sz="3600"/>
          </a:p>
        </p:txBody>
      </p:sp>
      <p:sp>
        <p:nvSpPr>
          <p:cNvPr id="11000" name="Google Shape;11000;p16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7" name="Google Shape;11007;p16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008" name="Google Shape;11008;p1647"/>
          <p:cNvSpPr txBox="1">
            <a:spLocks noGrp="1"/>
          </p:cNvSpPr>
          <p:nvPr>
            <p:ph type="title"/>
          </p:nvPr>
        </p:nvSpPr>
        <p:spPr>
          <a:xfrm>
            <a:off x="2152651" y="941389"/>
            <a:ext cx="8515350" cy="318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OPEN UP OUR EYES THAT WE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MAY SEE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THINGS THAT COUNT FOR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OUR MATURITY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5" name="Google Shape;11015;p16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016" name="Google Shape;11016;p1648"/>
          <p:cNvSpPr txBox="1">
            <a:spLocks noGrp="1"/>
          </p:cNvSpPr>
          <p:nvPr>
            <p:ph type="title"/>
          </p:nvPr>
        </p:nvSpPr>
        <p:spPr>
          <a:xfrm>
            <a:off x="1524000" y="912815"/>
            <a:ext cx="8077200" cy="3571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AS WE REJECT OUR SENSE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OF COMPETENCE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PERFECT OUR OWN OBEDIENCE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SURRENDER ALL OUR STRENGTH SO WE CAN BE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3" name="Google Shape;11023;p16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024" name="Google Shape;11024;p1649"/>
          <p:cNvSpPr txBox="1">
            <a:spLocks noGrp="1"/>
          </p:cNvSpPr>
          <p:nvPr>
            <p:ph type="title"/>
          </p:nvPr>
        </p:nvSpPr>
        <p:spPr>
          <a:xfrm>
            <a:off x="1524002" y="960438"/>
            <a:ext cx="8562975" cy="356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 INSTRUMENT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IN YOUR HANDS AVAILABLE UPON DEMAND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BRING THIS LAWLESS ERA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AN END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1" name="Google Shape;11031;p16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032" name="Google Shape;11032;p1650"/>
          <p:cNvSpPr txBox="1">
            <a:spLocks noGrp="1"/>
          </p:cNvSpPr>
          <p:nvPr>
            <p:ph type="title"/>
          </p:nvPr>
        </p:nvSpPr>
        <p:spPr>
          <a:xfrm>
            <a:off x="2266950" y="925514"/>
            <a:ext cx="8401050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 READY WEAPON YOU CAN USE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DESTROY AND TO REMOVE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FROM YOUR KINGDOM</a:t>
            </a:r>
            <a:br>
              <a:rPr lang="en-US" sz="3600" b="1">
                <a:solidFill>
                  <a:srgbClr val="2C3B6F"/>
                </a:solidFill>
              </a:rPr>
            </a:br>
            <a:endParaRPr sz="3600" b="1">
              <a:solidFill>
                <a:srgbClr val="2C3B6F"/>
              </a:solidFill>
            </a:endParaRPr>
          </a:p>
        </p:txBody>
      </p:sp>
    </p:spTree>
  </p:cSld>
  <p:clrMapOvr>
    <a:masterClrMapping/>
  </p:clrMapOvr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9" name="Google Shape;11039;p16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040" name="Google Shape;11040;p1651"/>
          <p:cNvSpPr txBox="1">
            <a:spLocks noGrp="1"/>
          </p:cNvSpPr>
          <p:nvPr>
            <p:ph type="title"/>
          </p:nvPr>
        </p:nvSpPr>
        <p:spPr>
          <a:xfrm>
            <a:off x="1524000" y="992189"/>
            <a:ext cx="8534400" cy="292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ALL THINGS THAT OFFEND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REAP THE HARVEST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AND RULE AMONG MEN </a:t>
            </a:r>
            <a:endParaRPr sz="3600" b="1">
              <a:solidFill>
                <a:srgbClr val="2C3B6F"/>
              </a:solidFill>
            </a:endParaRPr>
          </a:p>
        </p:txBody>
      </p:sp>
    </p:spTree>
  </p:cSld>
  <p:clrMapOvr>
    <a:masterClrMapping/>
  </p:clrMapOvr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5" name="Google Shape;11045;p1652"/>
          <p:cNvSpPr txBox="1">
            <a:spLocks noGrp="1"/>
          </p:cNvSpPr>
          <p:nvPr>
            <p:ph type="title"/>
          </p:nvPr>
        </p:nvSpPr>
        <p:spPr>
          <a:xfrm>
            <a:off x="2524127" y="1"/>
            <a:ext cx="6734175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BWANA UMETAMALAKI</a:t>
            </a:r>
            <a:endParaRPr/>
          </a:p>
        </p:txBody>
      </p:sp>
      <p:sp>
        <p:nvSpPr>
          <p:cNvPr id="11046" name="Google Shape;11046;p1652"/>
          <p:cNvSpPr txBox="1">
            <a:spLocks noGrp="1"/>
          </p:cNvSpPr>
          <p:nvPr>
            <p:ph type="body" idx="1"/>
          </p:nvPr>
        </p:nvSpPr>
        <p:spPr>
          <a:xfrm>
            <a:off x="2006600" y="881064"/>
            <a:ext cx="8229600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BWANA UMETAMALAKI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HAKUNA ALIYE KAMA WEWE</a:t>
            </a:r>
            <a:endParaRPr/>
          </a:p>
        </p:txBody>
      </p:sp>
      <p:sp>
        <p:nvSpPr>
          <p:cNvPr id="11047" name="Google Shape;11047;p16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4" name="Google Shape;11054;p1653"/>
          <p:cNvSpPr txBox="1">
            <a:spLocks noGrp="1"/>
          </p:cNvSpPr>
          <p:nvPr>
            <p:ph type="title"/>
          </p:nvPr>
        </p:nvSpPr>
        <p:spPr>
          <a:xfrm>
            <a:off x="2019300" y="1"/>
            <a:ext cx="8229600" cy="7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FRIEND OF GOD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55" name="Google Shape;11055;p1653"/>
          <p:cNvSpPr txBox="1">
            <a:spLocks noGrp="1"/>
          </p:cNvSpPr>
          <p:nvPr>
            <p:ph type="body" idx="1"/>
          </p:nvPr>
        </p:nvSpPr>
        <p:spPr>
          <a:xfrm>
            <a:off x="1993900" y="9429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WHO AM I THAT YOU ARE MINDFUL OF ME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THAT YOU HEAR ME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WHEN I CALL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1056" name="Google Shape;11056;p16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166"/>
          <p:cNvSpPr txBox="1">
            <a:spLocks noGrp="1"/>
          </p:cNvSpPr>
          <p:nvPr>
            <p:ph type="body" idx="1"/>
          </p:nvPr>
        </p:nvSpPr>
        <p:spPr>
          <a:xfrm>
            <a:off x="1209965" y="1524000"/>
            <a:ext cx="9956800" cy="4187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YESU WEE NAKUPENDA,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BWANA YESU WEE NAKUPENDA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YESU WEE NAKUPENDA,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BWANA YESU WEE NAKUPENDA</a:t>
            </a:r>
            <a:endParaRPr/>
          </a:p>
        </p:txBody>
      </p:sp>
    </p:spTree>
  </p:cSld>
  <p:clrMapOvr>
    <a:masterClrMapping/>
  </p:clrMapOvr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3" name="Google Shape;11063;p16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064" name="Google Shape;11064;p1654"/>
          <p:cNvSpPr txBox="1">
            <a:spLocks noGrp="1"/>
          </p:cNvSpPr>
          <p:nvPr>
            <p:ph type="title"/>
          </p:nvPr>
        </p:nvSpPr>
        <p:spPr>
          <a:xfrm>
            <a:off x="1524000" y="869950"/>
            <a:ext cx="7791450" cy="333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IS IT TRUE THAT YOU ARE THINKING OF ME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HOW YOU LOVE 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IT’S AMAZING….(X2)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1" name="Google Shape;11071;p16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072" name="Google Shape;11072;p1655"/>
          <p:cNvSpPr txBox="1">
            <a:spLocks noGrp="1"/>
          </p:cNvSpPr>
          <p:nvPr>
            <p:ph type="title"/>
          </p:nvPr>
        </p:nvSpPr>
        <p:spPr>
          <a:xfrm>
            <a:off x="1524000" y="950914"/>
            <a:ext cx="7715250" cy="318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AM A FRIEND OF GOD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AM A FRIEND OF GOD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AM A FRIEND OF GOD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CALLS ME FRIEND</a:t>
            </a:r>
            <a:endParaRPr/>
          </a:p>
        </p:txBody>
      </p:sp>
    </p:spTree>
  </p:cSld>
  <p:clrMapOvr>
    <a:masterClrMapping/>
  </p:clrMapOvr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9" name="Google Shape;11079;p16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080" name="Google Shape;11080;p1656"/>
          <p:cNvSpPr txBox="1">
            <a:spLocks noGrp="1"/>
          </p:cNvSpPr>
          <p:nvPr>
            <p:ph type="title"/>
          </p:nvPr>
        </p:nvSpPr>
        <p:spPr>
          <a:xfrm>
            <a:off x="3257550" y="935038"/>
            <a:ext cx="741045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GOD ALMIGHTY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LORD OF GLORY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YOU HAVE CALLED ME FRIEND</a:t>
            </a:r>
            <a:endParaRPr/>
          </a:p>
        </p:txBody>
      </p:sp>
    </p:spTree>
  </p:cSld>
  <p:clrMapOvr>
    <a:masterClrMapping/>
  </p:clrMapOvr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7" name="Google Shape;11087;p1657"/>
          <p:cNvSpPr txBox="1">
            <a:spLocks noGrp="1"/>
          </p:cNvSpPr>
          <p:nvPr>
            <p:ph type="title"/>
          </p:nvPr>
        </p:nvSpPr>
        <p:spPr>
          <a:xfrm>
            <a:off x="2006600" y="2"/>
            <a:ext cx="8229600" cy="68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5300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SHOUT TO THE LORD</a:t>
            </a:r>
            <a:r>
              <a:rPr lang="en-US">
                <a:solidFill>
                  <a:srgbClr val="FFFF00"/>
                </a:solidFill>
              </a:rPr>
              <a:t> (A)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88" name="Google Shape;11088;p1657"/>
          <p:cNvSpPr txBox="1">
            <a:spLocks noGrp="1"/>
          </p:cNvSpPr>
          <p:nvPr>
            <p:ph type="body" idx="1"/>
          </p:nvPr>
        </p:nvSpPr>
        <p:spPr>
          <a:xfrm>
            <a:off x="1800225" y="9032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MY JESUS, MY SAVIOR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LORD THERE IS NONE LIKE YOU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ALL OF MY DAYS, I WANT TO PRAISE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THE WONDERS OF YOUR MIGHTY LOVE</a:t>
            </a:r>
            <a:endParaRPr sz="3600"/>
          </a:p>
        </p:txBody>
      </p:sp>
      <p:sp>
        <p:nvSpPr>
          <p:cNvPr id="11089" name="Google Shape;11089;p16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6" name="Google Shape;11096;p16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097" name="Google Shape;11097;p1658"/>
          <p:cNvSpPr txBox="1">
            <a:spLocks noGrp="1"/>
          </p:cNvSpPr>
          <p:nvPr>
            <p:ph type="title"/>
          </p:nvPr>
        </p:nvSpPr>
        <p:spPr>
          <a:xfrm>
            <a:off x="1524002" y="922338"/>
            <a:ext cx="8848725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MY COMFORT, MY SHELTER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TOWER OF REFUGE AND STRENGTH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LET EVERY BREATH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 ALL THAT I AM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NEVER CEASE TO WORSHIP YOU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4" name="Google Shape;11104;p16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105" name="Google Shape;11105;p1659"/>
          <p:cNvSpPr txBox="1">
            <a:spLocks noGrp="1"/>
          </p:cNvSpPr>
          <p:nvPr>
            <p:ph type="title"/>
          </p:nvPr>
        </p:nvSpPr>
        <p:spPr>
          <a:xfrm>
            <a:off x="1524000" y="915989"/>
            <a:ext cx="8229600" cy="25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ct val="1000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SHOUT TO THE LORD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ALL THE EARTH LET US SING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POWER AND MAJESTY PRAISE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THE KING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2" name="Google Shape;11112;p16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113" name="Google Shape;11113;p1660"/>
          <p:cNvSpPr txBox="1">
            <a:spLocks noGrp="1"/>
          </p:cNvSpPr>
          <p:nvPr>
            <p:ph type="title"/>
          </p:nvPr>
        </p:nvSpPr>
        <p:spPr>
          <a:xfrm>
            <a:off x="1524002" y="928689"/>
            <a:ext cx="8639175" cy="291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MOUNTAINS BOW DOWN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THE SEAS WILL ROAR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AT THE SOUND OF YOUR NAME</a:t>
            </a:r>
            <a:endParaRPr/>
          </a:p>
        </p:txBody>
      </p:sp>
    </p:spTree>
  </p:cSld>
  <p:clrMapOvr>
    <a:masterClrMapping/>
  </p:clrMapOvr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0" name="Google Shape;11120;p16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121" name="Google Shape;11121;p1661"/>
          <p:cNvSpPr txBox="1">
            <a:spLocks noGrp="1"/>
          </p:cNvSpPr>
          <p:nvPr>
            <p:ph type="title"/>
          </p:nvPr>
        </p:nvSpPr>
        <p:spPr>
          <a:xfrm>
            <a:off x="1524000" y="896938"/>
            <a:ext cx="8758238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SING FOR JOY AT THE WORKS </a:t>
            </a:r>
            <a:br>
              <a:rPr lang="en-US" sz="3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YOUR HANDS</a:t>
            </a:r>
            <a:br>
              <a:rPr lang="en-US" sz="3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FOREVER I'LL LOVE YOU</a:t>
            </a:r>
            <a:br>
              <a:rPr lang="en-US" sz="3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chemeClr val="dk1"/>
                </a:solidFill>
              </a:rPr>
              <a:t>FOREVER I'LL STAND</a:t>
            </a:r>
            <a:br>
              <a:rPr lang="en-US" sz="3600" b="1">
                <a:solidFill>
                  <a:schemeClr val="dk1"/>
                </a:solidFill>
              </a:rPr>
            </a:br>
            <a:r>
              <a:rPr lang="en-US" sz="3600" b="1">
                <a:solidFill>
                  <a:schemeClr val="dk1"/>
                </a:solidFill>
              </a:rPr>
              <a:t>NOTHING COMPARES TO THE PROMISE I HAVE IN YOU</a:t>
            </a:r>
            <a:endParaRPr sz="3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8" name="Google Shape;11128;p1662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br>
              <a:rPr lang="en-US" sz="3600" u="sng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u="sng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YAFUNGUE MACHO YANGU</a:t>
            </a:r>
            <a:br>
              <a:rPr lang="en-US" sz="36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29" name="Google Shape;11129;p1662"/>
          <p:cNvSpPr txBox="1">
            <a:spLocks noGrp="1"/>
          </p:cNvSpPr>
          <p:nvPr>
            <p:ph type="body" idx="1"/>
          </p:nvPr>
        </p:nvSpPr>
        <p:spPr>
          <a:xfrm>
            <a:off x="1698627" y="968375"/>
            <a:ext cx="8753475" cy="5157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0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ULISEMA UTANIJENGA, NIJENGE</a:t>
            </a:r>
            <a:br>
              <a:rPr lang="en-US" sz="3600" b="1"/>
            </a:br>
            <a:r>
              <a:rPr lang="en-US" sz="3600" b="1"/>
              <a:t>IMARISHA MSINGI WANGU,E BWANA</a:t>
            </a:r>
            <a:br>
              <a:rPr lang="en-US" sz="3600" b="1"/>
            </a:br>
            <a:r>
              <a:rPr lang="en-US" sz="3600" b="1">
                <a:solidFill>
                  <a:srgbClr val="2C3B6F"/>
                </a:solidFill>
              </a:rPr>
              <a:t>NIVUTE KARIBU NAWE NASONGEA BWANA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KUYATIMIZA MAPENZI YAKO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1130" name="Google Shape;11130;p16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7" name="Google Shape;11137;p16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138" name="Google Shape;11138;p1663"/>
          <p:cNvSpPr txBox="1">
            <a:spLocks noGrp="1"/>
          </p:cNvSpPr>
          <p:nvPr>
            <p:ph type="title"/>
          </p:nvPr>
        </p:nvSpPr>
        <p:spPr>
          <a:xfrm>
            <a:off x="2228850" y="1022350"/>
            <a:ext cx="8439150" cy="3201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YAFUNGUE MACHO YANGU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NIKUONE BWANA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BADILISHA MAWAZO YANGU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YOTE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167"/>
          <p:cNvSpPr txBox="1">
            <a:spLocks noGrp="1"/>
          </p:cNvSpPr>
          <p:nvPr>
            <p:ph type="body" idx="1"/>
          </p:nvPr>
        </p:nvSpPr>
        <p:spPr>
          <a:xfrm>
            <a:off x="1200727" y="1496291"/>
            <a:ext cx="10021455" cy="3602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KAMA VILE WEWE ULIVYO NIPENDA KWANZA NAKUPENDA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KISHA TENA UKAUTOA UHAI WAKO NAKUPENDA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3" name="Google Shape;11143;p1664"/>
          <p:cNvSpPr txBox="1">
            <a:spLocks noGrp="1"/>
          </p:cNvSpPr>
          <p:nvPr>
            <p:ph type="body" idx="1"/>
          </p:nvPr>
        </p:nvSpPr>
        <p:spPr>
          <a:xfrm>
            <a:off x="1631951" y="1196977"/>
            <a:ext cx="8928100" cy="3052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solidFill>
                <a:srgbClr val="2C3B6F"/>
              </a:solidFill>
            </a:endParaRPr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rgbClr val="2C3B6F"/>
                </a:solidFill>
              </a:rPr>
              <a:t>NIONYESHE NJIA ZAKO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NIKUJUE ZAIDI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 BWANA NIWE KAMA WEWE</a:t>
            </a:r>
            <a:endParaRPr sz="3600"/>
          </a:p>
        </p:txBody>
      </p:sp>
      <p:sp>
        <p:nvSpPr>
          <p:cNvPr id="11144" name="Google Shape;11144;p16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9" name="Google Shape;11149;p1665"/>
          <p:cNvSpPr txBox="1">
            <a:spLocks noGrp="1"/>
          </p:cNvSpPr>
          <p:nvPr>
            <p:ph type="body" idx="1"/>
          </p:nvPr>
        </p:nvSpPr>
        <p:spPr>
          <a:xfrm>
            <a:off x="1881189" y="1054100"/>
            <a:ext cx="8429625" cy="287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UFALME WAKO MKUU UKO NASI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HEKIMA YAKO YAONGEZEKA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NDANI YETU</a:t>
            </a:r>
            <a:endParaRPr/>
          </a:p>
        </p:txBody>
      </p:sp>
      <p:sp>
        <p:nvSpPr>
          <p:cNvPr id="11150" name="Google Shape;11150;p16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5" name="Google Shape;11155;p1666"/>
          <p:cNvSpPr txBox="1">
            <a:spLocks noGrp="1"/>
          </p:cNvSpPr>
          <p:nvPr>
            <p:ph type="body" idx="1"/>
          </p:nvPr>
        </p:nvSpPr>
        <p:spPr>
          <a:xfrm>
            <a:off x="1658939" y="898525"/>
            <a:ext cx="8848725" cy="4135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/>
              <a:t>UTUKUFU WAKO BWANA</a:t>
            </a:r>
            <a:endParaRPr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/>
              <a:t>UJAE DUNIANI</a:t>
            </a:r>
            <a:endParaRPr dirty="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dirty="0"/>
              <a:t>KAMA MAJI YA BAHARINI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dirty="0"/>
          </a:p>
        </p:txBody>
      </p:sp>
      <p:sp>
        <p:nvSpPr>
          <p:cNvPr id="11156" name="Google Shape;11156;p16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3" name="Google Shape;11163;p16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164" name="Google Shape;11164;p1667"/>
          <p:cNvSpPr txBox="1">
            <a:spLocks noGrp="1"/>
          </p:cNvSpPr>
          <p:nvPr>
            <p:ph type="title"/>
          </p:nvPr>
        </p:nvSpPr>
        <p:spPr>
          <a:xfrm>
            <a:off x="2362200" y="915988"/>
            <a:ext cx="8305800" cy="2538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YAFUNGUE MACHO YANGU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NIKUONE BWANA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BADILISHA MAWAZO YANGU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YOTE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9" name="Google Shape;11169;p1668"/>
          <p:cNvSpPr txBox="1">
            <a:spLocks noGrp="1"/>
          </p:cNvSpPr>
          <p:nvPr>
            <p:ph type="body" idx="1"/>
          </p:nvPr>
        </p:nvSpPr>
        <p:spPr>
          <a:xfrm>
            <a:off x="1662114" y="914402"/>
            <a:ext cx="8713787" cy="3954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/>
              <a:t> </a:t>
            </a:r>
            <a:r>
              <a:rPr lang="en-US" sz="3600" b="1">
                <a:solidFill>
                  <a:srgbClr val="2C3B6F"/>
                </a:solidFill>
              </a:rPr>
              <a:t>NIONYESHE NJIA ZAKO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NIKUJUE ZAIDI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rgbClr val="2C3B6F"/>
                </a:solidFill>
              </a:rPr>
              <a:t>BWANA NIWE KAMA WEWE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</p:txBody>
      </p:sp>
      <p:sp>
        <p:nvSpPr>
          <p:cNvPr id="11170" name="Google Shape;11170;p16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~~~~~~~~~~~~~</a:t>
            </a:r>
            <a:endParaRPr/>
          </a:p>
        </p:txBody>
      </p:sp>
    </p:spTree>
  </p:cSld>
  <p:clrMapOvr>
    <a:masterClrMapping/>
  </p:clrMapOvr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7" name="Google Shape;11177;p1669"/>
          <p:cNvSpPr txBox="1">
            <a:spLocks noGrp="1"/>
          </p:cNvSpPr>
          <p:nvPr>
            <p:ph type="title"/>
          </p:nvPr>
        </p:nvSpPr>
        <p:spPr>
          <a:xfrm>
            <a:off x="1943101" y="2"/>
            <a:ext cx="8229600" cy="65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I SEE THE LORD</a:t>
            </a:r>
            <a:r>
              <a:rPr lang="en-US" sz="3600">
                <a:solidFill>
                  <a:srgbClr val="FFFF00"/>
                </a:solidFill>
              </a:rPr>
              <a:t> (C)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78" name="Google Shape;11178;p1669"/>
          <p:cNvSpPr txBox="1">
            <a:spLocks noGrp="1"/>
          </p:cNvSpPr>
          <p:nvPr>
            <p:ph type="body" idx="1"/>
          </p:nvPr>
        </p:nvSpPr>
        <p:spPr>
          <a:xfrm>
            <a:off x="2019300" y="915989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I SEE THE LORD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HIGH AND LIFTED UP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AND HIS GLORY FILLS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THE EARTH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  </a:t>
            </a:r>
            <a:br>
              <a:rPr lang="en-US" sz="3600" b="1">
                <a:solidFill>
                  <a:srgbClr val="2C3B6F"/>
                </a:solidFill>
              </a:rPr>
            </a:b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1179" name="Google Shape;11179;p16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6" name="Google Shape;11186;p16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187" name="Google Shape;11187;p1670"/>
          <p:cNvSpPr txBox="1">
            <a:spLocks noGrp="1"/>
          </p:cNvSpPr>
          <p:nvPr>
            <p:ph type="title"/>
          </p:nvPr>
        </p:nvSpPr>
        <p:spPr>
          <a:xfrm>
            <a:off x="1524000" y="931864"/>
            <a:ext cx="8834438" cy="2543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 u="sng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HIS FACE SHINES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LIKE THE SUN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IT IS LIGHT TO EVERYONE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4" name="Google Shape;11194;p16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195" name="Google Shape;11195;p1671"/>
          <p:cNvSpPr txBox="1">
            <a:spLocks noGrp="1"/>
          </p:cNvSpPr>
          <p:nvPr>
            <p:ph type="title"/>
          </p:nvPr>
        </p:nvSpPr>
        <p:spPr>
          <a:xfrm>
            <a:off x="1524000" y="919163"/>
            <a:ext cx="8707438" cy="337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THE GLORY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THAT FALLS ON 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IS THE GLORY THAT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SETS ME FREE</a:t>
            </a:r>
            <a:endParaRPr/>
          </a:p>
        </p:txBody>
      </p:sp>
    </p:spTree>
  </p:cSld>
  <p:clrMapOvr>
    <a:masterClrMapping/>
  </p:clrMapOvr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2" name="Google Shape;11202;p16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203" name="Google Shape;11203;p1672"/>
          <p:cNvSpPr txBox="1">
            <a:spLocks noGrp="1"/>
          </p:cNvSpPr>
          <p:nvPr>
            <p:ph type="title"/>
          </p:nvPr>
        </p:nvSpPr>
        <p:spPr>
          <a:xfrm>
            <a:off x="1844676" y="1028700"/>
            <a:ext cx="8823325" cy="3843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ANGELS CRY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HOLY IS THE LAMB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SEATED ON THE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PRAISES OF HIS PEOPLE</a:t>
            </a:r>
            <a:endParaRPr/>
          </a:p>
        </p:txBody>
      </p:sp>
    </p:spTree>
  </p:cSld>
  <p:clrMapOvr>
    <a:masterClrMapping/>
  </p:clrMapOvr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0" name="Google Shape;11210;p16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211" name="Google Shape;11211;p1673"/>
          <p:cNvSpPr txBox="1">
            <a:spLocks noGrp="1"/>
          </p:cNvSpPr>
          <p:nvPr>
            <p:ph type="title"/>
          </p:nvPr>
        </p:nvSpPr>
        <p:spPr>
          <a:xfrm>
            <a:off x="1524000" y="1085850"/>
            <a:ext cx="8756650" cy="3943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NATIONS CRY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GLORY TO THE LAMB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SAVIOR OF THE WORLD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YOU ARE EXALTED</a:t>
            </a:r>
            <a:endParaRPr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168"/>
          <p:cNvSpPr txBox="1">
            <a:spLocks noGrp="1"/>
          </p:cNvSpPr>
          <p:nvPr>
            <p:ph type="body" idx="1"/>
          </p:nvPr>
        </p:nvSpPr>
        <p:spPr>
          <a:xfrm>
            <a:off x="286327" y="1468582"/>
            <a:ext cx="11360728" cy="4278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NILIPOKUWA KWA SHETANI NILIUGUA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NDUGU NA JAMAA ZANGU WALINIKIMBIA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LAKINI YESU WA HURUMA UKANIHURUMIA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6" name="Google Shape;11216;p1674"/>
          <p:cNvSpPr txBox="1">
            <a:spLocks noGrp="1"/>
          </p:cNvSpPr>
          <p:nvPr>
            <p:ph type="title"/>
          </p:nvPr>
        </p:nvSpPr>
        <p:spPr>
          <a:xfrm>
            <a:off x="2019300" y="1"/>
            <a:ext cx="8229600" cy="644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THERE IS NONE LIKE YOU</a:t>
            </a:r>
            <a:endParaRPr/>
          </a:p>
        </p:txBody>
      </p:sp>
      <p:sp>
        <p:nvSpPr>
          <p:cNvPr id="11217" name="Google Shape;11217;p1674"/>
          <p:cNvSpPr txBox="1">
            <a:spLocks noGrp="1"/>
          </p:cNvSpPr>
          <p:nvPr>
            <p:ph type="body" idx="1"/>
          </p:nvPr>
        </p:nvSpPr>
        <p:spPr>
          <a:xfrm>
            <a:off x="1882775" y="915989"/>
            <a:ext cx="8477250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THERE IS NONE LIKE YOU,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O GOD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THERE IS NONE LIKE YOU,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O GOD</a:t>
            </a:r>
            <a:endParaRPr/>
          </a:p>
        </p:txBody>
      </p:sp>
      <p:sp>
        <p:nvSpPr>
          <p:cNvPr id="11218" name="Google Shape;11218;p16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5" name="Google Shape;11225;p1675"/>
          <p:cNvSpPr txBox="1">
            <a:spLocks noGrp="1"/>
          </p:cNvSpPr>
          <p:nvPr>
            <p:ph type="title"/>
          </p:nvPr>
        </p:nvSpPr>
        <p:spPr>
          <a:xfrm>
            <a:off x="1968501" y="2"/>
            <a:ext cx="8229600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TAMBIRA JEHOVAH</a:t>
            </a:r>
            <a:r>
              <a:rPr lang="en-US" sz="3600">
                <a:solidFill>
                  <a:srgbClr val="FFFF00"/>
                </a:solidFill>
              </a:rPr>
              <a:t> (E)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26" name="Google Shape;11226;p1675"/>
          <p:cNvSpPr txBox="1">
            <a:spLocks noGrp="1"/>
          </p:cNvSpPr>
          <p:nvPr>
            <p:ph type="body" idx="1"/>
          </p:nvPr>
        </p:nvSpPr>
        <p:spPr>
          <a:xfrm>
            <a:off x="1930400" y="8778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THIS IS A CALL FROM THE MOUNTAIN OF GOD,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TAMBIRA, TAMBIRA.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1227" name="Google Shape;11227;p16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4" name="Google Shape;11234;p1676"/>
          <p:cNvSpPr txBox="1">
            <a:spLocks noGrp="1"/>
          </p:cNvSpPr>
          <p:nvPr>
            <p:ph type="title"/>
          </p:nvPr>
        </p:nvSpPr>
        <p:spPr>
          <a:xfrm>
            <a:off x="1841501" y="908051"/>
            <a:ext cx="8631238" cy="32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COME WITH THANKSGIVING AND JOY IN OUR HEARTS,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TAMBIRA, TAMBIRA.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35" name="Google Shape;11235;p16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2" name="Google Shape;11242;p16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243" name="Google Shape;11243;p1677"/>
          <p:cNvSpPr txBox="1">
            <a:spLocks noGrp="1"/>
          </p:cNvSpPr>
          <p:nvPr>
            <p:ph type="title"/>
          </p:nvPr>
        </p:nvSpPr>
        <p:spPr>
          <a:xfrm>
            <a:off x="1524000" y="911226"/>
            <a:ext cx="8821738" cy="367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LETS FILL THE STREETS WITH LOVE,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SHAKE THE WORLD ALIVE WITH SINGING,  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0" name="Google Shape;11250;p16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251" name="Google Shape;11251;p1678"/>
          <p:cNvSpPr txBox="1">
            <a:spLocks noGrp="1"/>
          </p:cNvSpPr>
          <p:nvPr>
            <p:ph type="title"/>
          </p:nvPr>
        </p:nvSpPr>
        <p:spPr>
          <a:xfrm>
            <a:off x="1524000" y="923925"/>
            <a:ext cx="8834438" cy="26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ITS CELEBRATION NOW, FOR A TIME TO DANCE HAS COME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 (TAMBIRA JEHOVAH…)</a:t>
            </a: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8" name="Google Shape;11258;p16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259" name="Google Shape;11259;p1679"/>
          <p:cNvSpPr txBox="1">
            <a:spLocks noGrp="1"/>
          </p:cNvSpPr>
          <p:nvPr>
            <p:ph type="title"/>
          </p:nvPr>
        </p:nvSpPr>
        <p:spPr>
          <a:xfrm>
            <a:off x="1524000" y="901700"/>
            <a:ext cx="8731250" cy="3392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TAMBIRA,TAMBIRA, TAMBIRA JEHOVAH (REPEAT)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TAMBIRA JEHOVAH…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Google Shape;11266;p16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267" name="Google Shape;11267;p1680"/>
          <p:cNvSpPr txBox="1">
            <a:spLocks noGrp="1"/>
          </p:cNvSpPr>
          <p:nvPr>
            <p:ph type="title"/>
          </p:nvPr>
        </p:nvSpPr>
        <p:spPr>
          <a:xfrm>
            <a:off x="1524000" y="909640"/>
            <a:ext cx="8229600" cy="2625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IYELELE, IYELELE, IYELELE, IYELELE TAMBIRA JEHOVAH</a:t>
            </a:r>
            <a:endParaRPr/>
          </a:p>
        </p:txBody>
      </p:sp>
    </p:spTree>
  </p:cSld>
  <p:clrMapOvr>
    <a:masterClrMapping/>
  </p:clrMapOvr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4" name="Google Shape;11274;p1681"/>
          <p:cNvSpPr txBox="1">
            <a:spLocks noGrp="1"/>
          </p:cNvSpPr>
          <p:nvPr>
            <p:ph type="title"/>
          </p:nvPr>
        </p:nvSpPr>
        <p:spPr>
          <a:xfrm>
            <a:off x="2019300" y="1"/>
            <a:ext cx="822960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5300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HERE I AM TO WORSHIP</a:t>
            </a:r>
            <a:r>
              <a:rPr lang="en-US">
                <a:solidFill>
                  <a:srgbClr val="FFFF00"/>
                </a:solidFill>
              </a:rPr>
              <a:t> (E)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75" name="Google Shape;11275;p1681"/>
          <p:cNvSpPr txBox="1">
            <a:spLocks noGrp="1"/>
          </p:cNvSpPr>
          <p:nvPr>
            <p:ph type="body" idx="1"/>
          </p:nvPr>
        </p:nvSpPr>
        <p:spPr>
          <a:xfrm>
            <a:off x="1916113" y="8905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LIGHT OF THE WORLD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YOU STEPPED DOWN INTO DARKNESS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OPENED MY EYES LET ME SEE</a:t>
            </a:r>
            <a:br>
              <a:rPr lang="en-US" sz="3600" b="1">
                <a:solidFill>
                  <a:srgbClr val="2C3B6F"/>
                </a:solidFill>
              </a:rPr>
            </a:b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1276" name="Google Shape;11276;p16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3" name="Google Shape;11283;p1682"/>
          <p:cNvSpPr txBox="1">
            <a:spLocks noGrp="1"/>
          </p:cNvSpPr>
          <p:nvPr>
            <p:ph type="title"/>
          </p:nvPr>
        </p:nvSpPr>
        <p:spPr>
          <a:xfrm>
            <a:off x="1854202" y="919163"/>
            <a:ext cx="8448675" cy="3433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BEAUTY THAT MADE THIS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HEART ADORE YOU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HOPE OF A LIFE SPENT WITH YOU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84" name="Google Shape;11284;p16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1" name="Google Shape;11291;p16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292" name="Google Shape;11292;p1683"/>
          <p:cNvSpPr txBox="1">
            <a:spLocks noGrp="1"/>
          </p:cNvSpPr>
          <p:nvPr>
            <p:ph type="title"/>
          </p:nvPr>
        </p:nvSpPr>
        <p:spPr>
          <a:xfrm>
            <a:off x="2428877" y="912815"/>
            <a:ext cx="8239125" cy="313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HERE I AM TO WORSHIP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HERE I AM TO BOW DOWN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HERE I AM TO SAY THAT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YOU'RE MY GOD</a:t>
            </a:r>
            <a:endParaRPr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169"/>
          <p:cNvSpPr txBox="1">
            <a:spLocks noGrp="1"/>
          </p:cNvSpPr>
          <p:nvPr>
            <p:ph type="body" idx="1"/>
          </p:nvPr>
        </p:nvSpPr>
        <p:spPr>
          <a:xfrm>
            <a:off x="766620" y="1496291"/>
            <a:ext cx="10954326" cy="3906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NIKUFANANISHE NA NANI MWOKOZI WANGU? (BABA)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NAONA FAHARI MIMI NINAKUIMBIA (BABA)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9" name="Google Shape;11299;p1684"/>
          <p:cNvSpPr txBox="1">
            <a:spLocks noGrp="1"/>
          </p:cNvSpPr>
          <p:nvPr>
            <p:ph type="title"/>
          </p:nvPr>
        </p:nvSpPr>
        <p:spPr>
          <a:xfrm>
            <a:off x="1863725" y="930277"/>
            <a:ext cx="8534400" cy="2614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YOU'RE ALTOGETHER LOVELY ALTOGETHER WORTHY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ALTOGETHER WONDERFUL TO ME</a:t>
            </a:r>
            <a:endParaRPr/>
          </a:p>
        </p:txBody>
      </p:sp>
      <p:sp>
        <p:nvSpPr>
          <p:cNvPr id="11300" name="Google Shape;11300;p16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7" name="Google Shape;11307;p16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308" name="Google Shape;11308;p1685"/>
          <p:cNvSpPr txBox="1">
            <a:spLocks noGrp="1"/>
          </p:cNvSpPr>
          <p:nvPr>
            <p:ph type="title"/>
          </p:nvPr>
        </p:nvSpPr>
        <p:spPr>
          <a:xfrm>
            <a:off x="1524002" y="954088"/>
            <a:ext cx="8201025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KING OF ALL DAYS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OH SO HIGHLY EXALTED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GLORIOUS IN HEAVEN ABOVE</a:t>
            </a:r>
            <a:endParaRPr/>
          </a:p>
        </p:txBody>
      </p:sp>
    </p:spTree>
  </p:cSld>
  <p:clrMapOvr>
    <a:masterClrMapping/>
  </p:clrMapOvr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5" name="Google Shape;11315;p1686"/>
          <p:cNvSpPr txBox="1">
            <a:spLocks noGrp="1"/>
          </p:cNvSpPr>
          <p:nvPr>
            <p:ph type="title"/>
          </p:nvPr>
        </p:nvSpPr>
        <p:spPr>
          <a:xfrm>
            <a:off x="1941513" y="893763"/>
            <a:ext cx="8420100" cy="29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HUMBLY YOU CAME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TO THIS EARTH YOU CREATED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ALL FOR LOVE'S SAKE BECAME POOR</a:t>
            </a:r>
            <a:endParaRPr/>
          </a:p>
        </p:txBody>
      </p:sp>
      <p:sp>
        <p:nvSpPr>
          <p:cNvPr id="11316" name="Google Shape;11316;p16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3" name="Google Shape;11323;p16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324" name="Google Shape;11324;p1687"/>
          <p:cNvSpPr txBox="1">
            <a:spLocks noGrp="1"/>
          </p:cNvSpPr>
          <p:nvPr>
            <p:ph type="title"/>
          </p:nvPr>
        </p:nvSpPr>
        <p:spPr>
          <a:xfrm>
            <a:off x="1524002" y="882652"/>
            <a:ext cx="8429625" cy="3057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HERE I AM TO WORSHIP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HERE I AM TO BOW DOWN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HERE I AM TO SAY THAT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YOU'RE MY GOD</a:t>
            </a:r>
            <a:endParaRPr/>
          </a:p>
        </p:txBody>
      </p:sp>
    </p:spTree>
  </p:cSld>
  <p:clrMapOvr>
    <a:masterClrMapping/>
  </p:clrMapOvr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1" name="Google Shape;11331;p1688"/>
          <p:cNvSpPr txBox="1">
            <a:spLocks noGrp="1"/>
          </p:cNvSpPr>
          <p:nvPr>
            <p:ph type="title"/>
          </p:nvPr>
        </p:nvSpPr>
        <p:spPr>
          <a:xfrm>
            <a:off x="1960563" y="944563"/>
            <a:ext cx="8362950" cy="28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YOU'RE ALTOGETHER LOVELY ALTOGETHER WORTHY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ALTOGETHER WONDERFUL TO 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32" name="Google Shape;11332;p16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9" name="Google Shape;11339;p16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340" name="Google Shape;11340;p1689"/>
          <p:cNvSpPr txBox="1">
            <a:spLocks noGrp="1"/>
          </p:cNvSpPr>
          <p:nvPr>
            <p:ph type="title"/>
          </p:nvPr>
        </p:nvSpPr>
        <p:spPr>
          <a:xfrm>
            <a:off x="1524000" y="935038"/>
            <a:ext cx="7162800" cy="29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I'LL NEVER KNOW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HOW MUCH IT COST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SEE MY SIN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UPON THAT CROSS</a:t>
            </a:r>
            <a:endParaRPr/>
          </a:p>
        </p:txBody>
      </p:sp>
    </p:spTree>
  </p:cSld>
  <p:clrMapOvr>
    <a:masterClrMapping/>
  </p:clrMapOvr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7" name="Google Shape;11347;p1690"/>
          <p:cNvSpPr txBox="1">
            <a:spLocks noGrp="1"/>
          </p:cNvSpPr>
          <p:nvPr>
            <p:ph type="title"/>
          </p:nvPr>
        </p:nvSpPr>
        <p:spPr>
          <a:xfrm>
            <a:off x="1981200" y="800000"/>
            <a:ext cx="8229600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ct val="98166"/>
              <a:buFont typeface="Calibri"/>
              <a:buNone/>
            </a:pPr>
            <a:r>
              <a:rPr lang="en-US" u="sng"/>
              <a:t>MOYO WANGU UTAINUKA </a:t>
            </a:r>
            <a:r>
              <a:rPr lang="en-US"/>
              <a:t>EM/G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48" name="Google Shape;11348;p1690"/>
          <p:cNvSpPr txBox="1">
            <a:spLocks noGrp="1"/>
          </p:cNvSpPr>
          <p:nvPr>
            <p:ph type="body" idx="1"/>
          </p:nvPr>
        </p:nvSpPr>
        <p:spPr>
          <a:xfrm>
            <a:off x="505838" y="1520725"/>
            <a:ext cx="1087552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MOYO WANGU UTAINUKA NA KUKUSIFU BWANA</a:t>
            </a:r>
            <a:br>
              <a:rPr lang="en-US" sz="4400" b="1"/>
            </a:br>
            <a:r>
              <a:rPr lang="en-US" sz="4400" b="1"/>
              <a:t>LEO </a:t>
            </a:r>
            <a:endParaRPr sz="440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AKILI YANGU IMEAMUA MIMI NI WAKO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BWANA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LEO</a:t>
            </a:r>
            <a:br>
              <a:rPr lang="en-US" sz="4400" b="1"/>
            </a:br>
            <a:endParaRPr sz="4400"/>
          </a:p>
        </p:txBody>
      </p:sp>
      <p:sp>
        <p:nvSpPr>
          <p:cNvPr id="11349" name="Google Shape;11349;p16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6" name="Google Shape;11356;p1691"/>
          <p:cNvSpPr txBox="1">
            <a:spLocks noGrp="1"/>
          </p:cNvSpPr>
          <p:nvPr>
            <p:ph type="title"/>
          </p:nvPr>
        </p:nvSpPr>
        <p:spPr>
          <a:xfrm>
            <a:off x="1322962" y="1761687"/>
            <a:ext cx="9883302" cy="3510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MWILI WANGU NI WAKO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FIKIRA ZANGU NI ZAKO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(MWENYEZI MUNGUX2)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57" name="Google Shape;11357;p16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4" name="Google Shape;11364;p1692"/>
          <p:cNvSpPr txBox="1">
            <a:spLocks noGrp="1"/>
          </p:cNvSpPr>
          <p:nvPr>
            <p:ph type="title"/>
          </p:nvPr>
        </p:nvSpPr>
        <p:spPr>
          <a:xfrm>
            <a:off x="1742870" y="391887"/>
            <a:ext cx="8229600" cy="7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ct val="98166"/>
              <a:buFont typeface="Calibri"/>
              <a:buNone/>
            </a:pPr>
            <a:r>
              <a:rPr lang="en-US" u="sng"/>
              <a:t>RECEIVE OUR PRAISE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65" name="Google Shape;11365;p1692"/>
          <p:cNvSpPr txBox="1">
            <a:spLocks noGrp="1"/>
          </p:cNvSpPr>
          <p:nvPr>
            <p:ph type="body" idx="1"/>
          </p:nvPr>
        </p:nvSpPr>
        <p:spPr>
          <a:xfrm>
            <a:off x="2006600" y="9429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br>
              <a:rPr lang="en-US" sz="5000" b="1"/>
            </a:br>
            <a:r>
              <a:rPr lang="en-US" sz="5000" b="1"/>
              <a:t>RECEIVE OUR PRAISE OH LORD</a:t>
            </a:r>
            <a:br>
              <a:rPr lang="en-US" sz="5000" b="1"/>
            </a:br>
            <a:r>
              <a:rPr lang="en-US" sz="5000" b="1"/>
              <a:t>RECEIVE OUR PRAISE OH LORD</a:t>
            </a:r>
            <a:br>
              <a:rPr lang="en-US" sz="5000" b="1"/>
            </a:br>
            <a:r>
              <a:rPr lang="en-US" sz="5000" b="1"/>
              <a:t>BLESSINGS AND HONOUR WE GIVE UNTO YOU</a:t>
            </a:r>
            <a:br>
              <a:rPr lang="en-US" sz="5000" b="1"/>
            </a:br>
            <a:r>
              <a:rPr lang="en-US" sz="5000" b="1"/>
              <a:t>RECEIVE OUR PRAISE OH LORD</a:t>
            </a:r>
            <a:endParaRPr sz="5000"/>
          </a:p>
        </p:txBody>
      </p:sp>
      <p:sp>
        <p:nvSpPr>
          <p:cNvPr id="11366" name="Google Shape;11366;p16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1" name="Google Shape;11371;p1693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1372" name="Google Shape;11372;p169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ALPHA OMEGA</a:t>
            </a:r>
            <a:br>
              <a:rPr lang="en-US"/>
            </a:br>
            <a:r>
              <a:rPr lang="en-US"/>
              <a:t>YOU ARE WORTHY OF OUR PRAISES TODAY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20000"/>
          </a:bodyPr>
          <a:lstStyle/>
          <a:p>
            <a:pPr marL="91438" lvl="0" indent="-31130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MSIFUNI KWA MFUMO BARAGUMU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MSIFUNI KWA KINANDA NA KINUMBI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MSIFUNI KWA MATARI NA KUCHEZA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KILA MWENYE PUMZI NA MSIFU BWANA</a:t>
            </a:r>
            <a:endParaRPr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170"/>
          <p:cNvSpPr txBox="1">
            <a:spLocks noGrp="1"/>
          </p:cNvSpPr>
          <p:nvPr>
            <p:ph type="body" idx="1"/>
          </p:nvPr>
        </p:nvSpPr>
        <p:spPr>
          <a:xfrm>
            <a:off x="424873" y="1496291"/>
            <a:ext cx="11296072" cy="4147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NANI ASIMAME BADALA YAKO? (BABA)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HAKUNA MWINGINE ILA YESU PEKEE YAKO (BABA)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NAFAHAMU YESU ANIPENDA MIMI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7" name="Google Shape;11377;p169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1378" name="Google Shape;11378;p169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MWANZO NA MWISHO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WASTAHILI SIFA ZETU LEO</a:t>
            </a:r>
            <a:endParaRPr dirty="0"/>
          </a:p>
        </p:txBody>
      </p:sp>
    </p:spTree>
  </p:cSld>
  <p:clrMapOvr>
    <a:masterClrMapping/>
  </p:clrMapOvr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3" name="Google Shape;11383;p169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1384" name="Google Shape;11384;p169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POKEA SIFA BWANA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POKEA SIFA BWANA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BARAKA HESHIMA TWAKUPA LEO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POKEA SIFA BWANA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1" name="Google Shape;11391;p1696"/>
          <p:cNvSpPr txBox="1">
            <a:spLocks noGrp="1"/>
          </p:cNvSpPr>
          <p:nvPr>
            <p:ph type="title"/>
          </p:nvPr>
        </p:nvSpPr>
        <p:spPr>
          <a:xfrm>
            <a:off x="2098675" y="658568"/>
            <a:ext cx="8229600" cy="68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5400" u="sng" dirty="0">
                <a:solidFill>
                  <a:schemeClr val="accent5">
                    <a:lumMod val="75000"/>
                  </a:schemeClr>
                </a:solidFill>
              </a:rPr>
              <a:t>THE RIVER IS HERE</a:t>
            </a:r>
            <a:endParaRPr sz="5400" dirty="0">
              <a:solidFill>
                <a:schemeClr val="accent5">
                  <a:lumMod val="7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92" name="Google Shape;11392;p1696"/>
          <p:cNvSpPr txBox="1">
            <a:spLocks noGrp="1"/>
          </p:cNvSpPr>
          <p:nvPr>
            <p:ph type="body" idx="1"/>
          </p:nvPr>
        </p:nvSpPr>
        <p:spPr>
          <a:xfrm>
            <a:off x="1993900" y="1504952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5400" b="1" dirty="0">
                <a:solidFill>
                  <a:schemeClr val="tx1"/>
                </a:solidFill>
              </a:rPr>
              <a:t>DOWN THE MOUNTAIN THE RIVER FLOWS </a:t>
            </a:r>
            <a:br>
              <a:rPr lang="en-US" sz="5400" b="1" dirty="0">
                <a:solidFill>
                  <a:schemeClr val="tx1"/>
                </a:solidFill>
              </a:rPr>
            </a:br>
            <a:r>
              <a:rPr lang="en-US" sz="5400" b="1" dirty="0">
                <a:solidFill>
                  <a:schemeClr val="tx1"/>
                </a:solidFill>
              </a:rPr>
              <a:t>AND IT BRINGS REFRESHING WHEREVER IT GOES </a:t>
            </a:r>
            <a:br>
              <a:rPr lang="en-US" sz="5400" b="1" dirty="0">
                <a:solidFill>
                  <a:schemeClr val="tx1"/>
                </a:solidFill>
              </a:rPr>
            </a:br>
            <a:endParaRPr sz="5400" dirty="0">
              <a:solidFill>
                <a:schemeClr val="tx1"/>
              </a:solidFill>
            </a:endParaRPr>
          </a:p>
        </p:txBody>
      </p:sp>
      <p:sp>
        <p:nvSpPr>
          <p:cNvPr id="11393" name="Google Shape;11393;p16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0" name="Google Shape;11400;p1697"/>
          <p:cNvSpPr txBox="1">
            <a:spLocks noGrp="1"/>
          </p:cNvSpPr>
          <p:nvPr>
            <p:ph type="title"/>
          </p:nvPr>
        </p:nvSpPr>
        <p:spPr>
          <a:xfrm>
            <a:off x="1709737" y="1528765"/>
            <a:ext cx="8772525" cy="292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5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THROUGH THE VALLEYS AND OVER THE SEAS </a:t>
            </a:r>
            <a:br>
              <a:rPr lang="en-US" sz="5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THE RIVER IS RUSHING AND THE RIVER IS HERE</a:t>
            </a:r>
            <a:endParaRPr sz="5400" dirty="0">
              <a:solidFill>
                <a:schemeClr val="tx1"/>
              </a:solidFill>
            </a:endParaRPr>
          </a:p>
        </p:txBody>
      </p:sp>
      <p:sp>
        <p:nvSpPr>
          <p:cNvPr id="11401" name="Google Shape;11401;p16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8" name="Google Shape;11408;p1698"/>
          <p:cNvSpPr txBox="1">
            <a:spLocks noGrp="1"/>
          </p:cNvSpPr>
          <p:nvPr>
            <p:ph type="title"/>
          </p:nvPr>
        </p:nvSpPr>
        <p:spPr>
          <a:xfrm>
            <a:off x="1771650" y="906464"/>
            <a:ext cx="8705850" cy="333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RIVER OF GOD SETS MY FEET  TO DANCING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RIVER OF GOD FILLS MY HEART WITH CHEER</a:t>
            </a:r>
            <a:endParaRPr/>
          </a:p>
        </p:txBody>
      </p:sp>
      <p:sp>
        <p:nvSpPr>
          <p:cNvPr id="11409" name="Google Shape;11409;p16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6" name="Google Shape;11416;p1699"/>
          <p:cNvSpPr txBox="1">
            <a:spLocks noGrp="1"/>
          </p:cNvSpPr>
          <p:nvPr>
            <p:ph type="title"/>
          </p:nvPr>
        </p:nvSpPr>
        <p:spPr>
          <a:xfrm>
            <a:off x="1790701" y="922340"/>
            <a:ext cx="8667750" cy="3267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THE RIVER OF GOD FILLS MY MOUTH WITH LAUGHTER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(AND WE REJOICE FOR THE RIVER IS HERE X2)</a:t>
            </a:r>
            <a:endParaRPr/>
          </a:p>
        </p:txBody>
      </p:sp>
      <p:sp>
        <p:nvSpPr>
          <p:cNvPr id="11417" name="Google Shape;11417;p16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4" name="Google Shape;11424;p17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425" name="Google Shape;11425;p1700"/>
          <p:cNvSpPr txBox="1">
            <a:spLocks noGrp="1"/>
          </p:cNvSpPr>
          <p:nvPr>
            <p:ph type="title"/>
          </p:nvPr>
        </p:nvSpPr>
        <p:spPr>
          <a:xfrm>
            <a:off x="2324101" y="935039"/>
            <a:ext cx="83439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RIVER OF GOD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IS STREAMING WITH LIFE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THOSE WHO TOUCH IT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WILL BE REVIVED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2" name="Google Shape;11432;p1701"/>
          <p:cNvSpPr txBox="1">
            <a:spLocks noGrp="1"/>
          </p:cNvSpPr>
          <p:nvPr>
            <p:ph type="title"/>
          </p:nvPr>
        </p:nvSpPr>
        <p:spPr>
          <a:xfrm>
            <a:off x="2078040" y="915990"/>
            <a:ext cx="8181975" cy="269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THOSE WHO LINGER ON THIS RIVER'S SHORES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WILL COME BACK THIRSTY FOR MORE OF THE LORD</a:t>
            </a:r>
            <a:endParaRPr/>
          </a:p>
        </p:txBody>
      </p:sp>
      <p:sp>
        <p:nvSpPr>
          <p:cNvPr id="11433" name="Google Shape;11433;p17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0" name="Google Shape;11440;p1702"/>
          <p:cNvSpPr txBox="1">
            <a:spLocks noGrp="1"/>
          </p:cNvSpPr>
          <p:nvPr>
            <p:ph type="title"/>
          </p:nvPr>
        </p:nvSpPr>
        <p:spPr>
          <a:xfrm>
            <a:off x="1697040" y="912813"/>
            <a:ext cx="8696325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RIVER OF GOD SETS MY FEET  TO DANCING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RIVER OF GOD FILLS MY HEART WITH CHEER</a:t>
            </a:r>
            <a:endParaRPr/>
          </a:p>
        </p:txBody>
      </p:sp>
      <p:sp>
        <p:nvSpPr>
          <p:cNvPr id="11441" name="Google Shape;11441;p17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8" name="Google Shape;11448;p1703"/>
          <p:cNvSpPr txBox="1">
            <a:spLocks noGrp="1"/>
          </p:cNvSpPr>
          <p:nvPr>
            <p:ph type="title"/>
          </p:nvPr>
        </p:nvSpPr>
        <p:spPr>
          <a:xfrm>
            <a:off x="1944688" y="931863"/>
            <a:ext cx="8534400" cy="321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RIVER OF GOD FILLS MY MOUTH WITH LAUGHTER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(AND WE REJOICE FOR THE RIVER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IS HERE X2)</a:t>
            </a:r>
            <a:endParaRPr/>
          </a:p>
        </p:txBody>
      </p:sp>
      <p:sp>
        <p:nvSpPr>
          <p:cNvPr id="11449" name="Google Shape;11449;p17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171"/>
          <p:cNvSpPr txBox="1">
            <a:spLocks noGrp="1"/>
          </p:cNvSpPr>
          <p:nvPr>
            <p:ph type="body" idx="1"/>
          </p:nvPr>
        </p:nvSpPr>
        <p:spPr>
          <a:xfrm>
            <a:off x="1209965" y="1524000"/>
            <a:ext cx="9956800" cy="4187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YESU WEE NAKUPENDA,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BWANA YESU WEE NAKUPENDA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YESU WEE NAKUPENDA,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BWANA YESU WEE NAKUPENDA</a:t>
            </a:r>
            <a:endParaRPr/>
          </a:p>
        </p:txBody>
      </p:sp>
    </p:spTree>
  </p:cSld>
  <p:clrMapOvr>
    <a:masterClrMapping/>
  </p:clrMapOvr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6" name="Google Shape;11456;p1704"/>
          <p:cNvSpPr txBox="1">
            <a:spLocks noGrp="1"/>
          </p:cNvSpPr>
          <p:nvPr>
            <p:ph type="title"/>
          </p:nvPr>
        </p:nvSpPr>
        <p:spPr>
          <a:xfrm>
            <a:off x="1784352" y="941388"/>
            <a:ext cx="8562975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(AND WE REJOICE FOR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RIVER IS HERE)X4</a:t>
            </a:r>
            <a:endParaRPr/>
          </a:p>
        </p:txBody>
      </p:sp>
      <p:sp>
        <p:nvSpPr>
          <p:cNvPr id="11457" name="Google Shape;11457;p17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4" name="Google Shape;11464;p1705"/>
          <p:cNvSpPr txBox="1">
            <a:spLocks noGrp="1"/>
          </p:cNvSpPr>
          <p:nvPr>
            <p:ph type="title"/>
          </p:nvPr>
        </p:nvSpPr>
        <p:spPr>
          <a:xfrm>
            <a:off x="1993900" y="0"/>
            <a:ext cx="8229600" cy="617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THE SHOUT OF THE KING</a:t>
            </a:r>
            <a:r>
              <a:rPr lang="en-US" sz="3600">
                <a:solidFill>
                  <a:srgbClr val="FFFF00"/>
                </a:solidFill>
              </a:rPr>
              <a:t> E</a:t>
            </a:r>
            <a:r>
              <a:rPr lang="en-US" sz="3600" baseline="30000">
                <a:solidFill>
                  <a:srgbClr val="FFFF00"/>
                </a:solidFill>
              </a:rPr>
              <a:t>M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65" name="Google Shape;11465;p1705"/>
          <p:cNvSpPr txBox="1">
            <a:spLocks noGrp="1"/>
          </p:cNvSpPr>
          <p:nvPr>
            <p:ph type="body" idx="1"/>
          </p:nvPr>
        </p:nvSpPr>
        <p:spPr>
          <a:xfrm>
            <a:off x="1993900" y="8905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I GIVE YOU PRAISE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FOR YOU DESERVE IT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I GIVE YOU PRAISE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FOR WHAT YOU’VE DONE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1466" name="Google Shape;11466;p17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3" name="Google Shape;11473;p1706"/>
          <p:cNvSpPr txBox="1">
            <a:spLocks noGrp="1"/>
          </p:cNvSpPr>
          <p:nvPr>
            <p:ph type="title"/>
          </p:nvPr>
        </p:nvSpPr>
        <p:spPr>
          <a:xfrm>
            <a:off x="2382838" y="919164"/>
            <a:ext cx="7277100" cy="318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GIVE YOU PRAISE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YOU ARE ABLE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GIVE YOU PRAISE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TILL I OVERCOME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74" name="Google Shape;11474;p17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1" name="Google Shape;11481;p17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482" name="Google Shape;11482;p1707"/>
          <p:cNvSpPr txBox="1">
            <a:spLocks noGrp="1"/>
          </p:cNvSpPr>
          <p:nvPr>
            <p:ph type="title"/>
          </p:nvPr>
        </p:nvSpPr>
        <p:spPr>
          <a:xfrm>
            <a:off x="1524000" y="922340"/>
            <a:ext cx="8305800" cy="307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GIVE YOU PRAISE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WHEN THE SUN IS SHINING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GIVE YOU PRAISE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IN THE DARK OF NIGHT</a:t>
            </a:r>
            <a:endParaRPr/>
          </a:p>
        </p:txBody>
      </p:sp>
    </p:spTree>
  </p:cSld>
  <p:clrMapOvr>
    <a:masterClrMapping/>
  </p:clrMapOvr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9" name="Google Shape;11489;p1708"/>
          <p:cNvSpPr txBox="1">
            <a:spLocks noGrp="1"/>
          </p:cNvSpPr>
          <p:nvPr>
            <p:ph type="title"/>
          </p:nvPr>
        </p:nvSpPr>
        <p:spPr>
          <a:xfrm>
            <a:off x="2111375" y="922340"/>
            <a:ext cx="8134350" cy="311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GIVE YOU PRAISE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WHEN THE BATTLE RAGES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GIVE YOU PRAISE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TILL IT WORKS OUT RIGHT</a:t>
            </a:r>
            <a:endParaRPr/>
          </a:p>
        </p:txBody>
      </p:sp>
      <p:sp>
        <p:nvSpPr>
          <p:cNvPr id="11490" name="Google Shape;11490;p17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7" name="Google Shape;11497;p17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498" name="Google Shape;11498;p1709"/>
          <p:cNvSpPr txBox="1">
            <a:spLocks noGrp="1"/>
          </p:cNvSpPr>
          <p:nvPr>
            <p:ph type="title"/>
          </p:nvPr>
        </p:nvSpPr>
        <p:spPr>
          <a:xfrm>
            <a:off x="1524002" y="906465"/>
            <a:ext cx="8429625" cy="284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SHOUT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OF THE KING IS AMONG US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GOD LIVES HERE, IN OUR PRAISES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5" name="Google Shape;11505;p1710"/>
          <p:cNvSpPr txBox="1">
            <a:spLocks noGrp="1"/>
          </p:cNvSpPr>
          <p:nvPr>
            <p:ph type="title"/>
          </p:nvPr>
        </p:nvSpPr>
        <p:spPr>
          <a:xfrm>
            <a:off x="1889126" y="947739"/>
            <a:ext cx="8496300" cy="338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SHOUT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OF THE KING IS AMONG US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PRAISE HIM, PRAISE HIM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PRAISE HIM IN EVERYTHING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06" name="Google Shape;11506;p17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3" name="Google Shape;11513;p17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514" name="Google Shape;11514;p1711"/>
          <p:cNvSpPr txBox="1">
            <a:spLocks noGrp="1"/>
          </p:cNvSpPr>
          <p:nvPr>
            <p:ph type="title"/>
          </p:nvPr>
        </p:nvSpPr>
        <p:spPr>
          <a:xfrm>
            <a:off x="1524000" y="869951"/>
            <a:ext cx="8210550" cy="294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PRAISE HIM (ECHO)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PRAISE HIM (ECHO)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PRAISE HIM (ECHO)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PRAISE HIM IN EVERYTHING</a:t>
            </a:r>
            <a:endParaRPr/>
          </a:p>
        </p:txBody>
      </p:sp>
    </p:spTree>
  </p:cSld>
  <p:clrMapOvr>
    <a:masterClrMapping/>
  </p:clrMapOvr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1" name="Google Shape;11521;p1712"/>
          <p:cNvSpPr txBox="1">
            <a:spLocks noGrp="1"/>
          </p:cNvSpPr>
          <p:nvPr>
            <p:ph type="title"/>
          </p:nvPr>
        </p:nvSpPr>
        <p:spPr>
          <a:xfrm>
            <a:off x="2006600" y="2"/>
            <a:ext cx="8229600" cy="65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100000"/>
              <a:buFont typeface="Calibri"/>
              <a:buNone/>
            </a:pPr>
            <a:r>
              <a:rPr lang="en-US" sz="4400" u="sng">
                <a:solidFill>
                  <a:srgbClr val="FFFF00"/>
                </a:solidFill>
              </a:rPr>
              <a:t>PRAISE HIM</a:t>
            </a:r>
            <a:endParaRPr sz="4400" u="sng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22" name="Google Shape;11522;p1712"/>
          <p:cNvSpPr txBox="1">
            <a:spLocks noGrp="1"/>
          </p:cNvSpPr>
          <p:nvPr>
            <p:ph type="body" idx="1"/>
          </p:nvPr>
        </p:nvSpPr>
        <p:spPr>
          <a:xfrm>
            <a:off x="1839913" y="10191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2C3B6F"/>
                </a:solidFill>
              </a:rPr>
              <a:t>PRAISE HIM; PRAISE HIM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PRAISE HIM IN THE MORNING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PRAISE HIM IN THE NOONTIME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PRAISE HIM; PRAISE HIM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PRAISE HIM WHEN THE SUN GOES DOWN</a:t>
            </a:r>
            <a:endParaRPr/>
          </a:p>
        </p:txBody>
      </p:sp>
      <p:sp>
        <p:nvSpPr>
          <p:cNvPr id="11523" name="Google Shape;11523;p17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0" name="Google Shape;11530;p17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531" name="Google Shape;11531;p1713"/>
          <p:cNvSpPr txBox="1">
            <a:spLocks noGrp="1"/>
          </p:cNvSpPr>
          <p:nvPr>
            <p:ph type="title"/>
          </p:nvPr>
        </p:nvSpPr>
        <p:spPr>
          <a:xfrm>
            <a:off x="1524002" y="939801"/>
            <a:ext cx="8912225" cy="3748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LOVE HIM; </a:t>
            </a:r>
            <a:r>
              <a:rPr lang="en-US" sz="3600" b="1">
                <a:solidFill>
                  <a:srgbClr val="2C3B6F"/>
                </a:solidFill>
              </a:rPr>
              <a:t>LOVE HIM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LOVE HIM </a:t>
            </a: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IN THE MORNING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LOVE HIM</a:t>
            </a: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IN THE NOONTIME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LOVE HIM; LOVE HIM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LOVE HIM WHEN</a:t>
            </a: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THE SUN GOES DOWN</a:t>
            </a:r>
            <a:endParaRPr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72"/>
          <p:cNvSpPr txBox="1">
            <a:spLocks noGrp="1"/>
          </p:cNvSpPr>
          <p:nvPr>
            <p:ph type="body" idx="1"/>
          </p:nvPr>
        </p:nvSpPr>
        <p:spPr>
          <a:xfrm>
            <a:off x="1200727" y="1496291"/>
            <a:ext cx="10021455" cy="3602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KAMA VILE WEWE ULIVYO NIPENDA KWANZA NAKUPENDA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KISHA TENA UKAUTOA UHAI WAKO NAKUPENDA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8" name="Google Shape;11538;p17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539" name="Google Shape;11539;p1714"/>
          <p:cNvSpPr txBox="1">
            <a:spLocks noGrp="1"/>
          </p:cNvSpPr>
          <p:nvPr>
            <p:ph type="title"/>
          </p:nvPr>
        </p:nvSpPr>
        <p:spPr>
          <a:xfrm>
            <a:off x="1524002" y="939801"/>
            <a:ext cx="8912225" cy="3748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ADORE HIM; </a:t>
            </a:r>
            <a:r>
              <a:rPr lang="en-US" sz="3600" b="1">
                <a:solidFill>
                  <a:srgbClr val="2C3B6F"/>
                </a:solidFill>
              </a:rPr>
              <a:t>ADORE HIM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ADORE HIM </a:t>
            </a: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IN THE MORNING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ADORE HIM</a:t>
            </a: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IN THE NOONTIME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ADORE HIM; ADORE HIM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ADORE HIM WHEN</a:t>
            </a: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THE SUN GOES DOWN</a:t>
            </a:r>
            <a:endParaRPr/>
          </a:p>
        </p:txBody>
      </p:sp>
    </p:spTree>
  </p:cSld>
  <p:clrMapOvr>
    <a:masterClrMapping/>
  </p:clrMapOvr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6" name="Google Shape;11546;p1715"/>
          <p:cNvSpPr txBox="1">
            <a:spLocks noGrp="1"/>
          </p:cNvSpPr>
          <p:nvPr>
            <p:ph type="title"/>
          </p:nvPr>
        </p:nvSpPr>
        <p:spPr>
          <a:xfrm>
            <a:off x="2046289" y="2"/>
            <a:ext cx="8229600" cy="68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YOU ARE GOOD</a:t>
            </a:r>
            <a:r>
              <a:rPr lang="en-US" sz="3600">
                <a:solidFill>
                  <a:srgbClr val="FFFF00"/>
                </a:solidFill>
              </a:rPr>
              <a:t> E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47" name="Google Shape;11547;p1715"/>
          <p:cNvSpPr txBox="1">
            <a:spLocks noGrp="1"/>
          </p:cNvSpPr>
          <p:nvPr>
            <p:ph type="body" idx="1"/>
          </p:nvPr>
        </p:nvSpPr>
        <p:spPr>
          <a:xfrm>
            <a:off x="1865313" y="9429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br>
              <a:rPr lang="en-US" b="1" dirty="0">
                <a:solidFill>
                  <a:srgbClr val="2C3B6F"/>
                </a:solidFill>
              </a:rPr>
            </a:br>
            <a:r>
              <a:rPr lang="en-US" b="1" dirty="0">
                <a:solidFill>
                  <a:srgbClr val="2C3B6F"/>
                </a:solidFill>
              </a:rPr>
              <a:t>LORD YOU ARE GOOD </a:t>
            </a:r>
            <a:br>
              <a:rPr lang="en-US" b="1" dirty="0">
                <a:solidFill>
                  <a:srgbClr val="2C3B6F"/>
                </a:solidFill>
              </a:rPr>
            </a:br>
            <a:r>
              <a:rPr lang="en-US" b="1" dirty="0">
                <a:solidFill>
                  <a:srgbClr val="2C3B6F"/>
                </a:solidFill>
              </a:rPr>
              <a:t>AND YOUR MERCIES </a:t>
            </a:r>
            <a:br>
              <a:rPr lang="en-US" b="1" dirty="0">
                <a:solidFill>
                  <a:srgbClr val="2C3B6F"/>
                </a:solidFill>
              </a:rPr>
            </a:br>
            <a:r>
              <a:rPr lang="en-US" b="1" dirty="0">
                <a:solidFill>
                  <a:srgbClr val="2C3B6F"/>
                </a:solidFill>
              </a:rPr>
              <a:t>ENDURETH FOREVER X2</a:t>
            </a:r>
            <a:br>
              <a:rPr lang="en-US" b="1" dirty="0">
                <a:solidFill>
                  <a:srgbClr val="2C3B6F"/>
                </a:solidFill>
              </a:rPr>
            </a:br>
            <a:endParaRPr dirty="0"/>
          </a:p>
        </p:txBody>
      </p:sp>
      <p:sp>
        <p:nvSpPr>
          <p:cNvPr id="11548" name="Google Shape;11548;p17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5" name="Google Shape;11555;p17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556" name="Google Shape;11556;p1716"/>
          <p:cNvSpPr txBox="1">
            <a:spLocks noGrp="1"/>
          </p:cNvSpPr>
          <p:nvPr>
            <p:ph type="title"/>
          </p:nvPr>
        </p:nvSpPr>
        <p:spPr>
          <a:xfrm>
            <a:off x="2762251" y="941389"/>
            <a:ext cx="7905750" cy="3267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PEOPLE FROM EVERY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NATION AND TRIBE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FROM GENERATION TO GENERATION</a:t>
            </a:r>
            <a:endParaRPr/>
          </a:p>
        </p:txBody>
      </p:sp>
    </p:spTree>
  </p:cSld>
  <p:clrMapOvr>
    <a:masterClrMapping/>
  </p:clrMapOvr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3" name="Google Shape;11563;p17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564" name="Google Shape;11564;p1717"/>
          <p:cNvSpPr txBox="1">
            <a:spLocks noGrp="1"/>
          </p:cNvSpPr>
          <p:nvPr>
            <p:ph type="title"/>
          </p:nvPr>
        </p:nvSpPr>
        <p:spPr>
          <a:xfrm>
            <a:off x="1524002" y="892175"/>
            <a:ext cx="8201025" cy="3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WORSHIP YOU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HALLELUJAH, HALLELUJAH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WORSHIP YOU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WHO YOU ARE</a:t>
            </a:r>
            <a:endParaRPr/>
          </a:p>
        </p:txBody>
      </p:sp>
    </p:spTree>
  </p:cSld>
  <p:clrMapOvr>
    <a:masterClrMapping/>
  </p:clrMapOvr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" name="Google Shape;11571;p17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572" name="Google Shape;11572;p1718"/>
          <p:cNvSpPr txBox="1">
            <a:spLocks noGrp="1"/>
          </p:cNvSpPr>
          <p:nvPr>
            <p:ph type="title"/>
          </p:nvPr>
        </p:nvSpPr>
        <p:spPr>
          <a:xfrm>
            <a:off x="1524002" y="889000"/>
            <a:ext cx="8437563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MUNGU U MWEMA FADHILI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ZAKO ZA MILELE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MUNGU U MWEMA FADHILI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ZAKO ZA MILELE</a:t>
            </a:r>
            <a:endParaRPr/>
          </a:p>
        </p:txBody>
      </p:sp>
    </p:spTree>
  </p:cSld>
  <p:clrMapOvr>
    <a:masterClrMapping/>
  </p:clrMapOvr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9" name="Google Shape;11579;p17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580" name="Google Shape;11580;p1719"/>
          <p:cNvSpPr txBox="1">
            <a:spLocks noGrp="1"/>
          </p:cNvSpPr>
          <p:nvPr>
            <p:ph type="title"/>
          </p:nvPr>
        </p:nvSpPr>
        <p:spPr>
          <a:xfrm>
            <a:off x="1524002" y="919163"/>
            <a:ext cx="8505825" cy="286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WATU WA MATAIFA YOTE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KUTOKA VIZAZI HADI VIZAZI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7" name="Google Shape;11587;p17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588" name="Google Shape;11588;p1720"/>
          <p:cNvSpPr txBox="1">
            <a:spLocks noGrp="1"/>
          </p:cNvSpPr>
          <p:nvPr>
            <p:ph type="title"/>
          </p:nvPr>
        </p:nvSpPr>
        <p:spPr>
          <a:xfrm>
            <a:off x="1524001" y="877888"/>
            <a:ext cx="8391525" cy="287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TWAKUABUDU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HALELLUYA,HALELLUYA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TWAKUABUDU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WEE U MWEMA</a:t>
            </a:r>
            <a:endParaRPr/>
          </a:p>
        </p:txBody>
      </p:sp>
    </p:spTree>
  </p:cSld>
  <p:clrMapOvr>
    <a:masterClrMapping/>
  </p:clrMapOvr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5" name="Google Shape;11595;p1721"/>
          <p:cNvSpPr txBox="1">
            <a:spLocks noGrp="1"/>
          </p:cNvSpPr>
          <p:nvPr>
            <p:ph type="title"/>
          </p:nvPr>
        </p:nvSpPr>
        <p:spPr>
          <a:xfrm>
            <a:off x="2055814" y="283029"/>
            <a:ext cx="8231186" cy="994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u="sng">
                <a:solidFill>
                  <a:schemeClr val="accent5"/>
                </a:solidFill>
              </a:rPr>
              <a:t>HALLELUYAH(AGNUS DEI)</a:t>
            </a:r>
            <a:endParaRPr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96" name="Google Shape;11596;p1721"/>
          <p:cNvSpPr txBox="1">
            <a:spLocks noGrp="1"/>
          </p:cNvSpPr>
          <p:nvPr>
            <p:ph type="body" idx="1"/>
          </p:nvPr>
        </p:nvSpPr>
        <p:spPr>
          <a:xfrm>
            <a:off x="1121229" y="1598613"/>
            <a:ext cx="1027611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HALLELUYAH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HALLELUYAH</a:t>
            </a:r>
            <a:endParaRPr sz="4800"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FOR THE LORD GOD ALMIGHTY REIGNSX2</a:t>
            </a:r>
            <a:endParaRPr sz="4800"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HALLELLUYAH</a:t>
            </a:r>
            <a:br>
              <a:rPr lang="en-US" sz="4800" b="1"/>
            </a:br>
            <a:endParaRPr sz="4800"/>
          </a:p>
        </p:txBody>
      </p:sp>
      <p:sp>
        <p:nvSpPr>
          <p:cNvPr id="11597" name="Google Shape;11597;p17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4" name="Google Shape;11604;p1722"/>
          <p:cNvSpPr txBox="1">
            <a:spLocks noGrp="1"/>
          </p:cNvSpPr>
          <p:nvPr>
            <p:ph type="body" idx="1"/>
          </p:nvPr>
        </p:nvSpPr>
        <p:spPr>
          <a:xfrm>
            <a:off x="1121229" y="1598613"/>
            <a:ext cx="1027611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dirty="0"/>
              <a:t>HOLY, HOLY</a:t>
            </a:r>
            <a:br>
              <a:rPr lang="en-US" sz="4800" dirty="0"/>
            </a:br>
            <a:r>
              <a:rPr lang="en-US" sz="4800" dirty="0"/>
              <a:t>ARE YOU LORD GOD ALMIGHTY</a:t>
            </a:r>
            <a:endParaRPr dirty="0"/>
          </a:p>
        </p:txBody>
      </p:sp>
      <p:sp>
        <p:nvSpPr>
          <p:cNvPr id="11605" name="Google Shape;11605;p17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2" name="Google Shape;11612;p1723"/>
          <p:cNvSpPr txBox="1">
            <a:spLocks noGrp="1"/>
          </p:cNvSpPr>
          <p:nvPr>
            <p:ph type="body" idx="1"/>
          </p:nvPr>
        </p:nvSpPr>
        <p:spPr>
          <a:xfrm>
            <a:off x="1121229" y="1598613"/>
            <a:ext cx="1027611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WORTHY IS THE LAMB</a:t>
            </a:r>
            <a:br>
              <a:rPr lang="en-US" sz="4800"/>
            </a:br>
            <a:r>
              <a:rPr lang="en-US" sz="4800"/>
              <a:t>WORTHY IS THE LAMB</a:t>
            </a:r>
            <a:br>
              <a:rPr lang="en-US" sz="4800"/>
            </a:br>
            <a:br>
              <a:rPr lang="en-US" sz="4800"/>
            </a:br>
            <a:r>
              <a:rPr lang="en-US" sz="4800"/>
              <a:t>YOU ARE HOLY….</a:t>
            </a:r>
            <a:br>
              <a:rPr lang="en-US" sz="4800"/>
            </a:br>
            <a:endParaRPr sz="4800"/>
          </a:p>
        </p:txBody>
      </p:sp>
      <p:sp>
        <p:nvSpPr>
          <p:cNvPr id="11613" name="Google Shape;11613;p17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173"/>
          <p:cNvSpPr txBox="1">
            <a:spLocks noGrp="1"/>
          </p:cNvSpPr>
          <p:nvPr>
            <p:ph type="title"/>
          </p:nvPr>
        </p:nvSpPr>
        <p:spPr>
          <a:xfrm>
            <a:off x="1265382" y="176213"/>
            <a:ext cx="9809018" cy="130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999"/>
              <a:buFont typeface="Calibri"/>
              <a:buNone/>
            </a:pPr>
            <a:r>
              <a:rPr lang="en-US" sz="5999" b="1" u="sng">
                <a:solidFill>
                  <a:srgbClr val="318B71"/>
                </a:solidFill>
              </a:rPr>
              <a:t>YAHWE UHIMIDIWE</a:t>
            </a:r>
            <a:endParaRPr sz="3200" b="1">
              <a:solidFill>
                <a:srgbClr val="318B71"/>
              </a:solidFill>
            </a:endParaRPr>
          </a:p>
        </p:txBody>
      </p:sp>
      <p:sp>
        <p:nvSpPr>
          <p:cNvPr id="1000" name="Google Shape;1000;p173"/>
          <p:cNvSpPr txBox="1">
            <a:spLocks noGrp="1"/>
          </p:cNvSpPr>
          <p:nvPr>
            <p:ph type="body" idx="1"/>
          </p:nvPr>
        </p:nvSpPr>
        <p:spPr>
          <a:xfrm>
            <a:off x="1136074" y="1524001"/>
            <a:ext cx="10021454" cy="3417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rgbClr val="202124"/>
                </a:solidFill>
              </a:rPr>
              <a:t>YAHWE UHIMIDIWE,</a:t>
            </a:r>
            <a:br>
              <a:rPr lang="en-US" sz="5400" b="1" dirty="0"/>
            </a:br>
            <a:r>
              <a:rPr lang="en-US" sz="5400" b="1" dirty="0">
                <a:solidFill>
                  <a:srgbClr val="202124"/>
                </a:solidFill>
              </a:rPr>
              <a:t>UAMINIFU WAKO UMEJULIKANA</a:t>
            </a:r>
            <a:br>
              <a:rPr lang="en-US" sz="5400" b="1" dirty="0"/>
            </a:br>
            <a:r>
              <a:rPr lang="en-US" sz="5400" b="1" dirty="0">
                <a:solidFill>
                  <a:srgbClr val="202124"/>
                </a:solidFill>
              </a:rPr>
              <a:t>KWA MATAIFA YOTE YA ULIMWENGU, YAHWEH</a:t>
            </a:r>
            <a:br>
              <a:rPr lang="en-US" sz="5400" b="1" dirty="0"/>
            </a:br>
            <a:endParaRPr sz="5400"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0" name="Google Shape;11620;p1724"/>
          <p:cNvSpPr txBox="1">
            <a:spLocks noGrp="1"/>
          </p:cNvSpPr>
          <p:nvPr>
            <p:ph type="body" idx="1"/>
          </p:nvPr>
        </p:nvSpPr>
        <p:spPr>
          <a:xfrm>
            <a:off x="1121229" y="1598613"/>
            <a:ext cx="1027611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dirty="0"/>
              <a:t>…..HOLY</a:t>
            </a:r>
            <a:br>
              <a:rPr lang="en-US" sz="4800" dirty="0"/>
            </a:br>
            <a:r>
              <a:rPr lang="en-US" sz="4800" dirty="0"/>
              <a:t>ARE YOU LORD GOD ALMIGHTY</a:t>
            </a:r>
            <a:endParaRPr dirty="0"/>
          </a:p>
        </p:txBody>
      </p:sp>
      <p:sp>
        <p:nvSpPr>
          <p:cNvPr id="11621" name="Google Shape;11621;p17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8" name="Google Shape;11628;p1725"/>
          <p:cNvSpPr txBox="1">
            <a:spLocks noGrp="1"/>
          </p:cNvSpPr>
          <p:nvPr>
            <p:ph type="body" idx="1"/>
          </p:nvPr>
        </p:nvSpPr>
        <p:spPr>
          <a:xfrm>
            <a:off x="1121229" y="1598613"/>
            <a:ext cx="1027611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WORTHY IS THE LAMB</a:t>
            </a:r>
            <a:br>
              <a:rPr lang="en-US" sz="4800"/>
            </a:br>
            <a:r>
              <a:rPr lang="en-US" sz="4800"/>
              <a:t>WORTHY IS THE LAMB</a:t>
            </a:r>
            <a:br>
              <a:rPr lang="en-US" sz="4800"/>
            </a:br>
            <a:br>
              <a:rPr lang="en-US" sz="4800"/>
            </a:br>
            <a:r>
              <a:rPr lang="en-US" sz="4800"/>
              <a:t>A-AMEN</a:t>
            </a:r>
            <a:br>
              <a:rPr lang="en-US" sz="4800"/>
            </a:br>
            <a:endParaRPr sz="4800"/>
          </a:p>
        </p:txBody>
      </p:sp>
      <p:sp>
        <p:nvSpPr>
          <p:cNvPr id="11629" name="Google Shape;11629;p17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6" name="Google Shape;11636;p1726"/>
          <p:cNvSpPr txBox="1">
            <a:spLocks noGrp="1"/>
          </p:cNvSpPr>
          <p:nvPr>
            <p:ph type="title"/>
          </p:nvPr>
        </p:nvSpPr>
        <p:spPr>
          <a:xfrm>
            <a:off x="2068287" y="609600"/>
            <a:ext cx="8229600" cy="6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Font typeface="Calibri"/>
              <a:buNone/>
            </a:pPr>
            <a:r>
              <a:rPr lang="en-US" sz="4400" u="sng">
                <a:solidFill>
                  <a:schemeClr val="accent5"/>
                </a:solidFill>
              </a:rPr>
              <a:t>TO HIM WHO SITS ON THE THRONE</a:t>
            </a:r>
            <a:endParaRPr sz="4400">
              <a:solidFill>
                <a:schemeClr val="accent5"/>
              </a:solidFill>
            </a:endParaRPr>
          </a:p>
        </p:txBody>
      </p:sp>
      <p:sp>
        <p:nvSpPr>
          <p:cNvPr id="11637" name="Google Shape;11637;p1726"/>
          <p:cNvSpPr txBox="1">
            <a:spLocks noGrp="1"/>
          </p:cNvSpPr>
          <p:nvPr>
            <p:ph type="body" idx="1"/>
          </p:nvPr>
        </p:nvSpPr>
        <p:spPr>
          <a:xfrm>
            <a:off x="1981201" y="939800"/>
            <a:ext cx="8229600" cy="3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 b="1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TO HIM WHO SITS ON </a:t>
            </a:r>
            <a:br>
              <a:rPr lang="en-US" sz="5400" b="1"/>
            </a:br>
            <a:r>
              <a:rPr lang="en-US" sz="5400" b="1"/>
              <a:t>THE THRONE </a:t>
            </a:r>
            <a:br>
              <a:rPr lang="en-US" sz="5400" b="1"/>
            </a:br>
            <a:r>
              <a:rPr lang="en-US" sz="5400" b="1"/>
              <a:t>AND UNTO THE LAMB</a:t>
            </a:r>
            <a:br>
              <a:rPr lang="en-US" sz="5400" b="1"/>
            </a:br>
            <a:br>
              <a:rPr lang="en-US" sz="5400" b="1"/>
            </a:br>
            <a:endParaRPr sz="5400"/>
          </a:p>
        </p:txBody>
      </p:sp>
      <p:sp>
        <p:nvSpPr>
          <p:cNvPr id="11638" name="Google Shape;11638;p17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5" name="Google Shape;11645;p1727"/>
          <p:cNvSpPr txBox="1">
            <a:spLocks noGrp="1"/>
          </p:cNvSpPr>
          <p:nvPr>
            <p:ph type="body" idx="1"/>
          </p:nvPr>
        </p:nvSpPr>
        <p:spPr>
          <a:xfrm>
            <a:off x="1959430" y="1625600"/>
            <a:ext cx="8229600" cy="3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BE BLESSING AND GLORY </a:t>
            </a:r>
            <a:br>
              <a:rPr lang="en-US" sz="5400"/>
            </a:br>
            <a:r>
              <a:rPr lang="en-US" sz="5400"/>
              <a:t>AND HONOR AND POWER </a:t>
            </a:r>
            <a:br>
              <a:rPr lang="en-US" sz="5400"/>
            </a:br>
            <a:r>
              <a:rPr lang="en-US" sz="5400"/>
              <a:t>FOREVER </a:t>
            </a:r>
            <a:br>
              <a:rPr lang="en-US" sz="5400"/>
            </a:br>
            <a:r>
              <a:rPr lang="en-US" sz="5400"/>
              <a:t>(REPEAT)</a:t>
            </a:r>
            <a:endParaRPr/>
          </a:p>
        </p:txBody>
      </p:sp>
      <p:sp>
        <p:nvSpPr>
          <p:cNvPr id="11646" name="Google Shape;11646;p17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3" name="Google Shape;11653;p17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654" name="Google Shape;11654;p1728"/>
          <p:cNvSpPr txBox="1">
            <a:spLocks noGrp="1"/>
          </p:cNvSpPr>
          <p:nvPr>
            <p:ph type="title"/>
          </p:nvPr>
        </p:nvSpPr>
        <p:spPr>
          <a:xfrm>
            <a:off x="2085976" y="922340"/>
            <a:ext cx="8582025" cy="263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</a:pP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1" name="Google Shape;11661;p1729"/>
          <p:cNvSpPr txBox="1">
            <a:spLocks noGrp="1"/>
          </p:cNvSpPr>
          <p:nvPr>
            <p:ph type="title"/>
          </p:nvPr>
        </p:nvSpPr>
        <p:spPr>
          <a:xfrm>
            <a:off x="1981201" y="2"/>
            <a:ext cx="8229600" cy="67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MY DESIRE</a:t>
            </a:r>
            <a:r>
              <a:rPr lang="en-US">
                <a:solidFill>
                  <a:srgbClr val="FFFF00"/>
                </a:solidFill>
              </a:rPr>
              <a:t> (E)</a:t>
            </a:r>
            <a:endParaRPr/>
          </a:p>
        </p:txBody>
      </p:sp>
      <p:sp>
        <p:nvSpPr>
          <p:cNvPr id="11662" name="Google Shape;11662;p1729"/>
          <p:cNvSpPr txBox="1">
            <a:spLocks noGrp="1"/>
          </p:cNvSpPr>
          <p:nvPr>
            <p:ph type="body" idx="1"/>
          </p:nvPr>
        </p:nvSpPr>
        <p:spPr>
          <a:xfrm>
            <a:off x="1981201" y="887415"/>
            <a:ext cx="8229600" cy="3684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THIS IS MY DESIRE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 TO HONOR YOU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LORD WITH ALL MY HEART 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I WORSHIP YOU</a:t>
            </a:r>
            <a:endParaRPr sz="3600" dirty="0"/>
          </a:p>
        </p:txBody>
      </p:sp>
      <p:sp>
        <p:nvSpPr>
          <p:cNvPr id="11663" name="Google Shape;11663;p17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8" name="Google Shape;11668;p1730"/>
          <p:cNvSpPr txBox="1">
            <a:spLocks noGrp="1"/>
          </p:cNvSpPr>
          <p:nvPr>
            <p:ph type="body" idx="1"/>
          </p:nvPr>
        </p:nvSpPr>
        <p:spPr>
          <a:xfrm>
            <a:off x="2105025" y="928688"/>
            <a:ext cx="7810500" cy="340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ALL I HAVE WITHIN ME</a:t>
            </a:r>
            <a:br>
              <a:rPr lang="en-US" sz="3600" b="1"/>
            </a:br>
            <a:r>
              <a:rPr lang="en-US" sz="3600" b="1"/>
              <a:t>I GIVE YOU PRAISE </a:t>
            </a:r>
            <a:br>
              <a:rPr lang="en-US" sz="3600" b="1"/>
            </a:br>
            <a:r>
              <a:rPr lang="en-US" sz="3600" b="1"/>
              <a:t>ALL THAT I ADORE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IS IN YOU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</p:txBody>
      </p:sp>
      <p:sp>
        <p:nvSpPr>
          <p:cNvPr id="11669" name="Google Shape;11669;p17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6" name="Google Shape;11676;p17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677" name="Google Shape;11677;p1731"/>
          <p:cNvSpPr txBox="1">
            <a:spLocks noGrp="1"/>
          </p:cNvSpPr>
          <p:nvPr>
            <p:ph type="title"/>
          </p:nvPr>
        </p:nvSpPr>
        <p:spPr>
          <a:xfrm>
            <a:off x="1524002" y="941388"/>
            <a:ext cx="7991475" cy="3281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LORD I GIVE YOU MY HEART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GIVE YOU MY SOUL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I’LL LIVE FOR YOU ALONE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2" name="Google Shape;11682;p1732"/>
          <p:cNvSpPr txBox="1">
            <a:spLocks noGrp="1"/>
          </p:cNvSpPr>
          <p:nvPr>
            <p:ph type="body" idx="1"/>
          </p:nvPr>
        </p:nvSpPr>
        <p:spPr>
          <a:xfrm>
            <a:off x="1836740" y="857250"/>
            <a:ext cx="8239125" cy="289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EVERY BREATH THAT I TAKE </a:t>
            </a:r>
            <a:br>
              <a:rPr lang="en-US" sz="3600" b="1"/>
            </a:br>
            <a:r>
              <a:rPr lang="en-US" sz="3600" b="1"/>
              <a:t>EVERY MOMENT AM AWAKE </a:t>
            </a:r>
            <a:br>
              <a:rPr lang="en-US" sz="3600" b="1"/>
            </a:br>
            <a:r>
              <a:rPr lang="en-US" sz="3600" b="1"/>
              <a:t>LORD HAVE YOUR WAY IN ME</a:t>
            </a:r>
            <a:endParaRPr sz="3600"/>
          </a:p>
        </p:txBody>
      </p:sp>
      <p:sp>
        <p:nvSpPr>
          <p:cNvPr id="11683" name="Google Shape;11683;p17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0" name="Google Shape;11690;p1733"/>
          <p:cNvSpPr txBox="1">
            <a:spLocks noGrp="1"/>
          </p:cNvSpPr>
          <p:nvPr>
            <p:ph type="title"/>
          </p:nvPr>
        </p:nvSpPr>
        <p:spPr>
          <a:xfrm>
            <a:off x="1981201" y="-1"/>
            <a:ext cx="8229600" cy="1071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sz="5400" u="sng" dirty="0"/>
              <a:t>LET IT RAIN</a:t>
            </a:r>
            <a:endParaRPr sz="5400" dirty="0">
              <a:sym typeface="Calibri"/>
            </a:endParaRPr>
          </a:p>
        </p:txBody>
      </p:sp>
      <p:sp>
        <p:nvSpPr>
          <p:cNvPr id="11691" name="Google Shape;11691;p1733"/>
          <p:cNvSpPr txBox="1">
            <a:spLocks noGrp="1"/>
          </p:cNvSpPr>
          <p:nvPr>
            <p:ph type="body" idx="1"/>
          </p:nvPr>
        </p:nvSpPr>
        <p:spPr>
          <a:xfrm>
            <a:off x="1981201" y="914402"/>
            <a:ext cx="8229600" cy="5211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4400" dirty="0">
              <a:solidFill>
                <a:schemeClr val="tx1"/>
              </a:solidFill>
            </a:endParaRPr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4400" dirty="0">
                <a:solidFill>
                  <a:schemeClr val="tx1"/>
                </a:solidFill>
              </a:rPr>
              <a:t>OPEN THE FLOOD GATES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OF HEAVEN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LET IT RAIN, LET IT RAIN….X2</a:t>
            </a:r>
            <a:br>
              <a:rPr lang="en-US" sz="4400" dirty="0">
                <a:solidFill>
                  <a:schemeClr val="tx1"/>
                </a:solidFill>
              </a:rPr>
            </a:br>
            <a:endParaRPr sz="4400" dirty="0">
              <a:solidFill>
                <a:schemeClr val="tx1"/>
              </a:solidFill>
            </a:endParaRPr>
          </a:p>
        </p:txBody>
      </p:sp>
      <p:sp>
        <p:nvSpPr>
          <p:cNvPr id="11692" name="Google Shape;11692;p17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174"/>
          <p:cNvSpPr txBox="1">
            <a:spLocks noGrp="1"/>
          </p:cNvSpPr>
          <p:nvPr>
            <p:ph type="body" idx="1"/>
          </p:nvPr>
        </p:nvSpPr>
        <p:spPr>
          <a:xfrm>
            <a:off x="618836" y="1509424"/>
            <a:ext cx="11018982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rgbClr val="202124"/>
                </a:solidFill>
              </a:rPr>
              <a:t>ULIUMBA LAKINI HAUKUMBWA,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JINA LAKO JEMEDARI, NINAKUINUA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JINA LAKO MKOMBOZI, NINAKUPENDA</a:t>
            </a:r>
            <a:endParaRPr sz="54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9" name="Google Shape;11699;p1734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8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 dirty="0"/>
              <a:t>MOUNTAIN OF COVENANT</a:t>
            </a:r>
            <a:r>
              <a:rPr lang="en-US" dirty="0"/>
              <a:t> D</a:t>
            </a:r>
            <a:endParaRPr dirty="0">
              <a:sym typeface="Calibri"/>
            </a:endParaRPr>
          </a:p>
        </p:txBody>
      </p:sp>
      <p:sp>
        <p:nvSpPr>
          <p:cNvPr id="11700" name="Google Shape;11700;p1734"/>
          <p:cNvSpPr txBox="1">
            <a:spLocks noGrp="1"/>
          </p:cNvSpPr>
          <p:nvPr>
            <p:ph type="body" idx="1"/>
          </p:nvPr>
        </p:nvSpPr>
        <p:spPr>
          <a:xfrm>
            <a:off x="1627189" y="889001"/>
            <a:ext cx="8912225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endParaRPr sz="4400" b="1" dirty="0">
              <a:solidFill>
                <a:schemeClr val="tx1"/>
              </a:solidFill>
            </a:endParaRPr>
          </a:p>
          <a:p>
            <a:pPr marL="91438" lvl="0" indent="-2540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000"/>
              <a:buChar char=" "/>
            </a:pPr>
            <a:r>
              <a:rPr lang="en-US" sz="4400" b="1" dirty="0">
                <a:solidFill>
                  <a:schemeClr val="tx1"/>
                </a:solidFill>
              </a:rPr>
              <a:t>COME UP TO ZION, THE HOLY HILL AND MOUNTAIN OF THE LORD</a:t>
            </a:r>
            <a:br>
              <a:rPr lang="en-US" sz="4400" b="1" dirty="0">
                <a:solidFill>
                  <a:schemeClr val="tx1"/>
                </a:solidFill>
              </a:rPr>
            </a:br>
            <a:r>
              <a:rPr lang="en-US" sz="4400" b="1" dirty="0">
                <a:solidFill>
                  <a:schemeClr val="tx1"/>
                </a:solidFill>
              </a:rPr>
              <a:t>WHERE SAINTS ARE UNITED IN LOVE</a:t>
            </a:r>
            <a:br>
              <a:rPr lang="en-US" sz="4400" b="1" dirty="0">
                <a:solidFill>
                  <a:schemeClr val="tx1"/>
                </a:solidFill>
              </a:rPr>
            </a:br>
            <a:r>
              <a:rPr lang="en-US" sz="4400" b="1" dirty="0">
                <a:solidFill>
                  <a:schemeClr val="tx1"/>
                </a:solidFill>
              </a:rPr>
              <a:t> OUR HEARTS IN ONE ACCORD</a:t>
            </a:r>
            <a:br>
              <a:rPr lang="en-US" sz="4400" b="1" dirty="0">
                <a:solidFill>
                  <a:schemeClr val="tx1"/>
                </a:solidFill>
              </a:rPr>
            </a:br>
            <a:r>
              <a:rPr lang="en-US" sz="4400" b="1" dirty="0">
                <a:solidFill>
                  <a:schemeClr val="tx1"/>
                </a:solidFill>
              </a:rPr>
              <a:t> </a:t>
            </a:r>
            <a:endParaRPr sz="4400" dirty="0">
              <a:solidFill>
                <a:schemeClr val="tx1"/>
              </a:solidFill>
            </a:endParaRPr>
          </a:p>
        </p:txBody>
      </p:sp>
      <p:sp>
        <p:nvSpPr>
          <p:cNvPr id="11701" name="Google Shape;11701;p17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8" name="Google Shape;11708;p17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709" name="Google Shape;11709;p1735"/>
          <p:cNvSpPr txBox="1">
            <a:spLocks noGrp="1"/>
          </p:cNvSpPr>
          <p:nvPr>
            <p:ph type="title"/>
          </p:nvPr>
        </p:nvSpPr>
        <p:spPr>
          <a:xfrm>
            <a:off x="2324101" y="966788"/>
            <a:ext cx="8343900" cy="29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NATIONS WILL KNOW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IS IN US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WHEN WE STAND AS ONE</a:t>
            </a:r>
            <a:endParaRPr/>
          </a:p>
        </p:txBody>
      </p:sp>
    </p:spTree>
  </p:cSld>
  <p:clrMapOvr>
    <a:masterClrMapping/>
  </p:clrMapOvr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4" name="Google Shape;11714;p1736"/>
          <p:cNvSpPr/>
          <p:nvPr/>
        </p:nvSpPr>
        <p:spPr>
          <a:xfrm>
            <a:off x="1895476" y="969963"/>
            <a:ext cx="8391525" cy="286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JUDAH TAKES THE HAND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EPHRAIM HIS BROTHER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THIS MOUNTAIN OF COVENANT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15" name="Google Shape;11715;p17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0" name="Google Shape;11720;p1737"/>
          <p:cNvSpPr txBox="1">
            <a:spLocks noGrp="1"/>
          </p:cNvSpPr>
          <p:nvPr>
            <p:ph type="body" idx="1"/>
          </p:nvPr>
        </p:nvSpPr>
        <p:spPr>
          <a:xfrm>
            <a:off x="1863727" y="935040"/>
            <a:ext cx="8505825" cy="275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LION AND THE LAMB </a:t>
            </a:r>
            <a:br>
              <a:rPr lang="en-US" sz="3600" b="1"/>
            </a:br>
            <a:r>
              <a:rPr lang="en-US" sz="3600" b="1"/>
              <a:t>AT PEACE WITH EACH OTHER </a:t>
            </a:r>
            <a:br>
              <a:rPr lang="en-US" sz="3600" b="1"/>
            </a:br>
            <a:r>
              <a:rPr lang="en-US" sz="3600" b="1"/>
              <a:t>ON THIS MOUNTAIN OF COVENANT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  <p:sp>
        <p:nvSpPr>
          <p:cNvPr id="11721" name="Google Shape;11721;p17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6" name="Google Shape;11726;p1738"/>
          <p:cNvSpPr txBox="1"/>
          <p:nvPr/>
        </p:nvSpPr>
        <p:spPr>
          <a:xfrm>
            <a:off x="2019301" y="969965"/>
            <a:ext cx="8239125" cy="301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TOGETHER WE WILL FIGHT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IN EACH OTHERS MIGHT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SUBDUE THE KINGDOMS OF THE WORLD</a:t>
            </a:r>
            <a:endParaRPr/>
          </a:p>
        </p:txBody>
      </p:sp>
      <p:sp>
        <p:nvSpPr>
          <p:cNvPr id="11727" name="Google Shape;11727;p17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2" name="Google Shape;11732;p1739"/>
          <p:cNvSpPr txBox="1">
            <a:spLocks noGrp="1"/>
          </p:cNvSpPr>
          <p:nvPr>
            <p:ph type="body" idx="1"/>
          </p:nvPr>
        </p:nvSpPr>
        <p:spPr>
          <a:xfrm>
            <a:off x="2009777" y="915989"/>
            <a:ext cx="7877175" cy="3309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COVENANT WILL STAND </a:t>
            </a:r>
            <a:br>
              <a:rPr lang="en-US" sz="3600" b="1"/>
            </a:br>
            <a:r>
              <a:rPr lang="en-US" sz="3600" b="1"/>
              <a:t>FOREVER IT WILL STAND ON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THIS MOUNTAIN</a:t>
            </a:r>
            <a:endParaRPr/>
          </a:p>
        </p:txBody>
      </p:sp>
      <p:sp>
        <p:nvSpPr>
          <p:cNvPr id="11733" name="Google Shape;11733;p17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0" name="Google Shape;11740;p17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741" name="Google Shape;11741;p1740"/>
          <p:cNvSpPr txBox="1">
            <a:spLocks noGrp="1"/>
          </p:cNvSpPr>
          <p:nvPr>
            <p:ph type="title"/>
          </p:nvPr>
        </p:nvSpPr>
        <p:spPr>
          <a:xfrm>
            <a:off x="2352677" y="919165"/>
            <a:ext cx="8315325" cy="303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EACH ONE HAS A PURPOSE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A CALL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WITHIN A LARGER PLAN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6" name="Google Shape;11746;p1741"/>
          <p:cNvSpPr txBox="1">
            <a:spLocks noGrp="1"/>
          </p:cNvSpPr>
          <p:nvPr>
            <p:ph type="body" idx="1"/>
          </p:nvPr>
        </p:nvSpPr>
        <p:spPr>
          <a:xfrm>
            <a:off x="2028825" y="911227"/>
            <a:ext cx="8115300" cy="286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WE ARE MANY VOICES </a:t>
            </a:r>
            <a:br>
              <a:rPr lang="en-US" sz="3600" b="1"/>
            </a:br>
            <a:r>
              <a:rPr lang="en-US" sz="3600" b="1"/>
              <a:t>OF ONE SONG </a:t>
            </a:r>
            <a:br>
              <a:rPr lang="en-US" sz="3600" b="1"/>
            </a:br>
            <a:r>
              <a:rPr lang="en-US" sz="3600" b="1"/>
              <a:t>AND THIS WE UNDERSTAND</a:t>
            </a:r>
            <a:endParaRPr sz="3600"/>
          </a:p>
        </p:txBody>
      </p:sp>
      <p:sp>
        <p:nvSpPr>
          <p:cNvPr id="11747" name="Google Shape;11747;p17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4" name="Google Shape;11754;p17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755" name="Google Shape;11755;p1742"/>
          <p:cNvSpPr txBox="1">
            <a:spLocks noGrp="1"/>
          </p:cNvSpPr>
          <p:nvPr>
            <p:ph type="title"/>
          </p:nvPr>
        </p:nvSpPr>
        <p:spPr>
          <a:xfrm>
            <a:off x="1524001" y="947740"/>
            <a:ext cx="8105775" cy="2600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EACH INSTRUMENT ADDING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ITS FLAVOR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ONE HARMONY</a:t>
            </a:r>
            <a:endParaRPr/>
          </a:p>
        </p:txBody>
      </p:sp>
    </p:spTree>
  </p:cSld>
  <p:clrMapOvr>
    <a:masterClrMapping/>
  </p:clrMapOvr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0" name="Google Shape;11760;p1743"/>
          <p:cNvSpPr/>
          <p:nvPr/>
        </p:nvSpPr>
        <p:spPr>
          <a:xfrm>
            <a:off x="1895477" y="925513"/>
            <a:ext cx="8372475" cy="286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JUDAH TAKES THE HAND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EPHRAIM HIS BROTHER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THIS MOUNTAIN OF COVENANT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61" name="Google Shape;11761;p17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175"/>
          <p:cNvSpPr txBox="1">
            <a:spLocks noGrp="1"/>
          </p:cNvSpPr>
          <p:nvPr>
            <p:ph type="body" idx="1"/>
          </p:nvPr>
        </p:nvSpPr>
        <p:spPr>
          <a:xfrm>
            <a:off x="618836" y="1509424"/>
            <a:ext cx="11018982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rgbClr val="202124"/>
                </a:solidFill>
              </a:rPr>
              <a:t>UMEFUTA JINA LANGU KWENYE HUKUMU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UMEFUTA JINA LANGU KWENYE LAANA</a:t>
            </a:r>
            <a:br>
              <a:rPr lang="en-US" sz="5400" b="1"/>
            </a:br>
            <a:endParaRPr sz="54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6" name="Google Shape;11766;p1744"/>
          <p:cNvSpPr txBox="1">
            <a:spLocks noGrp="1"/>
          </p:cNvSpPr>
          <p:nvPr>
            <p:ph type="body" idx="1"/>
          </p:nvPr>
        </p:nvSpPr>
        <p:spPr>
          <a:xfrm>
            <a:off x="1981201" y="941388"/>
            <a:ext cx="8229600" cy="32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LION AND THE LAMB </a:t>
            </a:r>
            <a:br>
              <a:rPr lang="en-US" sz="3600" b="1"/>
            </a:br>
            <a:r>
              <a:rPr lang="en-US" sz="3600" b="1"/>
              <a:t>AT PEACE WITH EACH OTHER </a:t>
            </a:r>
            <a:br>
              <a:rPr lang="en-US" sz="3600" b="1"/>
            </a:br>
            <a:r>
              <a:rPr lang="en-US" sz="3600" b="1"/>
              <a:t>ON THIS MOUNTAIN OF COVENANT</a:t>
            </a:r>
            <a:endParaRPr sz="3600"/>
          </a:p>
        </p:txBody>
      </p:sp>
      <p:sp>
        <p:nvSpPr>
          <p:cNvPr id="11767" name="Google Shape;11767;p17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2" name="Google Shape;11772;p1745"/>
          <p:cNvSpPr txBox="1"/>
          <p:nvPr/>
        </p:nvSpPr>
        <p:spPr>
          <a:xfrm>
            <a:off x="2057401" y="857252"/>
            <a:ext cx="8229600" cy="4937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TOGETHER WE WILL FIGHT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IN EACH OTHERS MIGHT 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SUBDUE THE KINGDOMS OF THE WORLD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73" name="Google Shape;11773;p17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9" name="Google Shape;11779;p1746"/>
          <p:cNvSpPr txBox="1">
            <a:spLocks noGrp="1"/>
          </p:cNvSpPr>
          <p:nvPr>
            <p:ph type="body" idx="1"/>
          </p:nvPr>
        </p:nvSpPr>
        <p:spPr>
          <a:xfrm>
            <a:off x="1863727" y="915990"/>
            <a:ext cx="8467725" cy="3057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COVENANT WILL STAND </a:t>
            </a:r>
            <a:br>
              <a:rPr lang="en-US" sz="3600" b="1"/>
            </a:br>
            <a:r>
              <a:rPr lang="en-US" sz="3600" b="1"/>
              <a:t>FOREVER IT WILL STAND ON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THIS MOUNTAIN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/>
          </a:p>
        </p:txBody>
      </p:sp>
      <p:sp>
        <p:nvSpPr>
          <p:cNvPr id="11780" name="Google Shape;11780;p17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5" name="Google Shape;11785;p1747"/>
          <p:cNvSpPr txBox="1">
            <a:spLocks noGrp="1"/>
          </p:cNvSpPr>
          <p:nvPr>
            <p:ph type="body" idx="1"/>
          </p:nvPr>
        </p:nvSpPr>
        <p:spPr>
          <a:xfrm>
            <a:off x="1806577" y="911227"/>
            <a:ext cx="8486775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IT’S LIKE THE HOLY OIL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LIKE THE DEW THAT FALLS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ON THE MOUNTAIN OF ZION</a:t>
            </a:r>
            <a:endParaRPr/>
          </a:p>
          <a:p>
            <a:pPr marL="91438" lvl="0" indent="0" algn="ctr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  <p:sp>
        <p:nvSpPr>
          <p:cNvPr id="11786" name="Google Shape;11786;p17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1" name="Google Shape;11791;p1748"/>
          <p:cNvSpPr txBox="1">
            <a:spLocks noGrp="1"/>
          </p:cNvSpPr>
          <p:nvPr>
            <p:ph type="body" idx="1"/>
          </p:nvPr>
        </p:nvSpPr>
        <p:spPr>
          <a:xfrm>
            <a:off x="1779588" y="909640"/>
            <a:ext cx="8458200" cy="332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HERE IN THIS PLACE WE STAND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HERE THE LORD COMMANDS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HIS PRAISES FOREVERMORE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None/>
            </a:pPr>
            <a:endParaRPr sz="3600" b="1"/>
          </a:p>
        </p:txBody>
      </p:sp>
      <p:sp>
        <p:nvSpPr>
          <p:cNvPr id="11792" name="Google Shape;11792;p17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7" name="Google Shape;11797;p1749"/>
          <p:cNvSpPr txBox="1">
            <a:spLocks noGrp="1"/>
          </p:cNvSpPr>
          <p:nvPr>
            <p:ph type="body" idx="1"/>
          </p:nvPr>
        </p:nvSpPr>
        <p:spPr>
          <a:xfrm>
            <a:off x="1946275" y="922338"/>
            <a:ext cx="8458200" cy="2952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FATHER IN THE SON </a:t>
            </a: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THE BODY OF CHRIST IS ONE </a:t>
            </a: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IN EVERY PLACE THEY SEE HIM  </a:t>
            </a:r>
            <a:endParaRPr sz="3600" b="1"/>
          </a:p>
        </p:txBody>
      </p:sp>
      <p:sp>
        <p:nvSpPr>
          <p:cNvPr id="11798" name="Google Shape;11798;p17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3" name="Google Shape;11803;p1750"/>
          <p:cNvSpPr txBox="1">
            <a:spLocks noGrp="1"/>
          </p:cNvSpPr>
          <p:nvPr>
            <p:ph type="body" idx="1"/>
          </p:nvPr>
        </p:nvSpPr>
        <p:spPr>
          <a:xfrm>
            <a:off x="1820863" y="935038"/>
            <a:ext cx="8570912" cy="4049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ONE VOICE THAT SINGS YOUR PRAISE </a:t>
            </a: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AND SHOWS THE WORLD YOUR WAYS </a:t>
            </a: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OUR UNITY REVEALS HIM</a:t>
            </a:r>
            <a:endParaRPr sz="3600" b="1"/>
          </a:p>
        </p:txBody>
      </p:sp>
      <p:sp>
        <p:nvSpPr>
          <p:cNvPr id="11804" name="Google Shape;11804;p17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1" name="Google Shape;11811;p1751"/>
          <p:cNvSpPr txBox="1">
            <a:spLocks noGrp="1"/>
          </p:cNvSpPr>
          <p:nvPr>
            <p:ph type="title"/>
          </p:nvPr>
        </p:nvSpPr>
        <p:spPr>
          <a:xfrm>
            <a:off x="2071688" y="2"/>
            <a:ext cx="8229600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MY SOUL LONGS FOR YOU</a:t>
            </a:r>
            <a:r>
              <a:rPr lang="en-US">
                <a:solidFill>
                  <a:srgbClr val="FFFF00"/>
                </a:solidFill>
              </a:rPr>
              <a:t> F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12" name="Google Shape;11812;p1751"/>
          <p:cNvSpPr txBox="1">
            <a:spLocks noGrp="1"/>
          </p:cNvSpPr>
          <p:nvPr>
            <p:ph type="body" idx="1"/>
          </p:nvPr>
        </p:nvSpPr>
        <p:spPr>
          <a:xfrm>
            <a:off x="1903414" y="928689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rgbClr val="2C3B6F"/>
                </a:solidFill>
              </a:rPr>
              <a:t>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chemeClr val="dk2"/>
                </a:solidFill>
              </a:rPr>
              <a:t>MY SOUL LONGS FOR YOU</a:t>
            </a:r>
            <a:br>
              <a:rPr lang="en-US" sz="3600" b="1">
                <a:solidFill>
                  <a:schemeClr val="dk2"/>
                </a:solidFill>
              </a:rPr>
            </a:br>
            <a:r>
              <a:rPr lang="en-US" sz="3600" b="1">
                <a:solidFill>
                  <a:schemeClr val="dk2"/>
                </a:solidFill>
              </a:rPr>
              <a:t>AS IN A DRY AND THIRSTY LAND</a:t>
            </a:r>
            <a:br>
              <a:rPr lang="en-US" sz="3600" b="1">
                <a:solidFill>
                  <a:schemeClr val="dk2"/>
                </a:solidFill>
              </a:rPr>
            </a:br>
            <a:r>
              <a:rPr lang="en-US" sz="3600" b="1">
                <a:solidFill>
                  <a:schemeClr val="dk2"/>
                </a:solidFill>
              </a:rPr>
              <a:t>YOUR PRESENCE I PURSUE</a:t>
            </a:r>
            <a:br>
              <a:rPr lang="en-US" sz="3600" b="1">
                <a:solidFill>
                  <a:schemeClr val="dk2"/>
                </a:solidFill>
              </a:rPr>
            </a:br>
            <a:r>
              <a:rPr lang="en-US" sz="3600" b="1">
                <a:solidFill>
                  <a:schemeClr val="dk2"/>
                </a:solidFill>
              </a:rPr>
              <a:t>YOUR VOICE TO HEAR AND UNDERSTAND</a:t>
            </a:r>
            <a:br>
              <a:rPr lang="en-US" sz="3600" b="1">
                <a:solidFill>
                  <a:schemeClr val="dk2"/>
                </a:solidFill>
              </a:rPr>
            </a:br>
            <a:endParaRPr sz="3600"/>
          </a:p>
        </p:txBody>
      </p:sp>
      <p:sp>
        <p:nvSpPr>
          <p:cNvPr id="11813" name="Google Shape;11813;p17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8" name="Google Shape;11818;p17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819" name="Google Shape;11819;p1752"/>
          <p:cNvSpPr txBox="1">
            <a:spLocks noGrp="1"/>
          </p:cNvSpPr>
          <p:nvPr>
            <p:ph type="title"/>
          </p:nvPr>
        </p:nvSpPr>
        <p:spPr>
          <a:xfrm>
            <a:off x="2085976" y="950913"/>
            <a:ext cx="8582025" cy="3300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AS MUCH AS I’VE HEARD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YOUR WORD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I’VE HIDDEN IT DEEP WITHIN MY HEART</a:t>
            </a:r>
            <a:endParaRPr/>
          </a:p>
        </p:txBody>
      </p:sp>
    </p:spTree>
  </p:cSld>
  <p:clrMapOvr>
    <a:masterClrMapping/>
  </p:clrMapOvr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4" name="Google Shape;11824;p17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825" name="Google Shape;11825;p1753"/>
          <p:cNvSpPr txBox="1">
            <a:spLocks noGrp="1"/>
          </p:cNvSpPr>
          <p:nvPr>
            <p:ph type="title"/>
          </p:nvPr>
        </p:nvSpPr>
        <p:spPr>
          <a:xfrm>
            <a:off x="2047877" y="889002"/>
            <a:ext cx="8620125" cy="3228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MY SOUL LONGS FOR YOU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THERE’S NO END TO MY DESIRE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MY PASSION FOR TRUTH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HAS BECOME A RAGING FIRE </a:t>
            </a:r>
            <a:endParaRPr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76"/>
          <p:cNvSpPr txBox="1">
            <a:spLocks noGrp="1"/>
          </p:cNvSpPr>
          <p:nvPr>
            <p:ph type="body" idx="1"/>
          </p:nvPr>
        </p:nvSpPr>
        <p:spPr>
          <a:xfrm>
            <a:off x="1071418" y="1496291"/>
            <a:ext cx="10261600" cy="3980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rgbClr val="202124"/>
                </a:solidFill>
              </a:rPr>
              <a:t>NDIO MAANA NINAKUINA MUNGU WANGU EE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KWA SABABU SIKO TENA CHINI YA DHAMBI EE</a:t>
            </a:r>
            <a:br>
              <a:rPr lang="en-US" sz="5400" b="1"/>
            </a:br>
            <a:endParaRPr sz="54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0" name="Google Shape;11830;p17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831" name="Google Shape;11831;p1754"/>
          <p:cNvSpPr txBox="1">
            <a:spLocks noGrp="1"/>
          </p:cNvSpPr>
          <p:nvPr>
            <p:ph type="title"/>
          </p:nvPr>
        </p:nvSpPr>
        <p:spPr>
          <a:xfrm>
            <a:off x="1524001" y="896940"/>
            <a:ext cx="7429500" cy="303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NO STRUGGLE NO FIGHT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HOW COULD I RESIST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WHEN WITHOUT YOU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CANNOT EXIST</a:t>
            </a:r>
            <a:endParaRPr/>
          </a:p>
        </p:txBody>
      </p:sp>
    </p:spTree>
  </p:cSld>
  <p:clrMapOvr>
    <a:masterClrMapping/>
  </p:clrMapOvr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6" name="Google Shape;11836;p17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837" name="Google Shape;11837;p1755"/>
          <p:cNvSpPr txBox="1">
            <a:spLocks noGrp="1"/>
          </p:cNvSpPr>
          <p:nvPr>
            <p:ph type="title"/>
          </p:nvPr>
        </p:nvSpPr>
        <p:spPr>
          <a:xfrm>
            <a:off x="2981326" y="887415"/>
            <a:ext cx="7686675" cy="360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THERE IS NO PLACE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I’D RATHER BE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THERE IS NO FACE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I’D RATHER SEE</a:t>
            </a:r>
            <a:endParaRPr/>
          </a:p>
        </p:txBody>
      </p:sp>
    </p:spTree>
  </p:cSld>
  <p:clrMapOvr>
    <a:masterClrMapping/>
  </p:clrMapOvr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2" name="Google Shape;11842;p1756"/>
          <p:cNvSpPr txBox="1">
            <a:spLocks noGrp="1"/>
          </p:cNvSpPr>
          <p:nvPr>
            <p:ph type="body" idx="1"/>
          </p:nvPr>
        </p:nvSpPr>
        <p:spPr>
          <a:xfrm>
            <a:off x="2190752" y="901700"/>
            <a:ext cx="7781925" cy="280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MY HEART AND ALL MY MIND</a:t>
            </a:r>
            <a:br>
              <a:rPr lang="en-US" sz="3600" b="1"/>
            </a:br>
            <a:r>
              <a:rPr lang="en-US" sz="3600" b="1"/>
              <a:t>MY RESOURCES ALL MY TIME</a:t>
            </a:r>
            <a:br>
              <a:rPr lang="en-US" sz="3600" b="1"/>
            </a:br>
            <a:r>
              <a:rPr lang="en-US" sz="3600" b="1"/>
              <a:t>I GIVE TO FOLLOW YOU</a:t>
            </a:r>
            <a:endParaRPr sz="3600"/>
          </a:p>
        </p:txBody>
      </p:sp>
      <p:sp>
        <p:nvSpPr>
          <p:cNvPr id="11843" name="Google Shape;11843;p17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0" name="Google Shape;11850;p17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851" name="Google Shape;11851;p1757"/>
          <p:cNvSpPr txBox="1">
            <a:spLocks noGrp="1"/>
          </p:cNvSpPr>
          <p:nvPr>
            <p:ph type="title"/>
          </p:nvPr>
        </p:nvSpPr>
        <p:spPr>
          <a:xfrm>
            <a:off x="1524000" y="909640"/>
            <a:ext cx="7315200" cy="3038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NO OTHER CHOICE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THAT I COULD MAKE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NO OTHER PATH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THAT I COULD TAKE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6" name="Google Shape;11856;p1758"/>
          <p:cNvSpPr txBox="1">
            <a:spLocks noGrp="1"/>
          </p:cNvSpPr>
          <p:nvPr>
            <p:ph type="body" idx="1"/>
          </p:nvPr>
        </p:nvSpPr>
        <p:spPr>
          <a:xfrm>
            <a:off x="2308227" y="889002"/>
            <a:ext cx="7534275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/>
              <a:t> THIS VERY LIFE I LIVE </a:t>
            </a:r>
            <a:br>
              <a:rPr lang="en-US" sz="3600" b="1"/>
            </a:br>
            <a:r>
              <a:rPr lang="en-US" sz="3600" b="1"/>
              <a:t>IS LESS THAN I CAN GIVE</a:t>
            </a:r>
            <a:br>
              <a:rPr lang="en-US" sz="3600" b="1"/>
            </a:br>
            <a:r>
              <a:rPr lang="en-US" sz="3600" b="1"/>
              <a:t>JUST TO FOLLOW YOU</a:t>
            </a:r>
            <a:endParaRPr sz="3600"/>
          </a:p>
        </p:txBody>
      </p:sp>
      <p:sp>
        <p:nvSpPr>
          <p:cNvPr id="11857" name="Google Shape;11857;p17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4" name="Google Shape;11864;p1759"/>
          <p:cNvSpPr txBox="1">
            <a:spLocks noGrp="1"/>
          </p:cNvSpPr>
          <p:nvPr>
            <p:ph type="title"/>
          </p:nvPr>
        </p:nvSpPr>
        <p:spPr>
          <a:xfrm>
            <a:off x="2032001" y="2"/>
            <a:ext cx="8229600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WA MILELE</a:t>
            </a:r>
            <a:r>
              <a:rPr lang="en-US">
                <a:solidFill>
                  <a:srgbClr val="FFFF00"/>
                </a:solidFill>
              </a:rPr>
              <a:t> (F)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65" name="Google Shape;11865;p1759"/>
          <p:cNvSpPr txBox="1">
            <a:spLocks noGrp="1"/>
          </p:cNvSpPr>
          <p:nvPr>
            <p:ph type="body" idx="1"/>
          </p:nvPr>
        </p:nvSpPr>
        <p:spPr>
          <a:xfrm>
            <a:off x="2032001" y="8778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HAKUNA MUNGU KAMA WEWE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BABA AAH AAH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 HAKUNA MUNGU KAMA WEWE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BABA AAH AAH </a:t>
            </a:r>
            <a:br>
              <a:rPr lang="en-US" sz="3600" b="1">
                <a:solidFill>
                  <a:srgbClr val="2C3B6F"/>
                </a:solidFill>
              </a:rPr>
            </a:b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1866" name="Google Shape;11866;p17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3" name="Google Shape;11873;p17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874" name="Google Shape;11874;p1760"/>
          <p:cNvSpPr txBox="1">
            <a:spLocks noGrp="1"/>
          </p:cNvSpPr>
          <p:nvPr>
            <p:ph type="title"/>
          </p:nvPr>
        </p:nvSpPr>
        <p:spPr>
          <a:xfrm>
            <a:off x="2524126" y="1533525"/>
            <a:ext cx="8143875" cy="27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WA MILELE EEH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WA MILELE MUNGU BABA AH</a:t>
            </a:r>
            <a:endParaRPr/>
          </a:p>
        </p:txBody>
      </p:sp>
    </p:spTree>
  </p:cSld>
  <p:clrMapOvr>
    <a:masterClrMapping/>
  </p:clrMapOvr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1" name="Google Shape;11881;p1761"/>
          <p:cNvSpPr txBox="1">
            <a:spLocks noGrp="1"/>
          </p:cNvSpPr>
          <p:nvPr>
            <p:ph type="title"/>
          </p:nvPr>
        </p:nvSpPr>
        <p:spPr>
          <a:xfrm>
            <a:off x="2019300" y="2"/>
            <a:ext cx="8229600" cy="65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DEATH OF A SEED</a:t>
            </a:r>
            <a:r>
              <a:rPr lang="en-US" sz="3600">
                <a:solidFill>
                  <a:srgbClr val="FFFF00"/>
                </a:solidFill>
              </a:rPr>
              <a:t> (D)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82" name="Google Shape;11882;p1761"/>
          <p:cNvSpPr txBox="1">
            <a:spLocks noGrp="1"/>
          </p:cNvSpPr>
          <p:nvPr>
            <p:ph type="body" idx="1"/>
          </p:nvPr>
        </p:nvSpPr>
        <p:spPr>
          <a:xfrm>
            <a:off x="2006600" y="9429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LIKE A CITY ON A HILL 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IT’S PLAIN FOR ALL TO SEE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THE TINY SEED HAS BECOME A MIGHTY TREE</a:t>
            </a:r>
            <a:endParaRPr/>
          </a:p>
        </p:txBody>
      </p:sp>
      <p:sp>
        <p:nvSpPr>
          <p:cNvPr id="11883" name="Google Shape;11883;p17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8" name="Google Shape;11888;p17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889" name="Google Shape;11889;p1762"/>
          <p:cNvSpPr txBox="1">
            <a:spLocks noGrp="1"/>
          </p:cNvSpPr>
          <p:nvPr>
            <p:ph type="title"/>
          </p:nvPr>
        </p:nvSpPr>
        <p:spPr>
          <a:xfrm>
            <a:off x="1524001" y="1125540"/>
            <a:ext cx="8105775" cy="3305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COVERING FAR AND DISTANT LANDS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MAJESTICALLY IT STANDS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OVER THE NATIONS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LIKE A CANOPY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4" name="Google Shape;11894;p17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895" name="Google Shape;11895;p1763"/>
          <p:cNvSpPr txBox="1">
            <a:spLocks noGrp="1"/>
          </p:cNvSpPr>
          <p:nvPr>
            <p:ph type="title"/>
          </p:nvPr>
        </p:nvSpPr>
        <p:spPr>
          <a:xfrm>
            <a:off x="2057400" y="1022352"/>
            <a:ext cx="8610600" cy="34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ALL WHO COME BENEATH ITS SPREAD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FIND ABUNDANCE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IN THE LIFE ON WHICH THEY’RE FED</a:t>
            </a:r>
            <a:endParaRPr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177"/>
          <p:cNvSpPr txBox="1">
            <a:spLocks noGrp="1"/>
          </p:cNvSpPr>
          <p:nvPr>
            <p:ph type="body" idx="1"/>
          </p:nvPr>
        </p:nvSpPr>
        <p:spPr>
          <a:xfrm>
            <a:off x="923636" y="1496293"/>
            <a:ext cx="10612582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/>
              <a:t>YAHWE UHIMIDIWE</a:t>
            </a:r>
            <a:br>
              <a:rPr lang="en-US" sz="5400" b="1" dirty="0"/>
            </a:br>
            <a:r>
              <a:rPr lang="en-US" sz="5400" b="1" dirty="0"/>
              <a:t>UAMINIFU WAKO UMEJULIKANA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/>
              <a:t>KWA MATAIFA YOTE YA ULIMWENGU, YAHWEH</a:t>
            </a:r>
            <a:endParaRPr sz="5400"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0" name="Google Shape;11900;p17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901" name="Google Shape;11901;p1764"/>
          <p:cNvSpPr txBox="1">
            <a:spLocks noGrp="1"/>
          </p:cNvSpPr>
          <p:nvPr>
            <p:ph type="title"/>
          </p:nvPr>
        </p:nvSpPr>
        <p:spPr>
          <a:xfrm>
            <a:off x="1524002" y="963615"/>
            <a:ext cx="8277225" cy="3152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ONCE SUBMERGED BENEATH THE GROUND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NOW NO TRACE CAN BE FOUND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BECAUSE THE SEED IS DEAD</a:t>
            </a:r>
            <a:endParaRPr/>
          </a:p>
        </p:txBody>
      </p:sp>
    </p:spTree>
  </p:cSld>
  <p:clrMapOvr>
    <a:masterClrMapping/>
  </p:clrMapOvr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8" name="Google Shape;11908;p17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909" name="Google Shape;11909;p1765"/>
          <p:cNvSpPr txBox="1">
            <a:spLocks noGrp="1"/>
          </p:cNvSpPr>
          <p:nvPr>
            <p:ph type="title"/>
          </p:nvPr>
        </p:nvSpPr>
        <p:spPr>
          <a:xfrm>
            <a:off x="2066926" y="1135063"/>
            <a:ext cx="8601075" cy="3219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LIKE A SHEPHERD ON A THRONE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NATIONS NOW OUR OWN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WILL GOVERN WITH EQUITY AND STRENGTH</a:t>
            </a:r>
            <a:endParaRPr/>
          </a:p>
        </p:txBody>
      </p:sp>
    </p:spTree>
  </p:cSld>
  <p:clrMapOvr>
    <a:masterClrMapping/>
  </p:clrMapOvr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4" name="Google Shape;11914;p17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915" name="Google Shape;11915;p1766"/>
          <p:cNvSpPr txBox="1">
            <a:spLocks noGrp="1"/>
          </p:cNvSpPr>
          <p:nvPr>
            <p:ph type="title"/>
          </p:nvPr>
        </p:nvSpPr>
        <p:spPr>
          <a:xfrm>
            <a:off x="1990727" y="1092201"/>
            <a:ext cx="8677275" cy="3419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LIKE A PRINCE WHO SEEKS NO GLORY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WILL BOW TO SERVE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BE KNOWN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AS THE MEEKEST OF ALL MEN</a:t>
            </a:r>
            <a:endParaRPr/>
          </a:p>
        </p:txBody>
      </p:sp>
    </p:spTree>
  </p:cSld>
  <p:clrMapOvr>
    <a:masterClrMapping/>
  </p:clrMapOvr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2" name="Google Shape;11922;p17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923" name="Google Shape;11923;p1767"/>
          <p:cNvSpPr txBox="1">
            <a:spLocks noGrp="1"/>
          </p:cNvSpPr>
          <p:nvPr>
            <p:ph type="title"/>
          </p:nvPr>
        </p:nvSpPr>
        <p:spPr>
          <a:xfrm>
            <a:off x="1524002" y="1147763"/>
            <a:ext cx="8524875" cy="27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IT ALL COMES DOWN TO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WHO I AM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IT’S MY HEART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THAT DETERMINES IF I CAN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8" name="Google Shape;11928;p1768"/>
          <p:cNvSpPr txBox="1">
            <a:spLocks noGrp="1"/>
          </p:cNvSpPr>
          <p:nvPr>
            <p:ph type="body" idx="1"/>
          </p:nvPr>
        </p:nvSpPr>
        <p:spPr>
          <a:xfrm>
            <a:off x="1816100" y="1223965"/>
            <a:ext cx="8458200" cy="277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solidFill>
                <a:srgbClr val="2C3B6F"/>
              </a:solidFill>
            </a:endParaRPr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rgbClr val="2C3B6F"/>
                </a:solidFill>
              </a:rPr>
              <a:t>BE ENTRUSTED WITH YOUR GOLD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ARE MY HANDS SAFE TO HOLD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THE DESTINY OF MEN</a:t>
            </a:r>
            <a:endParaRPr sz="3600"/>
          </a:p>
        </p:txBody>
      </p:sp>
      <p:sp>
        <p:nvSpPr>
          <p:cNvPr id="11929" name="Google Shape;11929;p17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6" name="Google Shape;11936;p17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937" name="Google Shape;11937;p1769"/>
          <p:cNvSpPr txBox="1">
            <a:spLocks noGrp="1"/>
          </p:cNvSpPr>
          <p:nvPr>
            <p:ph type="title"/>
          </p:nvPr>
        </p:nvSpPr>
        <p:spPr>
          <a:xfrm>
            <a:off x="2362200" y="1150940"/>
            <a:ext cx="8305800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AM DYING DAILY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THE VICES OF MY WILL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THE SELF-PRESERVING FORCE THROUGH WHICH I’M BUILT</a:t>
            </a:r>
            <a:endParaRPr/>
          </a:p>
        </p:txBody>
      </p:sp>
    </p:spTree>
  </p:cSld>
  <p:clrMapOvr>
    <a:masterClrMapping/>
  </p:clrMapOvr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4" name="Google Shape;11944;p17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945" name="Google Shape;11945;p1770"/>
          <p:cNvSpPr txBox="1">
            <a:spLocks noGrp="1"/>
          </p:cNvSpPr>
          <p:nvPr>
            <p:ph type="title"/>
          </p:nvPr>
        </p:nvSpPr>
        <p:spPr>
          <a:xfrm>
            <a:off x="1524002" y="1308102"/>
            <a:ext cx="818197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 DESIRE ONLY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PROCESSES THAT CAUSE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YOU TO EMERGE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FROM WITHIN MY SHELL</a:t>
            </a:r>
            <a:endParaRPr/>
          </a:p>
        </p:txBody>
      </p:sp>
    </p:spTree>
  </p:cSld>
  <p:clrMapOvr>
    <a:masterClrMapping/>
  </p:clrMapOvr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0" name="Google Shape;11950;p1771"/>
          <p:cNvSpPr txBox="1">
            <a:spLocks noGrp="1"/>
          </p:cNvSpPr>
          <p:nvPr>
            <p:ph type="title"/>
          </p:nvPr>
        </p:nvSpPr>
        <p:spPr>
          <a:xfrm>
            <a:off x="1970315" y="598716"/>
            <a:ext cx="8229600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Font typeface="Calibri"/>
              <a:buNone/>
            </a:pPr>
            <a:r>
              <a:rPr lang="en-US" sz="4800" u="sng">
                <a:solidFill>
                  <a:schemeClr val="accent5"/>
                </a:solidFill>
              </a:rPr>
              <a:t>EVERYTHING</a:t>
            </a:r>
            <a:r>
              <a:rPr lang="en-US" sz="4800">
                <a:solidFill>
                  <a:schemeClr val="accent5"/>
                </a:solidFill>
              </a:rPr>
              <a:t> D</a:t>
            </a:r>
            <a:endParaRPr sz="4800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51" name="Google Shape;11951;p1771"/>
          <p:cNvSpPr txBox="1">
            <a:spLocks noGrp="1"/>
          </p:cNvSpPr>
          <p:nvPr>
            <p:ph type="body" idx="1"/>
          </p:nvPr>
        </p:nvSpPr>
        <p:spPr>
          <a:xfrm>
            <a:off x="1930400" y="968377"/>
            <a:ext cx="8229600" cy="409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br>
              <a:rPr lang="en-US" sz="5400" b="1" u="sng" dirty="0"/>
            </a:br>
            <a:r>
              <a:rPr lang="en-US" sz="5400" b="1" dirty="0"/>
              <a:t>EVERYTHING, EVERYTHING </a:t>
            </a:r>
            <a:br>
              <a:rPr lang="en-US" sz="5400" b="1" dirty="0"/>
            </a:br>
            <a:r>
              <a:rPr lang="en-US" sz="5400" b="1" dirty="0"/>
              <a:t>LORD YOU ARE</a:t>
            </a:r>
            <a:br>
              <a:rPr lang="en-US" sz="5400" b="1" dirty="0"/>
            </a:br>
            <a:r>
              <a:rPr lang="en-US" sz="5400" b="1" dirty="0"/>
              <a:t> EVERYTHING TO ME X2</a:t>
            </a:r>
            <a:br>
              <a:rPr lang="en-US" sz="5400" b="1" dirty="0"/>
            </a:br>
            <a:endParaRPr sz="5400" dirty="0"/>
          </a:p>
        </p:txBody>
      </p:sp>
      <p:sp>
        <p:nvSpPr>
          <p:cNvPr id="11952" name="Google Shape;11952;p17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7" name="Google Shape;11957;p1772"/>
          <p:cNvSpPr txBox="1">
            <a:spLocks noGrp="1"/>
          </p:cNvSpPr>
          <p:nvPr>
            <p:ph type="body" idx="1"/>
          </p:nvPr>
        </p:nvSpPr>
        <p:spPr>
          <a:xfrm>
            <a:off x="1930400" y="968377"/>
            <a:ext cx="8229600" cy="409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br>
              <a:rPr lang="en-US" sz="5400"/>
            </a:br>
            <a:r>
              <a:rPr lang="en-US" sz="5400"/>
              <a:t>MY TREASURE</a:t>
            </a:r>
            <a:br>
              <a:rPr lang="en-US" sz="5400"/>
            </a:br>
            <a:r>
              <a:rPr lang="en-US" sz="5400"/>
              <a:t>MY PRIORITY</a:t>
            </a:r>
            <a:br>
              <a:rPr lang="en-US" sz="5400"/>
            </a:br>
            <a:r>
              <a:rPr lang="en-US" sz="5400"/>
              <a:t> WHO CAN COMPARE </a:t>
            </a:r>
            <a:br>
              <a:rPr lang="en-US" sz="5400"/>
            </a:br>
            <a:r>
              <a:rPr lang="en-US" sz="5400"/>
              <a:t>TO YOU</a:t>
            </a:r>
            <a:br>
              <a:rPr lang="en-US" sz="5400"/>
            </a:br>
            <a:endParaRPr sz="5400"/>
          </a:p>
        </p:txBody>
      </p:sp>
      <p:sp>
        <p:nvSpPr>
          <p:cNvPr id="11958" name="Google Shape;11958;p17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3" name="Google Shape;11963;p1773"/>
          <p:cNvSpPr txBox="1">
            <a:spLocks noGrp="1"/>
          </p:cNvSpPr>
          <p:nvPr>
            <p:ph type="body" idx="1"/>
          </p:nvPr>
        </p:nvSpPr>
        <p:spPr>
          <a:xfrm>
            <a:off x="1995714" y="1480006"/>
            <a:ext cx="8229600" cy="409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 GREAT IS THE MEASURE </a:t>
            </a:r>
            <a:br>
              <a:rPr lang="en-US" sz="5400"/>
            </a:br>
            <a:r>
              <a:rPr lang="en-US" sz="5400"/>
              <a:t>OF YOUR ROYALTY </a:t>
            </a:r>
            <a:br>
              <a:rPr lang="en-US" sz="5400"/>
            </a:br>
            <a:r>
              <a:rPr lang="en-US" sz="5400"/>
              <a:t>OH MORNING STAR </a:t>
            </a:r>
            <a:br>
              <a:rPr lang="en-US" sz="5400"/>
            </a:br>
            <a:r>
              <a:rPr lang="en-US" sz="5400"/>
              <a:t>YOU TRULY ARE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EVERYTHING</a:t>
            </a:r>
            <a:endParaRPr/>
          </a:p>
        </p:txBody>
      </p:sp>
      <p:sp>
        <p:nvSpPr>
          <p:cNvPr id="11964" name="Google Shape;11964;p17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178"/>
          <p:cNvSpPr txBox="1">
            <a:spLocks noGrp="1"/>
          </p:cNvSpPr>
          <p:nvPr>
            <p:ph type="body" idx="1"/>
          </p:nvPr>
        </p:nvSpPr>
        <p:spPr>
          <a:xfrm>
            <a:off x="147782" y="1517968"/>
            <a:ext cx="11933382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rgbClr val="202124"/>
                </a:solidFill>
              </a:rPr>
              <a:t>KAMA SI WEWE YESU NINGEITWA NANI?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KAMA SI WEWE YESU NINGEKUWA WAPI?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KAMA SI WEWE YESU NINGEENDA WAPI?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KAMA SI WEWE BABA NINGESEMA NINI?</a:t>
            </a:r>
            <a:endParaRPr sz="5400" b="1"/>
          </a:p>
        </p:txBody>
      </p:sp>
    </p:spTree>
  </p:cSld>
  <p:clrMapOvr>
    <a:masterClrMapping/>
  </p:clrMapOvr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1" name="Google Shape;11971;p1774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5300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FOREVER I WILL WORSHIP</a:t>
            </a:r>
            <a:r>
              <a:rPr lang="en-US">
                <a:solidFill>
                  <a:srgbClr val="FFFF00"/>
                </a:solidFill>
              </a:rPr>
              <a:t> E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72" name="Google Shape;11972;p1774"/>
          <p:cNvSpPr txBox="1">
            <a:spLocks noGrp="1"/>
          </p:cNvSpPr>
          <p:nvPr>
            <p:ph type="body" idx="1"/>
          </p:nvPr>
        </p:nvSpPr>
        <p:spPr>
          <a:xfrm>
            <a:off x="2071688" y="901702"/>
            <a:ext cx="8229600" cy="4310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FOREVER I WILL WORSHIP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FOREVER I WILL GLORIFY YOUR NAME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1973" name="Google Shape;11973;p17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" name="Google Shape;11980;p17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1981" name="Google Shape;11981;p1775"/>
          <p:cNvSpPr txBox="1">
            <a:spLocks noGrp="1"/>
          </p:cNvSpPr>
          <p:nvPr>
            <p:ph type="title"/>
          </p:nvPr>
        </p:nvSpPr>
        <p:spPr>
          <a:xfrm>
            <a:off x="2085976" y="1482727"/>
            <a:ext cx="8582025" cy="2466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FOREVER I WILL SING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FOREVER I WILL BRING ALL GLORY TO YOU</a:t>
            </a:r>
            <a:endParaRPr/>
          </a:p>
        </p:txBody>
      </p:sp>
    </p:spTree>
  </p:cSld>
  <p:clrMapOvr>
    <a:masterClrMapping/>
  </p:clrMapOvr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8" name="Google Shape;11988;p1776"/>
          <p:cNvSpPr txBox="1">
            <a:spLocks noGrp="1"/>
          </p:cNvSpPr>
          <p:nvPr>
            <p:ph type="title"/>
          </p:nvPr>
        </p:nvSpPr>
        <p:spPr>
          <a:xfrm>
            <a:off x="1889126" y="670913"/>
            <a:ext cx="8229600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400"/>
              <a:buFont typeface="Calibri"/>
              <a:buNone/>
            </a:pPr>
            <a:r>
              <a:rPr lang="en-US" sz="5400" u="sng"/>
              <a:t>I FIX MY EYES ON YOU</a:t>
            </a:r>
            <a:r>
              <a:rPr lang="en-US" sz="5400"/>
              <a:t> (D)</a:t>
            </a:r>
            <a:endParaRPr sz="5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89" name="Google Shape;11989;p1776"/>
          <p:cNvSpPr txBox="1">
            <a:spLocks noGrp="1"/>
          </p:cNvSpPr>
          <p:nvPr>
            <p:ph type="body" idx="1"/>
          </p:nvPr>
        </p:nvSpPr>
        <p:spPr>
          <a:xfrm>
            <a:off x="1889126" y="1587183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I FIX MY EYES ON YOU</a:t>
            </a:r>
            <a:br>
              <a:rPr lang="en-US" sz="5400" b="1"/>
            </a:br>
            <a:r>
              <a:rPr lang="en-US" sz="5400" b="1"/>
              <a:t>THE AUTHOR OF MY FAITH</a:t>
            </a:r>
            <a:br>
              <a:rPr lang="en-US" sz="5400" b="1"/>
            </a:br>
            <a:r>
              <a:rPr lang="en-US" sz="5400" b="1"/>
              <a:t>CASTING ASIDE EVERY SIN</a:t>
            </a:r>
            <a:br>
              <a:rPr lang="en-US" sz="5400" b="1"/>
            </a:br>
            <a:r>
              <a:rPr lang="en-US" sz="5400" b="1"/>
              <a:t>AND EVERY WEIGHT</a:t>
            </a:r>
            <a:endParaRPr sz="5400"/>
          </a:p>
        </p:txBody>
      </p:sp>
      <p:sp>
        <p:nvSpPr>
          <p:cNvPr id="11990" name="Google Shape;11990;p17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7" name="Google Shape;11997;p1777"/>
          <p:cNvSpPr txBox="1">
            <a:spLocks noGrp="1"/>
          </p:cNvSpPr>
          <p:nvPr>
            <p:ph type="body" idx="1"/>
          </p:nvPr>
        </p:nvSpPr>
        <p:spPr>
          <a:xfrm>
            <a:off x="1889126" y="1587183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I FIX MY EYES ON YOU</a:t>
            </a:r>
            <a:br>
              <a:rPr lang="en-US" sz="5400"/>
            </a:br>
            <a:r>
              <a:rPr lang="en-US" sz="5400"/>
              <a:t>I LAY MY BURDENS DOWN</a:t>
            </a:r>
            <a:br>
              <a:rPr lang="en-US" sz="5400"/>
            </a:br>
            <a:r>
              <a:rPr lang="en-US" sz="5400"/>
              <a:t>LETTING THE CARES OF THIS WORLD</a:t>
            </a:r>
            <a:br>
              <a:rPr lang="en-US" sz="5400"/>
            </a:br>
            <a:r>
              <a:rPr lang="en-US" sz="5400"/>
              <a:t>NOW FADE AWAY</a:t>
            </a:r>
            <a:endParaRPr sz="5400"/>
          </a:p>
        </p:txBody>
      </p:sp>
      <p:sp>
        <p:nvSpPr>
          <p:cNvPr id="11998" name="Google Shape;11998;p17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5" name="Google Shape;12005;p1778"/>
          <p:cNvSpPr txBox="1">
            <a:spLocks noGrp="1"/>
          </p:cNvSpPr>
          <p:nvPr>
            <p:ph type="body" idx="1"/>
          </p:nvPr>
        </p:nvSpPr>
        <p:spPr>
          <a:xfrm>
            <a:off x="1889126" y="1587183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ONE THING I ASK</a:t>
            </a:r>
            <a:br>
              <a:rPr lang="en-US" sz="5400"/>
            </a:br>
            <a:r>
              <a:rPr lang="en-US" sz="5400"/>
              <a:t> ONE THING I SEEK</a:t>
            </a:r>
            <a:br>
              <a:rPr lang="en-US" sz="5400"/>
            </a:br>
            <a:r>
              <a:rPr lang="en-US" sz="5400"/>
              <a:t>THAT I MAY DWELL IN YOUR HOUSE</a:t>
            </a:r>
            <a:br>
              <a:rPr lang="en-US" sz="5400"/>
            </a:br>
            <a:r>
              <a:rPr lang="en-US" sz="5400"/>
              <a:t>O LORD MY KING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  <p:sp>
        <p:nvSpPr>
          <p:cNvPr id="12006" name="Google Shape;12006;p17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3" name="Google Shape;12013;p1779"/>
          <p:cNvSpPr txBox="1">
            <a:spLocks noGrp="1"/>
          </p:cNvSpPr>
          <p:nvPr>
            <p:ph type="body" idx="1"/>
          </p:nvPr>
        </p:nvSpPr>
        <p:spPr>
          <a:xfrm>
            <a:off x="1889126" y="1587183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dirty="0"/>
              <a:t>ALL THE DAYS OF MY LIFE</a:t>
            </a:r>
            <a:br>
              <a:rPr lang="en-US" sz="5400" dirty="0"/>
            </a:br>
            <a:r>
              <a:rPr lang="en-US" sz="5400" dirty="0"/>
              <a:t>I WANT TO GAZE UPON YOUR BEAUTY</a:t>
            </a:r>
            <a:br>
              <a:rPr lang="en-US" sz="5400" dirty="0"/>
            </a:br>
            <a:r>
              <a:rPr lang="en-US" sz="5400" dirty="0"/>
              <a:t>AND SEEK YOU IN THIS HOLY PLACE</a:t>
            </a:r>
            <a:endParaRPr dirty="0"/>
          </a:p>
        </p:txBody>
      </p:sp>
      <p:sp>
        <p:nvSpPr>
          <p:cNvPr id="12014" name="Google Shape;12014;p17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9" name="Google Shape;12019;p1780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I WILL EXALT THE LORD MY KING</a:t>
            </a:r>
            <a:r>
              <a:rPr lang="en-US" sz="3600">
                <a:solidFill>
                  <a:srgbClr val="FFFF00"/>
                </a:solidFill>
              </a:rPr>
              <a:t> E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20" name="Google Shape;12020;p1780"/>
          <p:cNvSpPr txBox="1">
            <a:spLocks noGrp="1"/>
          </p:cNvSpPr>
          <p:nvPr>
            <p:ph type="body" idx="1"/>
          </p:nvPr>
        </p:nvSpPr>
        <p:spPr>
          <a:xfrm>
            <a:off x="1943101" y="915989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I WILL EXALT THE LORD MY KING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I WILL PRAISE HIS NAME FOREVER.</a:t>
            </a:r>
            <a:br>
              <a:rPr lang="en-US" sz="3600" b="1">
                <a:solidFill>
                  <a:srgbClr val="2C3B6F"/>
                </a:solidFill>
              </a:rPr>
            </a:b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2021" name="Google Shape;12021;p17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6" name="Google Shape;12026;p17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027" name="Google Shape;12027;p1781"/>
          <p:cNvSpPr txBox="1">
            <a:spLocks noGrp="1"/>
          </p:cNvSpPr>
          <p:nvPr>
            <p:ph type="title"/>
          </p:nvPr>
        </p:nvSpPr>
        <p:spPr>
          <a:xfrm>
            <a:off x="1524000" y="846140"/>
            <a:ext cx="9144000" cy="4054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(EVERYDAY I WILL PRAISE HIM X2)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2" name="Google Shape;12032;p1782"/>
          <p:cNvSpPr txBox="1">
            <a:spLocks noGrp="1"/>
          </p:cNvSpPr>
          <p:nvPr>
            <p:ph type="title"/>
          </p:nvPr>
        </p:nvSpPr>
        <p:spPr>
          <a:xfrm>
            <a:off x="1524000" y="1076327"/>
            <a:ext cx="9144000" cy="298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EVERYDAY I WILL PRAISE HIM AND EXALT HIS NAME FOREVER MORE</a:t>
            </a:r>
            <a:endParaRPr/>
          </a:p>
        </p:txBody>
      </p:sp>
      <p:sp>
        <p:nvSpPr>
          <p:cNvPr id="12033" name="Google Shape;12033;p17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8" name="Google Shape;12038;p17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039" name="Google Shape;12039;p1783"/>
          <p:cNvSpPr txBox="1">
            <a:spLocks noGrp="1"/>
          </p:cNvSpPr>
          <p:nvPr>
            <p:ph type="title"/>
          </p:nvPr>
        </p:nvSpPr>
        <p:spPr>
          <a:xfrm>
            <a:off x="1524000" y="1085850"/>
            <a:ext cx="9144000" cy="2928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GREAT IS THE LORD AND MOST WORTHY OF PRAISEX3</a:t>
            </a:r>
            <a:endParaRPr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179"/>
          <p:cNvSpPr txBox="1">
            <a:spLocks noGrp="1"/>
          </p:cNvSpPr>
          <p:nvPr>
            <p:ph type="body" idx="1"/>
          </p:nvPr>
        </p:nvSpPr>
        <p:spPr>
          <a:xfrm>
            <a:off x="378691" y="1507808"/>
            <a:ext cx="11499273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rgbClr val="202124"/>
                </a:solidFill>
              </a:rPr>
              <a:t>ASANTE BWANA YESU KWA UKOMBOZI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ASANTE BWANA YESU KWA WOKOVU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NDIO MAANA NAKUINUA MUNGU WANGU</a:t>
            </a:r>
            <a:endParaRPr/>
          </a:p>
        </p:txBody>
      </p:sp>
    </p:spTree>
  </p:cSld>
  <p:clrMapOvr>
    <a:masterClrMapping/>
  </p:clrMapOvr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4" name="Google Shape;12044;p17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045" name="Google Shape;12045;p1784"/>
          <p:cNvSpPr txBox="1">
            <a:spLocks noGrp="1"/>
          </p:cNvSpPr>
          <p:nvPr>
            <p:ph type="title"/>
          </p:nvPr>
        </p:nvSpPr>
        <p:spPr>
          <a:xfrm>
            <a:off x="1524000" y="1028702"/>
            <a:ext cx="9144000" cy="3871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LORD IS GRACIOUS AND FULL OF COMPASSION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SLOW TO ANGER AND QUICK TO PARDON.</a:t>
            </a:r>
            <a:endParaRPr/>
          </a:p>
        </p:txBody>
      </p:sp>
    </p:spTree>
  </p:cSld>
  <p:clrMapOvr>
    <a:masterClrMapping/>
  </p:clrMapOvr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2" name="Google Shape;12052;p1785"/>
          <p:cNvSpPr txBox="1">
            <a:spLocks noGrp="1"/>
          </p:cNvSpPr>
          <p:nvPr>
            <p:ph type="title"/>
          </p:nvPr>
        </p:nvSpPr>
        <p:spPr>
          <a:xfrm>
            <a:off x="1981201" y="2"/>
            <a:ext cx="8229600" cy="747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165625"/>
              <a:buFont typeface="Calibri"/>
              <a:buNone/>
            </a:pPr>
            <a:r>
              <a:rPr lang="en-US" u="sng" dirty="0">
                <a:solidFill>
                  <a:srgbClr val="FFFF00"/>
                </a:solidFill>
              </a:rPr>
              <a:t>PRAISE ADONAI</a:t>
            </a:r>
            <a:r>
              <a:rPr lang="en-US" dirty="0">
                <a:solidFill>
                  <a:srgbClr val="FFFF00"/>
                </a:solidFill>
              </a:rPr>
              <a:t> (G)</a:t>
            </a:r>
            <a:endParaRPr sz="3200" dirty="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53" name="Google Shape;12053;p1785"/>
          <p:cNvSpPr txBox="1">
            <a:spLocks noGrp="1"/>
          </p:cNvSpPr>
          <p:nvPr>
            <p:ph type="body" idx="1"/>
          </p:nvPr>
        </p:nvSpPr>
        <p:spPr>
          <a:xfrm>
            <a:off x="1981201" y="914402"/>
            <a:ext cx="8229600" cy="38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WHO IS LIKE YOU 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THE LION AND THE LAMB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SEATED ON THE THRONE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2054" name="Google Shape;12054;p17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9" name="Google Shape;12059;p1786"/>
          <p:cNvSpPr txBox="1">
            <a:spLocks noGrp="1"/>
          </p:cNvSpPr>
          <p:nvPr>
            <p:ph type="title"/>
          </p:nvPr>
        </p:nvSpPr>
        <p:spPr>
          <a:xfrm>
            <a:off x="1895475" y="950915"/>
            <a:ext cx="8096250" cy="3228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MOUNTAINS BOW DOWN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THE OCEANS ROAR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TO THE LORD OF HOSTS</a:t>
            </a:r>
            <a:endParaRPr/>
          </a:p>
        </p:txBody>
      </p:sp>
      <p:sp>
        <p:nvSpPr>
          <p:cNvPr id="12060" name="Google Shape;12060;p17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5" name="Google Shape;12065;p1787"/>
          <p:cNvSpPr txBox="1">
            <a:spLocks noGrp="1"/>
          </p:cNvSpPr>
          <p:nvPr>
            <p:ph type="title"/>
          </p:nvPr>
        </p:nvSpPr>
        <p:spPr>
          <a:xfrm>
            <a:off x="1933576" y="895351"/>
            <a:ext cx="8143875" cy="294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PRAISE ADONAI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FROM THE RISING OF THE SUN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TO THE END OF EVERYDAY</a:t>
            </a:r>
            <a:endParaRPr dirty="0"/>
          </a:p>
        </p:txBody>
      </p:sp>
      <p:sp>
        <p:nvSpPr>
          <p:cNvPr id="12066" name="Google Shape;12066;p17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3" name="Google Shape;12073;p1788"/>
          <p:cNvSpPr txBox="1">
            <a:spLocks noGrp="1"/>
          </p:cNvSpPr>
          <p:nvPr>
            <p:ph type="title"/>
          </p:nvPr>
        </p:nvSpPr>
        <p:spPr>
          <a:xfrm>
            <a:off x="1746252" y="938214"/>
            <a:ext cx="8677275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PRAISE ADONAI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ALL THE NATIONS OF THE EARTH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ALL THE ANGELS AND THE SAINTS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SING PRAISE</a:t>
            </a:r>
            <a:endParaRPr dirty="0"/>
          </a:p>
        </p:txBody>
      </p:sp>
      <p:sp>
        <p:nvSpPr>
          <p:cNvPr id="12074" name="Google Shape;12074;p17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9" name="Google Shape;12079;p1789"/>
          <p:cNvSpPr txBox="1">
            <a:spLocks noGrp="1"/>
          </p:cNvSpPr>
          <p:nvPr>
            <p:ph type="title"/>
          </p:nvPr>
        </p:nvSpPr>
        <p:spPr>
          <a:xfrm>
            <a:off x="2071688" y="2"/>
            <a:ext cx="8229600" cy="65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THE LORD IS GOOD TO ALL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80" name="Google Shape;12080;p1789"/>
          <p:cNvSpPr txBox="1">
            <a:spLocks noGrp="1"/>
          </p:cNvSpPr>
          <p:nvPr>
            <p:ph type="body" idx="1"/>
          </p:nvPr>
        </p:nvSpPr>
        <p:spPr>
          <a:xfrm>
            <a:off x="1968501" y="928689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THE LORD IS GOOD TO ALL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GOOD TO ALL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HE HAS COMPASSION ON ALL THAT HE HAS MADE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2081" name="Google Shape;12081;p17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6" name="Google Shape;12086;p17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087" name="Google Shape;12087;p1790"/>
          <p:cNvSpPr txBox="1">
            <a:spLocks noGrp="1"/>
          </p:cNvSpPr>
          <p:nvPr>
            <p:ph type="title"/>
          </p:nvPr>
        </p:nvSpPr>
        <p:spPr>
          <a:xfrm>
            <a:off x="1524000" y="1014415"/>
            <a:ext cx="9144000" cy="470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MY MOUTH SHALL SPEAK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IN PRAISE OF MY GOD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LET ALL MEN PRAISE HIS HOLY NAME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FOREVER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2" name="Google Shape;12092;p1791"/>
          <p:cNvSpPr txBox="1">
            <a:spLocks noGrp="1"/>
          </p:cNvSpPr>
          <p:nvPr>
            <p:ph type="title"/>
          </p:nvPr>
        </p:nvSpPr>
        <p:spPr>
          <a:xfrm>
            <a:off x="1524000" y="1085852"/>
            <a:ext cx="9144000" cy="3267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FOREVER AND EVER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FOREVER AND EVER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LET ALL MEN PRAISE HIS HOLY NAME</a:t>
            </a:r>
            <a:endParaRPr/>
          </a:p>
        </p:txBody>
      </p:sp>
      <p:sp>
        <p:nvSpPr>
          <p:cNvPr id="12093" name="Google Shape;12093;p17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0" name="Google Shape;12100;p1792"/>
          <p:cNvSpPr txBox="1">
            <a:spLocks noGrp="1"/>
          </p:cNvSpPr>
          <p:nvPr>
            <p:ph type="title"/>
          </p:nvPr>
        </p:nvSpPr>
        <p:spPr>
          <a:xfrm>
            <a:off x="1833563" y="2"/>
            <a:ext cx="8589962" cy="150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WE PLACE YOU </a:t>
            </a:r>
            <a:r>
              <a:rPr lang="en-US" b="1">
                <a:solidFill>
                  <a:srgbClr val="318B71"/>
                </a:solidFill>
              </a:rPr>
              <a:t>C</a:t>
            </a:r>
            <a:endParaRPr b="1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01" name="Google Shape;12101;p1792"/>
          <p:cNvSpPr txBox="1">
            <a:spLocks noGrp="1"/>
          </p:cNvSpPr>
          <p:nvPr>
            <p:ph type="body" idx="1"/>
          </p:nvPr>
        </p:nvSpPr>
        <p:spPr>
          <a:xfrm>
            <a:off x="1856077" y="1562533"/>
            <a:ext cx="8229600" cy="3425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91438" lvl="0" indent="-21145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 "/>
            </a:pPr>
            <a:br>
              <a:rPr lang="en-US" sz="3600" b="1" u="sng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WE PLACE YOU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 IN THE HIGHEST PLACE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FOR YOU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 ARE THE GREAT HIGH PRIEST</a:t>
            </a:r>
            <a:br>
              <a:rPr lang="en-US" sz="3600" b="1" dirty="0">
                <a:solidFill>
                  <a:srgbClr val="2C3B6F"/>
                </a:solidFill>
              </a:rPr>
            </a:br>
            <a:br>
              <a:rPr lang="en-US" sz="3600" b="1" dirty="0">
                <a:solidFill>
                  <a:srgbClr val="2C3B6F"/>
                </a:solidFill>
              </a:rPr>
            </a:br>
            <a:endParaRPr sz="3600" dirty="0"/>
          </a:p>
        </p:txBody>
      </p:sp>
      <p:sp>
        <p:nvSpPr>
          <p:cNvPr id="12102" name="Google Shape;12102;p17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9" name="Google Shape;12109;p17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10" name="Google Shape;12110;p1793"/>
          <p:cNvSpPr txBox="1">
            <a:spLocks noGrp="1"/>
          </p:cNvSpPr>
          <p:nvPr>
            <p:ph type="title"/>
          </p:nvPr>
        </p:nvSpPr>
        <p:spPr>
          <a:xfrm>
            <a:off x="1524002" y="960440"/>
            <a:ext cx="8620125" cy="334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PLACE YOU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HIGH ABOVE ALL ELSE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(ALL ELSE)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WE COME TO YOU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WORSHIP AT YOUR FEET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/>
          </a:bodyPr>
          <a:lstStyle/>
          <a:p>
            <a:pPr marL="91438" lvl="0" indent="-31130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AMETUKUKA, MILELE AMETUKUKA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AMETUKUKA, MILELE AMETUKUKA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AMETUKUKA, MILELE AMETUKUKA AMETUKUKA, MILELE AMETUKUKA</a:t>
            </a:r>
            <a:endParaRPr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80"/>
          <p:cNvSpPr txBox="1">
            <a:spLocks noGrp="1"/>
          </p:cNvSpPr>
          <p:nvPr>
            <p:ph type="body" idx="1"/>
          </p:nvPr>
        </p:nvSpPr>
        <p:spPr>
          <a:xfrm>
            <a:off x="452582" y="1507808"/>
            <a:ext cx="11499274" cy="403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rgbClr val="202124"/>
                </a:solidFill>
              </a:rPr>
              <a:t>UMENIOKOA MIMI KWA DAMU YA BEI</a:t>
            </a:r>
            <a:br>
              <a:rPr lang="en-US" sz="5400" b="1" dirty="0"/>
            </a:br>
            <a:r>
              <a:rPr lang="en-US" sz="5400" b="1" dirty="0">
                <a:solidFill>
                  <a:srgbClr val="202124"/>
                </a:solidFill>
              </a:rPr>
              <a:t>UMENITENDEA MAMBO YA AJABU</a:t>
            </a:r>
            <a:br>
              <a:rPr lang="en-US" sz="5400" b="1" dirty="0"/>
            </a:br>
            <a:r>
              <a:rPr lang="en-US" sz="5400" b="1" dirty="0">
                <a:solidFill>
                  <a:srgbClr val="202124"/>
                </a:solidFill>
              </a:rPr>
              <a:t>NINAKUINUA BABA YAHWEH</a:t>
            </a:r>
            <a:endParaRPr sz="5400" b="1" dirty="0"/>
          </a:p>
        </p:txBody>
      </p:sp>
    </p:spTree>
  </p:cSld>
  <p:clrMapOvr>
    <a:masterClrMapping/>
  </p:clrMapOvr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5" name="Google Shape;12115;p1794"/>
          <p:cNvSpPr txBox="1">
            <a:spLocks noGrp="1"/>
          </p:cNvSpPr>
          <p:nvPr>
            <p:ph type="title"/>
          </p:nvPr>
        </p:nvSpPr>
        <p:spPr>
          <a:xfrm>
            <a:off x="1930400" y="2"/>
            <a:ext cx="8229600" cy="1468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rgbClr val="318B71"/>
                </a:solidFill>
              </a:rPr>
              <a:t>FATHER OF CREATION</a:t>
            </a:r>
            <a:r>
              <a:rPr lang="en-US" sz="5199" b="1">
                <a:solidFill>
                  <a:srgbClr val="318B71"/>
                </a:solidFill>
              </a:rPr>
              <a:t> C</a:t>
            </a:r>
            <a:endParaRPr sz="5199" b="1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16" name="Google Shape;12116;p1794"/>
          <p:cNvSpPr txBox="1">
            <a:spLocks noGrp="1"/>
          </p:cNvSpPr>
          <p:nvPr>
            <p:ph type="body" idx="1"/>
          </p:nvPr>
        </p:nvSpPr>
        <p:spPr>
          <a:xfrm>
            <a:off x="1721139" y="1515630"/>
            <a:ext cx="875665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sz="3600" b="1">
              <a:solidFill>
                <a:srgbClr val="2C3B6F"/>
              </a:solidFill>
            </a:endParaRPr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rgbClr val="2C3B6F"/>
                </a:solidFill>
              </a:rPr>
              <a:t>WE COME INTO YOUR PRESENCE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TO SING A SONG TO YOU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 SONG OF PRAISE AND HONOR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 FOR ALL THE THINGS YOU’VE HELPED US THROUGH 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2117" name="Google Shape;12117;p17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2" name="Google Shape;12122;p17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23" name="Google Shape;12123;p1795"/>
          <p:cNvSpPr txBox="1">
            <a:spLocks noGrp="1"/>
          </p:cNvSpPr>
          <p:nvPr>
            <p:ph type="title"/>
          </p:nvPr>
        </p:nvSpPr>
        <p:spPr>
          <a:xfrm>
            <a:off x="2133600" y="925514"/>
            <a:ext cx="8534400" cy="272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YOU GAVE A LIFE WORTH LIVING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 LIFE IN LOVE WITH YOU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AND NOW I JUST LOVE GIVING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ALL MY PRAISES BACK TO YOU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8" name="Google Shape;12128;p17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29" name="Google Shape;12129;p1796"/>
          <p:cNvSpPr txBox="1">
            <a:spLocks noGrp="1"/>
          </p:cNvSpPr>
          <p:nvPr>
            <p:ph type="title"/>
          </p:nvPr>
        </p:nvSpPr>
        <p:spPr>
          <a:xfrm>
            <a:off x="1524000" y="906463"/>
            <a:ext cx="8813800" cy="3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YOU’RE THE FATHER OF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CREATION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RISEN LAMB OF GOD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YOU’RE THE ONE WHO WALKED AWAY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FROM THE EMPTY TOMB  THAT DAY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4" name="Google Shape;12134;p17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35" name="Google Shape;12135;p1797"/>
          <p:cNvSpPr txBox="1">
            <a:spLocks noGrp="1"/>
          </p:cNvSpPr>
          <p:nvPr>
            <p:ph type="title"/>
          </p:nvPr>
        </p:nvSpPr>
        <p:spPr>
          <a:xfrm>
            <a:off x="1524002" y="919165"/>
            <a:ext cx="8372475" cy="2886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YOU SET YOUR PEOPLE FREE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WITH LOVE AND LIBERTY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AND I WILL WALK WITH YOU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EVERY NIGHT AND EVERY DAY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0" name="Google Shape;12140;p1798"/>
          <p:cNvSpPr txBox="1">
            <a:spLocks noGrp="1"/>
          </p:cNvSpPr>
          <p:nvPr>
            <p:ph type="title"/>
          </p:nvPr>
        </p:nvSpPr>
        <p:spPr>
          <a:xfrm>
            <a:off x="2046289" y="2"/>
            <a:ext cx="8229600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GOD IS AN AWESOME GOD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41" name="Google Shape;12141;p1798"/>
          <p:cNvSpPr txBox="1">
            <a:spLocks noGrp="1"/>
          </p:cNvSpPr>
          <p:nvPr>
            <p:ph type="body" idx="1"/>
          </p:nvPr>
        </p:nvSpPr>
        <p:spPr>
          <a:xfrm>
            <a:off x="1981201" y="955677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GOD IS AN AWESOME GOD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GOD IS AN AWESOME GOD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GOD IS AN AWESOME GOD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HE IS AN AWESOME GOD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2142" name="Google Shape;12142;p17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7" name="Google Shape;12147;p17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48" name="Google Shape;12148;p1799"/>
          <p:cNvSpPr txBox="1">
            <a:spLocks noGrp="1"/>
          </p:cNvSpPr>
          <p:nvPr>
            <p:ph type="title"/>
          </p:nvPr>
        </p:nvSpPr>
        <p:spPr>
          <a:xfrm>
            <a:off x="1524002" y="928690"/>
            <a:ext cx="8277225" cy="292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GREAT AND MIGHTY IS HIS HOLY NAME X3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IS AN AWESOME GOD</a:t>
            </a:r>
            <a:endParaRPr/>
          </a:p>
        </p:txBody>
      </p:sp>
    </p:spTree>
  </p:cSld>
  <p:clrMapOvr>
    <a:masterClrMapping/>
  </p:clrMapOvr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3" name="Google Shape;12153;p1800"/>
          <p:cNvSpPr txBox="1">
            <a:spLocks noGrp="1"/>
          </p:cNvSpPr>
          <p:nvPr>
            <p:ph type="title"/>
          </p:nvPr>
        </p:nvSpPr>
        <p:spPr>
          <a:xfrm>
            <a:off x="1930400" y="2"/>
            <a:ext cx="8229600" cy="68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r>
              <a:rPr lang="en-US" u="sng">
                <a:solidFill>
                  <a:srgbClr val="FFFF00"/>
                </a:solidFill>
              </a:rPr>
              <a:t>TOMORROW</a:t>
            </a:r>
            <a:r>
              <a:rPr lang="en-US">
                <a:solidFill>
                  <a:srgbClr val="FFFF00"/>
                </a:solidFill>
              </a:rPr>
              <a:t> D</a:t>
            </a:r>
            <a:endParaRPr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54" name="Google Shape;12154;p1800"/>
          <p:cNvSpPr txBox="1">
            <a:spLocks noGrp="1"/>
          </p:cNvSpPr>
          <p:nvPr>
            <p:ph type="body" idx="1"/>
          </p:nvPr>
        </p:nvSpPr>
        <p:spPr>
          <a:xfrm>
            <a:off x="1981201" y="8905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rgbClr val="2C3B6F"/>
                </a:solidFill>
              </a:rPr>
              <a:t> 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SANCTIFY YOURSELVES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OH ISRAEL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ALL WHO WOULD COME NEAR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BEFORE THE LORD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FOR TOMORROW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2155" name="Google Shape;12155;p18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0" name="Google Shape;12160;p18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61" name="Google Shape;12161;p1801"/>
          <p:cNvSpPr txBox="1">
            <a:spLocks noGrp="1"/>
          </p:cNvSpPr>
          <p:nvPr>
            <p:ph type="title"/>
          </p:nvPr>
        </p:nvSpPr>
        <p:spPr>
          <a:xfrm>
            <a:off x="1943100" y="944563"/>
            <a:ext cx="8724900" cy="2838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TRIM THE HIGH AND RAISE THE LOW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SMOOTH THE ROUGH LET ALL RESISTANCE GO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TOMORROW</a:t>
            </a:r>
            <a:endParaRPr/>
          </a:p>
        </p:txBody>
      </p:sp>
    </p:spTree>
  </p:cSld>
  <p:clrMapOvr>
    <a:masterClrMapping/>
  </p:clrMapOvr>
</p:sld>
</file>

<file path=ppt/slides/slide1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6" name="Google Shape;12166;p18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67" name="Google Shape;12167;p1802"/>
          <p:cNvSpPr txBox="1">
            <a:spLocks noGrp="1"/>
          </p:cNvSpPr>
          <p:nvPr>
            <p:ph type="title"/>
          </p:nvPr>
        </p:nvSpPr>
        <p:spPr>
          <a:xfrm>
            <a:off x="1524000" y="928689"/>
            <a:ext cx="8801100" cy="279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WALKS AMONG US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EXAMINES ALL OUR WAYS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LIKE A FURNACE FIERCELY BURNING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PURIFYING</a:t>
            </a:r>
            <a:endParaRPr/>
          </a:p>
        </p:txBody>
      </p:sp>
    </p:spTree>
  </p:cSld>
  <p:clrMapOvr>
    <a:masterClrMapping/>
  </p:clrMapOvr>
</p:sld>
</file>

<file path=ppt/slides/slide1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2" name="Google Shape;12172;p18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73" name="Google Shape;12173;p1803"/>
          <p:cNvSpPr txBox="1">
            <a:spLocks noGrp="1"/>
          </p:cNvSpPr>
          <p:nvPr>
            <p:ph type="title"/>
          </p:nvPr>
        </p:nvSpPr>
        <p:spPr>
          <a:xfrm>
            <a:off x="1524001" y="889002"/>
            <a:ext cx="8783638" cy="4189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COMES AMONG US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TO DIVIDE AND SEPARATE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WHAT HE LOVES FROM WHAT HE HATES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SO FEAR BEFORE HIM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81"/>
          <p:cNvSpPr txBox="1">
            <a:spLocks noGrp="1"/>
          </p:cNvSpPr>
          <p:nvPr>
            <p:ph type="body" idx="1"/>
          </p:nvPr>
        </p:nvSpPr>
        <p:spPr>
          <a:xfrm>
            <a:off x="517236" y="1568134"/>
            <a:ext cx="10751128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rgbClr val="202124"/>
                </a:solidFill>
              </a:rPr>
              <a:t>YAHWE UHIMIDIWE,</a:t>
            </a:r>
            <a:br>
              <a:rPr lang="en-US" sz="5400" b="1" dirty="0"/>
            </a:br>
            <a:r>
              <a:rPr lang="en-US" sz="5400" b="1" dirty="0">
                <a:solidFill>
                  <a:srgbClr val="202124"/>
                </a:solidFill>
              </a:rPr>
              <a:t>UAMINIFU WAKO UMEJULIKANA</a:t>
            </a:r>
            <a:br>
              <a:rPr lang="en-US" sz="5400" b="1" dirty="0"/>
            </a:br>
            <a:r>
              <a:rPr lang="en-US" sz="5400" b="1" dirty="0">
                <a:solidFill>
                  <a:srgbClr val="202124"/>
                </a:solidFill>
              </a:rPr>
              <a:t>KWA MATAIFA YOTE YA ULIMWENGU, YAHWEH</a:t>
            </a:r>
            <a:endParaRPr sz="5400" b="1" dirty="0"/>
          </a:p>
        </p:txBody>
      </p:sp>
    </p:spTree>
  </p:cSld>
  <p:clrMapOvr>
    <a:masterClrMapping/>
  </p:clrMapOvr>
</p:sld>
</file>

<file path=ppt/slides/slide1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8" name="Google Shape;12178;p18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79" name="Google Shape;12179;p1804"/>
          <p:cNvSpPr txBox="1">
            <a:spLocks noGrp="1"/>
          </p:cNvSpPr>
          <p:nvPr>
            <p:ph type="title"/>
          </p:nvPr>
        </p:nvSpPr>
        <p:spPr>
          <a:xfrm>
            <a:off x="1524002" y="900115"/>
            <a:ext cx="8874125" cy="4651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BUILD THE STRUCTURES; MAKE THEM STRONG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 AGE IS ENDING AND IT WON’T BE LONG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TOMORROW…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4" name="Google Shape;12184;p18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85" name="Google Shape;12185;p1805"/>
          <p:cNvSpPr txBox="1">
            <a:spLocks noGrp="1"/>
          </p:cNvSpPr>
          <p:nvPr>
            <p:ph type="title"/>
          </p:nvPr>
        </p:nvSpPr>
        <p:spPr>
          <a:xfrm>
            <a:off x="2095500" y="941390"/>
            <a:ext cx="8572500" cy="294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WALKS AMONG US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AS A GREAT AND MIGHTY KING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ALL THINGS WILL BOW TO HIM WHO RULES FOREVER</a:t>
            </a:r>
            <a:endParaRPr/>
          </a:p>
        </p:txBody>
      </p:sp>
    </p:spTree>
  </p:cSld>
  <p:clrMapOvr>
    <a:masterClrMapping/>
  </p:clrMapOvr>
</p:sld>
</file>

<file path=ppt/slides/slide1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0" name="Google Shape;12190;p18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91" name="Google Shape;12191;p1806"/>
          <p:cNvSpPr txBox="1">
            <a:spLocks noGrp="1"/>
          </p:cNvSpPr>
          <p:nvPr>
            <p:ph type="title"/>
          </p:nvPr>
        </p:nvSpPr>
        <p:spPr>
          <a:xfrm>
            <a:off x="1524000" y="915989"/>
            <a:ext cx="8553450" cy="3578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GOES BEFORE US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AS THE CAPTAIN OF THE HOST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DESTROY THE STRENGTH OF THOSE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WHO DEFY HIS POWER</a:t>
            </a:r>
            <a:endParaRPr/>
          </a:p>
        </p:txBody>
      </p:sp>
    </p:spTree>
  </p:cSld>
  <p:clrMapOvr>
    <a:masterClrMapping/>
  </p:clrMapOvr>
</p:sld>
</file>

<file path=ppt/slides/slide1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6" name="Google Shape;12196;p18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197" name="Google Shape;12197;p1807"/>
          <p:cNvSpPr txBox="1">
            <a:spLocks noGrp="1"/>
          </p:cNvSpPr>
          <p:nvPr>
            <p:ph type="title"/>
          </p:nvPr>
        </p:nvSpPr>
        <p:spPr>
          <a:xfrm>
            <a:off x="2105026" y="915988"/>
            <a:ext cx="8562975" cy="3257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SO TRAIN THE YOUNG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DIRECT THEIR PATHS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FILL THEM WITH THE VALUES THAT WILL LAST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TOMORROW</a:t>
            </a:r>
            <a:endParaRPr/>
          </a:p>
        </p:txBody>
      </p:sp>
    </p:spTree>
  </p:cSld>
  <p:clrMapOvr>
    <a:masterClrMapping/>
  </p:clrMapOvr>
</p:sld>
</file>

<file path=ppt/slides/slide1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2" name="Google Shape;12202;p18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03" name="Google Shape;12203;p1808"/>
          <p:cNvSpPr txBox="1">
            <a:spLocks noGrp="1"/>
          </p:cNvSpPr>
          <p:nvPr>
            <p:ph type="title"/>
          </p:nvPr>
        </p:nvSpPr>
        <p:spPr>
          <a:xfrm>
            <a:off x="1524000" y="912813"/>
            <a:ext cx="8724900" cy="318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LET THE AGED DECLARE THEIR WISDOM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THE RICH ABUNDANCE OF THEIR HEARTS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TOMORROW</a:t>
            </a:r>
            <a:endParaRPr/>
          </a:p>
        </p:txBody>
      </p:sp>
    </p:spTree>
  </p:cSld>
  <p:clrMapOvr>
    <a:masterClrMapping/>
  </p:clrMapOvr>
</p:sld>
</file>

<file path=ppt/slides/slide1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8" name="Google Shape;12208;p18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09" name="Google Shape;12209;p1809"/>
          <p:cNvSpPr txBox="1">
            <a:spLocks noGrp="1"/>
          </p:cNvSpPr>
          <p:nvPr>
            <p:ph type="title"/>
          </p:nvPr>
        </p:nvSpPr>
        <p:spPr>
          <a:xfrm>
            <a:off x="1524000" y="935040"/>
            <a:ext cx="8686800" cy="2809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STAND BESIDE HIM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ALL OUR FOES BENEATH OUR FEET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WHEN OUR MISSION IS COMPLETE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AT THE FINISH</a:t>
            </a:r>
            <a:endParaRPr/>
          </a:p>
        </p:txBody>
      </p:sp>
    </p:spTree>
  </p:cSld>
  <p:clrMapOvr>
    <a:masterClrMapping/>
  </p:clrMapOvr>
</p:sld>
</file>

<file path=ppt/slides/slide1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4" name="Google Shape;12214;p18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15" name="Google Shape;12215;p1810"/>
          <p:cNvSpPr txBox="1">
            <a:spLocks noGrp="1"/>
          </p:cNvSpPr>
          <p:nvPr>
            <p:ph type="title"/>
          </p:nvPr>
        </p:nvSpPr>
        <p:spPr>
          <a:xfrm>
            <a:off x="2057400" y="906463"/>
            <a:ext cx="8610600" cy="2838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WE CROSS OVER TO THE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AGES THAT AWAIT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THE DAY WHEN WE CREATE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 NEW TOMORROW</a:t>
            </a:r>
            <a:endParaRPr/>
          </a:p>
        </p:txBody>
      </p:sp>
    </p:spTree>
  </p:cSld>
  <p:clrMapOvr>
    <a:masterClrMapping/>
  </p:clrMapOvr>
</p:sld>
</file>

<file path=ppt/slides/slide1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0" name="Google Shape;12220;p1811"/>
          <p:cNvSpPr txBox="1">
            <a:spLocks noGrp="1"/>
          </p:cNvSpPr>
          <p:nvPr>
            <p:ph type="title"/>
          </p:nvPr>
        </p:nvSpPr>
        <p:spPr>
          <a:xfrm>
            <a:off x="2071688" y="1"/>
            <a:ext cx="8229600" cy="77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THE SOURCE (</a:t>
            </a:r>
            <a:r>
              <a:rPr lang="en-US" sz="3600">
                <a:solidFill>
                  <a:srgbClr val="FFFF00"/>
                </a:solidFill>
              </a:rPr>
              <a:t>D)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21" name="Google Shape;12221;p1811"/>
          <p:cNvSpPr txBox="1">
            <a:spLocks noGrp="1"/>
          </p:cNvSpPr>
          <p:nvPr>
            <p:ph type="body" idx="1"/>
          </p:nvPr>
        </p:nvSpPr>
        <p:spPr>
          <a:xfrm>
            <a:off x="1968501" y="915989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rgbClr val="2C3B6F"/>
                </a:solidFill>
              </a:rPr>
              <a:t> 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IN SEARCH OF THE ORIGIN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ON A QUEST TO FIND THE SOURCE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THEIR MISSION IS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 TO NEUTRALIZE THE FORCE</a:t>
            </a:r>
            <a:br>
              <a:rPr lang="en-US" sz="3600" b="1">
                <a:solidFill>
                  <a:srgbClr val="2C3B6F"/>
                </a:solidFill>
              </a:rPr>
            </a:br>
            <a:endParaRPr sz="3600"/>
          </a:p>
        </p:txBody>
      </p:sp>
      <p:sp>
        <p:nvSpPr>
          <p:cNvPr id="12222" name="Google Shape;12222;p18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7" name="Google Shape;12227;p18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28" name="Google Shape;12228;p1812"/>
          <p:cNvSpPr txBox="1">
            <a:spLocks noGrp="1"/>
          </p:cNvSpPr>
          <p:nvPr>
            <p:ph type="title"/>
          </p:nvPr>
        </p:nvSpPr>
        <p:spPr>
          <a:xfrm>
            <a:off x="2200277" y="898526"/>
            <a:ext cx="8467725" cy="328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ct val="1000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DIVIDE AND CONQUER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THOSE WHO MATCH AS ONE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LEAVE THEM WEAK AND HELPLESS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LIKE ANY OTHER MAN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SELAH, SELAH</a:t>
            </a:r>
            <a:br>
              <a:rPr lang="en-US" sz="3600" b="1">
                <a:solidFill>
                  <a:srgbClr val="2C3B6F"/>
                </a:solidFill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3" name="Google Shape;12233;p18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34" name="Google Shape;12234;p1813"/>
          <p:cNvSpPr txBox="1">
            <a:spLocks noGrp="1"/>
          </p:cNvSpPr>
          <p:nvPr>
            <p:ph type="title"/>
          </p:nvPr>
        </p:nvSpPr>
        <p:spPr>
          <a:xfrm>
            <a:off x="1524002" y="882651"/>
            <a:ext cx="8620125" cy="4121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BUT THERE’LL BE NO SEPARATION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NO BREACH OF COVENANT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NO SLEEP WITHIN THEIR OPEN ARMS OF SUBTLE SEDUCTION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82"/>
          <p:cNvSpPr txBox="1">
            <a:spLocks noGrp="1"/>
          </p:cNvSpPr>
          <p:nvPr>
            <p:ph type="body" idx="1"/>
          </p:nvPr>
        </p:nvSpPr>
        <p:spPr>
          <a:xfrm>
            <a:off x="424873" y="1568769"/>
            <a:ext cx="11342254" cy="3982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rgbClr val="202124"/>
                </a:solidFill>
              </a:rPr>
              <a:t>MAJINA YOTE MAZURI NI YAKO BABA</a:t>
            </a:r>
            <a:br>
              <a:rPr lang="en-US" sz="5400" b="1" dirty="0"/>
            </a:br>
            <a:r>
              <a:rPr lang="en-US" sz="5400" b="1" dirty="0">
                <a:solidFill>
                  <a:srgbClr val="202124"/>
                </a:solidFill>
              </a:rPr>
              <a:t>UNAITWA JEHOVA SHAMMAH, NINAKUPENDA</a:t>
            </a:r>
            <a:endParaRPr dirty="0"/>
          </a:p>
        </p:txBody>
      </p:sp>
    </p:spTree>
  </p:cSld>
  <p:clrMapOvr>
    <a:masterClrMapping/>
  </p:clrMapOvr>
</p:sld>
</file>

<file path=ppt/slides/slide1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9" name="Google Shape;12239;p18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40" name="Google Shape;12240;p1814"/>
          <p:cNvSpPr txBox="1">
            <a:spLocks noGrp="1"/>
          </p:cNvSpPr>
          <p:nvPr>
            <p:ph type="title"/>
          </p:nvPr>
        </p:nvSpPr>
        <p:spPr>
          <a:xfrm>
            <a:off x="1987550" y="920752"/>
            <a:ext cx="8680450" cy="4297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THAT WHICH MUST NOT BE BROKEN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NEVER SEE AN END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IS THE ORIGIN AND SOURCE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OF OUR GREAT AND AWESOME STRENGTH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5" name="Google Shape;12245;p18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46" name="Google Shape;12246;p1815"/>
          <p:cNvSpPr txBox="1">
            <a:spLocks noGrp="1"/>
          </p:cNvSpPr>
          <p:nvPr>
            <p:ph type="title"/>
          </p:nvPr>
        </p:nvSpPr>
        <p:spPr>
          <a:xfrm>
            <a:off x="2000251" y="938214"/>
            <a:ext cx="8667750" cy="2962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IN THE JOURNALS OF OUR FATHERS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RECORDS SHOW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ALL WRITTEN DOWN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SO THOSE WHO COME WILL KNOW</a:t>
            </a:r>
            <a:endParaRPr/>
          </a:p>
        </p:txBody>
      </p:sp>
    </p:spTree>
  </p:cSld>
  <p:clrMapOvr>
    <a:masterClrMapping/>
  </p:clrMapOvr>
</p:sld>
</file>

<file path=ppt/slides/slide1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1" name="Google Shape;12251;p18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52" name="Google Shape;12252;p1816"/>
          <p:cNvSpPr txBox="1">
            <a:spLocks noGrp="1"/>
          </p:cNvSpPr>
          <p:nvPr>
            <p:ph type="title"/>
          </p:nvPr>
        </p:nvSpPr>
        <p:spPr>
          <a:xfrm>
            <a:off x="1524000" y="957265"/>
            <a:ext cx="8667750" cy="311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PRINCIPLE, THE POLICY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THAT GUARANTEES SUCCESS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/>
              <a:t> </a:t>
            </a:r>
            <a:r>
              <a:rPr lang="en-US" sz="3600" b="1">
                <a:solidFill>
                  <a:srgbClr val="2C3B6F"/>
                </a:solidFill>
              </a:rPr>
              <a:t>IS EACH MAN FOR HIS BROTHER 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AND PURSUE ANOTHER’S BEST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SELAH, SELAH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7" name="Google Shape;12257;p18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58" name="Google Shape;12258;p1817"/>
          <p:cNvSpPr txBox="1">
            <a:spLocks noGrp="1"/>
          </p:cNvSpPr>
          <p:nvPr>
            <p:ph type="title"/>
          </p:nvPr>
        </p:nvSpPr>
        <p:spPr>
          <a:xfrm>
            <a:off x="1924050" y="911225"/>
            <a:ext cx="8743950" cy="302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SO TO CONFLUENCE WE’LL GO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AS FROM STRENGTH TO STRENGTH WE GROW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ON THE BATTLEFIELDS OF BABYLON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OUR MIGHTY SWORDS WILL FLOW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3" name="Google Shape;12263;p18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64" name="Google Shape;12264;p1818"/>
          <p:cNvSpPr txBox="1">
            <a:spLocks noGrp="1"/>
          </p:cNvSpPr>
          <p:nvPr>
            <p:ph type="title"/>
          </p:nvPr>
        </p:nvSpPr>
        <p:spPr>
          <a:xfrm>
            <a:off x="1524002" y="935039"/>
            <a:ext cx="8658225" cy="314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WITH THE BLOOD OF FALLEN SYSTEMS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AND PHILOSOPHIES OF MEN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BUILT IN STRONG DEFIANCE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OF THE ORDER OF OUR KING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9" name="Google Shape;12269;p18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70" name="Google Shape;12270;p1819"/>
          <p:cNvSpPr txBox="1">
            <a:spLocks noGrp="1"/>
          </p:cNvSpPr>
          <p:nvPr>
            <p:ph type="title"/>
          </p:nvPr>
        </p:nvSpPr>
        <p:spPr>
          <a:xfrm>
            <a:off x="1914526" y="931863"/>
            <a:ext cx="8753475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 GATES OF EVERY CITY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THE WALLS OF EVERY FORT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THE CONFIDENCE OF NATIONS FALL BEFORE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 RAMPANT WARRING PEOPLE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5" name="Google Shape;12275;p18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76" name="Google Shape;12276;p1820"/>
          <p:cNvSpPr txBox="1">
            <a:spLocks noGrp="1"/>
          </p:cNvSpPr>
          <p:nvPr>
            <p:ph type="title"/>
          </p:nvPr>
        </p:nvSpPr>
        <p:spPr>
          <a:xfrm>
            <a:off x="1524000" y="928690"/>
            <a:ext cx="8553450" cy="275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COMMITTED TO THE FIGHT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DESTROYING FALSE POSITIONS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ESTABLISHING THE RIGHT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SELAH, SELAH</a:t>
            </a:r>
            <a:endParaRPr/>
          </a:p>
        </p:txBody>
      </p:sp>
    </p:spTree>
  </p:cSld>
  <p:clrMapOvr>
    <a:masterClrMapping/>
  </p:clrMapOvr>
</p:sld>
</file>

<file path=ppt/slides/slide1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1" name="Google Shape;12281;p18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82" name="Google Shape;12282;p1821"/>
          <p:cNvSpPr txBox="1">
            <a:spLocks noGrp="1"/>
          </p:cNvSpPr>
          <p:nvPr>
            <p:ph type="title"/>
          </p:nvPr>
        </p:nvSpPr>
        <p:spPr>
          <a:xfrm>
            <a:off x="1524002" y="912813"/>
            <a:ext cx="8639175" cy="36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THOUGH BATTALIONS HAVE BEEN GATHERED 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THOUGH THE OPPOSITION SOARS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dirty="0"/>
              <a:t> </a:t>
            </a:r>
            <a:r>
              <a:rPr lang="en-US" sz="3600" b="1" dirty="0">
                <a:solidFill>
                  <a:srgbClr val="2C3B6F"/>
                </a:solidFill>
              </a:rPr>
              <a:t>THOUGH THE HEIGHTS AND PLAINS ARE COVERED LIKE</a:t>
            </a:r>
            <a:br>
              <a:rPr lang="en-US" sz="3600" b="1" dirty="0">
                <a:solidFill>
                  <a:srgbClr val="2C3B6F"/>
                </a:solidFill>
              </a:rPr>
            </a:br>
            <a:r>
              <a:rPr lang="en-US" sz="3600" b="1" dirty="0">
                <a:solidFill>
                  <a:srgbClr val="2C3B6F"/>
                </a:solidFill>
              </a:rPr>
              <a:t> THE SANDS UPON THE SHORE</a:t>
            </a:r>
            <a:endParaRPr sz="3600" b="1" dirty="0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7" name="Google Shape;12287;p18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88" name="Google Shape;12288;p1822"/>
          <p:cNvSpPr txBox="1">
            <a:spLocks noGrp="1"/>
          </p:cNvSpPr>
          <p:nvPr>
            <p:ph type="title"/>
          </p:nvPr>
        </p:nvSpPr>
        <p:spPr>
          <a:xfrm>
            <a:off x="1524000" y="931865"/>
            <a:ext cx="8896350" cy="364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WE WILL SHOUT LOUD FOR THE BATTLE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THROTTLE OUR ADVANCE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WE WILL SHATTER THEIR RESISTANCE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 AND PENETRATE THEIR RANKS</a:t>
            </a: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3" name="Google Shape;12293;p18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294" name="Google Shape;12294;p1823"/>
          <p:cNvSpPr txBox="1">
            <a:spLocks noGrp="1"/>
          </p:cNvSpPr>
          <p:nvPr>
            <p:ph type="title"/>
          </p:nvPr>
        </p:nvSpPr>
        <p:spPr>
          <a:xfrm>
            <a:off x="2095500" y="895352"/>
            <a:ext cx="8572500" cy="3190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TILL THE STING OF DEATH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IS TAKEN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THE REALMS HAVE BEEN SUBDUED</a:t>
            </a:r>
            <a:endParaRPr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183"/>
          <p:cNvSpPr txBox="1">
            <a:spLocks noGrp="1"/>
          </p:cNvSpPr>
          <p:nvPr>
            <p:ph type="body" idx="1"/>
          </p:nvPr>
        </p:nvSpPr>
        <p:spPr>
          <a:xfrm>
            <a:off x="424873" y="1568769"/>
            <a:ext cx="11342254" cy="3852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rgbClr val="202124"/>
                </a:solidFill>
              </a:rPr>
              <a:t>UNAITWA JEHOVA JEHOVA JIREH, NINAKUPENDA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UNAITWA JEHOVA NISSI BENDERA YA USHINDI WANGU</a:t>
            </a:r>
            <a:endParaRPr sz="5400" b="1"/>
          </a:p>
        </p:txBody>
      </p:sp>
    </p:spTree>
  </p:cSld>
  <p:clrMapOvr>
    <a:masterClrMapping/>
  </p:clrMapOvr>
</p:sld>
</file>

<file path=ppt/slides/slide1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9" name="Google Shape;12299;p18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300" name="Google Shape;12300;p1824"/>
          <p:cNvSpPr txBox="1">
            <a:spLocks noGrp="1"/>
          </p:cNvSpPr>
          <p:nvPr>
            <p:ph type="title"/>
          </p:nvPr>
        </p:nvSpPr>
        <p:spPr>
          <a:xfrm>
            <a:off x="1524001" y="912815"/>
            <a:ext cx="8696325" cy="3424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THE FORMER THINGS HAVE PASSED AWAY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ALL THINGS HAVE BEEN RENEWED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5" name="Google Shape;12305;p18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306" name="Google Shape;12306;p1825"/>
          <p:cNvSpPr txBox="1">
            <a:spLocks noGrp="1"/>
          </p:cNvSpPr>
          <p:nvPr>
            <p:ph type="title"/>
          </p:nvPr>
        </p:nvSpPr>
        <p:spPr>
          <a:xfrm>
            <a:off x="1524002" y="925513"/>
            <a:ext cx="8562975" cy="3395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TILL THE HALLS OF IMMORTALITY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ARE OURS TO TREAD ONCE MORE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</a:rPr>
              <a:t>WE’LL MATCH OUT TO OUR BATTLES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AND WE’LL COME INTO THE SOURCE</a:t>
            </a:r>
            <a:br>
              <a:rPr lang="en-US" sz="3600" b="1">
                <a:solidFill>
                  <a:srgbClr val="2C3B6F"/>
                </a:solidFill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3" name="Google Shape;12313;p1826"/>
          <p:cNvSpPr txBox="1">
            <a:spLocks noGrp="1"/>
          </p:cNvSpPr>
          <p:nvPr>
            <p:ph type="title"/>
          </p:nvPr>
        </p:nvSpPr>
        <p:spPr>
          <a:xfrm>
            <a:off x="1993900" y="1"/>
            <a:ext cx="822960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FOREVER</a:t>
            </a:r>
            <a:r>
              <a:rPr lang="en-US" sz="3600">
                <a:solidFill>
                  <a:srgbClr val="FFFF00"/>
                </a:solidFill>
              </a:rPr>
              <a:t> G/F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14" name="Google Shape;12314;p1826"/>
          <p:cNvSpPr txBox="1">
            <a:spLocks noGrp="1"/>
          </p:cNvSpPr>
          <p:nvPr>
            <p:ph type="body" idx="1"/>
          </p:nvPr>
        </p:nvSpPr>
        <p:spPr>
          <a:xfrm>
            <a:off x="1930400" y="8905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 u="sng"/>
              <a:t> </a:t>
            </a:r>
            <a:br>
              <a:rPr lang="en-US" sz="3600" b="1"/>
            </a:br>
            <a:r>
              <a:rPr lang="en-US" sz="3600" b="1"/>
              <a:t>GIVE THANKS TO THE LORD</a:t>
            </a:r>
            <a:br>
              <a:rPr lang="en-US" sz="3600" b="1"/>
            </a:br>
            <a:r>
              <a:rPr lang="en-US" sz="3600" b="1"/>
              <a:t>OUR GOD AND KING</a:t>
            </a:r>
            <a:br>
              <a:rPr lang="en-US" sz="3600" b="1"/>
            </a:br>
            <a:r>
              <a:rPr lang="en-US" sz="3600" b="1"/>
              <a:t>HIS LOVE ENDURES FOREVER</a:t>
            </a:r>
            <a:br>
              <a:rPr lang="en-US" sz="3600" b="1"/>
            </a:br>
            <a:r>
              <a:rPr lang="en-US" sz="3600" b="1"/>
              <a:t> </a:t>
            </a:r>
            <a:br>
              <a:rPr lang="en-US" sz="3600" b="1"/>
            </a:br>
            <a:endParaRPr sz="3600"/>
          </a:p>
        </p:txBody>
      </p:sp>
      <p:sp>
        <p:nvSpPr>
          <p:cNvPr id="12315" name="Google Shape;12315;p18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2" name="Google Shape;12322;p18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2323" name="Google Shape;12323;p1827"/>
          <p:cNvSpPr txBox="1">
            <a:spLocks noGrp="1"/>
          </p:cNvSpPr>
          <p:nvPr>
            <p:ph type="title"/>
          </p:nvPr>
        </p:nvSpPr>
        <p:spPr>
          <a:xfrm>
            <a:off x="2701926" y="1550989"/>
            <a:ext cx="7966075" cy="2805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HE IS GOOD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HE’S ABOVE ALL THINGS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HIS LOVE ENDURES FOREVER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SING PRAISE, SING PRAISE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8" name="Google Shape;12328;p1828"/>
          <p:cNvSpPr txBox="1">
            <a:spLocks noGrp="1"/>
          </p:cNvSpPr>
          <p:nvPr>
            <p:ph type="title"/>
          </p:nvPr>
        </p:nvSpPr>
        <p:spPr>
          <a:xfrm>
            <a:off x="2552701" y="1519238"/>
            <a:ext cx="7513638" cy="2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WITH A MIGHTY HAND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AN OUTSTRETCHED ARM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HIS LOVE ENDURES FOREVER</a:t>
            </a:r>
            <a:endParaRPr/>
          </a:p>
        </p:txBody>
      </p:sp>
      <p:sp>
        <p:nvSpPr>
          <p:cNvPr id="12329" name="Google Shape;12329;p18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4" name="Google Shape;12334;p1829"/>
          <p:cNvSpPr txBox="1">
            <a:spLocks noGrp="1"/>
          </p:cNvSpPr>
          <p:nvPr>
            <p:ph type="body" idx="1"/>
          </p:nvPr>
        </p:nvSpPr>
        <p:spPr>
          <a:xfrm>
            <a:off x="1781177" y="1543052"/>
            <a:ext cx="8658225" cy="2689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rgbClr val="2C3B6F"/>
                </a:solidFill>
              </a:rPr>
              <a:t>   FOR THE LIFE THAT’S BEEN REBORN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HIS LOVE ENDURES FOREVER </a:t>
            </a:r>
            <a:endParaRPr/>
          </a:p>
          <a:p>
            <a:pPr marL="91438" lvl="0" indent="-2286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rgbClr val="2C3B6F"/>
                </a:solidFill>
              </a:rPr>
              <a:t>SING PRAISE, SING PRAISE</a:t>
            </a:r>
            <a:endParaRPr sz="3600"/>
          </a:p>
        </p:txBody>
      </p:sp>
      <p:sp>
        <p:nvSpPr>
          <p:cNvPr id="12335" name="Google Shape;12335;p18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0" name="Google Shape;12340;p1830"/>
          <p:cNvSpPr txBox="1">
            <a:spLocks noGrp="1"/>
          </p:cNvSpPr>
          <p:nvPr>
            <p:ph type="title"/>
          </p:nvPr>
        </p:nvSpPr>
        <p:spPr>
          <a:xfrm>
            <a:off x="1985963" y="1558927"/>
            <a:ext cx="7962900" cy="3173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FOREVER GOD IS FAITHFUL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FOREVER GOD IS STRONG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FOREVER GOD IS WITH US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FOREVER AND EVER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FOREVER</a:t>
            </a:r>
            <a:endParaRPr/>
          </a:p>
        </p:txBody>
      </p:sp>
      <p:sp>
        <p:nvSpPr>
          <p:cNvPr id="12341" name="Google Shape;12341;p18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6" name="Google Shape;12346;p1831"/>
          <p:cNvSpPr txBox="1">
            <a:spLocks noGrp="1"/>
          </p:cNvSpPr>
          <p:nvPr>
            <p:ph type="title"/>
          </p:nvPr>
        </p:nvSpPr>
        <p:spPr>
          <a:xfrm>
            <a:off x="1998663" y="1535115"/>
            <a:ext cx="8113712" cy="2509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FROM THE RISING TO THE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SETTING SUN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HIS LOVE ENDURES FOREVER</a:t>
            </a:r>
            <a:endParaRPr/>
          </a:p>
        </p:txBody>
      </p:sp>
      <p:sp>
        <p:nvSpPr>
          <p:cNvPr id="12347" name="Google Shape;12347;p18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2" name="Google Shape;12352;p1832"/>
          <p:cNvSpPr txBox="1">
            <a:spLocks noGrp="1"/>
          </p:cNvSpPr>
          <p:nvPr>
            <p:ph type="body" idx="1"/>
          </p:nvPr>
        </p:nvSpPr>
        <p:spPr>
          <a:xfrm>
            <a:off x="1984376" y="1503363"/>
            <a:ext cx="8042275" cy="2728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 "/>
            </a:pPr>
            <a:r>
              <a:rPr lang="en-US" sz="3600" b="1">
                <a:solidFill>
                  <a:srgbClr val="2C3B6F"/>
                </a:solidFill>
              </a:rPr>
              <a:t>AND BY THE GRACE OF GOD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WE WILL CARRY ON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 HIS LOVE ENDURES FOREVER</a:t>
            </a:r>
            <a:br>
              <a:rPr lang="en-US" sz="3600" b="1">
                <a:solidFill>
                  <a:srgbClr val="2C3B6F"/>
                </a:solidFill>
              </a:rPr>
            </a:br>
            <a:r>
              <a:rPr lang="en-US" sz="3600" b="1">
                <a:solidFill>
                  <a:srgbClr val="2C3B6F"/>
                </a:solidFill>
              </a:rPr>
              <a:t>SING PRAISE, SING PRAISE</a:t>
            </a:r>
            <a:endParaRPr/>
          </a:p>
        </p:txBody>
      </p:sp>
      <p:sp>
        <p:nvSpPr>
          <p:cNvPr id="12353" name="Google Shape;12353;p18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8" name="Google Shape;12358;p1833"/>
          <p:cNvSpPr/>
          <p:nvPr/>
        </p:nvSpPr>
        <p:spPr>
          <a:xfrm>
            <a:off x="2139951" y="1519238"/>
            <a:ext cx="7902575" cy="286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FOREVER GOD IS FAITHFUL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FOREVER GOD IS STRONG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FOREVER GOD IS WITH US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FOREVER AND EVER</a:t>
            </a:r>
            <a:b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FOREVER</a:t>
            </a:r>
            <a:endParaRPr/>
          </a:p>
        </p:txBody>
      </p:sp>
      <p:sp>
        <p:nvSpPr>
          <p:cNvPr id="12359" name="Google Shape;12359;p18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184"/>
          <p:cNvSpPr txBox="1">
            <a:spLocks noGrp="1"/>
          </p:cNvSpPr>
          <p:nvPr>
            <p:ph type="body" idx="1"/>
          </p:nvPr>
        </p:nvSpPr>
        <p:spPr>
          <a:xfrm>
            <a:off x="267856" y="1553528"/>
            <a:ext cx="1172094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rgbClr val="202124"/>
                </a:solidFill>
              </a:rPr>
              <a:t>ASANTE BABA YANGU KWA UPENDO WAKO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HAKUNA MWINGINE KAMA WEWE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HAKUNA MWINGINE KAMA WEWE</a:t>
            </a:r>
            <a:br>
              <a:rPr lang="en-US" sz="5400" b="1"/>
            </a:br>
            <a:r>
              <a:rPr lang="en-US" sz="5400" b="1">
                <a:solidFill>
                  <a:srgbClr val="202124"/>
                </a:solidFill>
              </a:rPr>
              <a:t>NINAKUPENDA BABA YANGU</a:t>
            </a:r>
            <a:endParaRPr sz="5400" b="1"/>
          </a:p>
        </p:txBody>
      </p:sp>
    </p:spTree>
  </p:cSld>
  <p:clrMapOvr>
    <a:masterClrMapping/>
  </p:clrMapOvr>
</p:sld>
</file>

<file path=ppt/slides/slide1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4" name="Google Shape;12364;p1834"/>
          <p:cNvSpPr txBox="1">
            <a:spLocks noGrp="1"/>
          </p:cNvSpPr>
          <p:nvPr>
            <p:ph type="title"/>
          </p:nvPr>
        </p:nvSpPr>
        <p:spPr>
          <a:xfrm>
            <a:off x="2116139" y="1535115"/>
            <a:ext cx="7972425" cy="297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HIS LOVE ENDURES FOREVER (8X)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SING PRAISE, SING PRAISE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SING PRAISE, SING PRAISE</a:t>
            </a:r>
            <a:endParaRPr/>
          </a:p>
        </p:txBody>
      </p:sp>
      <p:sp>
        <p:nvSpPr>
          <p:cNvPr id="12365" name="Google Shape;12365;p18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0" name="Google Shape;12370;p1835"/>
          <p:cNvSpPr txBox="1">
            <a:spLocks noGrp="1"/>
          </p:cNvSpPr>
          <p:nvPr>
            <p:ph type="title"/>
          </p:nvPr>
        </p:nvSpPr>
        <p:spPr>
          <a:xfrm>
            <a:off x="2019300" y="1"/>
            <a:ext cx="822960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 dirty="0">
                <a:solidFill>
                  <a:srgbClr val="FFFF00"/>
                </a:solidFill>
              </a:rPr>
              <a:t>HOSSANA</a:t>
            </a:r>
            <a:r>
              <a:rPr lang="en-US" sz="3600" dirty="0">
                <a:solidFill>
                  <a:srgbClr val="FFFF00"/>
                </a:solidFill>
              </a:rPr>
              <a:t> (C)</a:t>
            </a:r>
            <a:endParaRPr sz="3600" dirty="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71" name="Google Shape;12371;p1835"/>
          <p:cNvSpPr txBox="1">
            <a:spLocks noGrp="1"/>
          </p:cNvSpPr>
          <p:nvPr>
            <p:ph type="body" idx="1"/>
          </p:nvPr>
        </p:nvSpPr>
        <p:spPr>
          <a:xfrm>
            <a:off x="1930400" y="915989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20000"/>
          </a:bodyPr>
          <a:lstStyle/>
          <a:p>
            <a:pPr marL="91438" lvl="0" indent="-31130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FROM MY LIPS GOD HAS ORDERED PRAISE X3</a:t>
            </a:r>
            <a:br>
              <a:rPr lang="en-US" b="1">
                <a:solidFill>
                  <a:srgbClr val="2C3B6F"/>
                </a:solidFill>
              </a:rPr>
            </a:b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AND I WILL PRAISE THE LORD X2</a:t>
            </a:r>
            <a:br>
              <a:rPr lang="en-US" b="1">
                <a:solidFill>
                  <a:srgbClr val="2C3B6F"/>
                </a:solidFill>
              </a:rPr>
            </a:br>
            <a:endParaRPr/>
          </a:p>
        </p:txBody>
      </p:sp>
      <p:sp>
        <p:nvSpPr>
          <p:cNvPr id="12372" name="Google Shape;12372;p18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7" name="Google Shape;12377;p1836"/>
          <p:cNvSpPr txBox="1">
            <a:spLocks noGrp="1"/>
          </p:cNvSpPr>
          <p:nvPr>
            <p:ph type="title"/>
          </p:nvPr>
        </p:nvSpPr>
        <p:spPr>
          <a:xfrm>
            <a:off x="1936752" y="1573213"/>
            <a:ext cx="8805863" cy="2716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HOSSANA, HOSSANA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 err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HOSSANA</a:t>
            </a: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TO GOD’S SON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HOSSANA, HOSSANA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 err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HOSSANA</a:t>
            </a: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TO GOD’S SON</a:t>
            </a:r>
            <a:endParaRPr dirty="0"/>
          </a:p>
        </p:txBody>
      </p:sp>
      <p:sp>
        <p:nvSpPr>
          <p:cNvPr id="12378" name="Google Shape;12378;p18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3" name="Google Shape;12383;p1837"/>
          <p:cNvSpPr txBox="1">
            <a:spLocks noGrp="1"/>
          </p:cNvSpPr>
          <p:nvPr>
            <p:ph type="title"/>
          </p:nvPr>
        </p:nvSpPr>
        <p:spPr>
          <a:xfrm>
            <a:off x="2311402" y="1535113"/>
            <a:ext cx="7426325" cy="21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JESUS CAME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CAME TO BRING US LIFE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BECAME OUR SACRIFICE</a:t>
            </a:r>
            <a:endParaRPr/>
          </a:p>
        </p:txBody>
      </p:sp>
      <p:sp>
        <p:nvSpPr>
          <p:cNvPr id="12384" name="Google Shape;12384;p18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9" name="Google Shape;12389;p1838"/>
          <p:cNvSpPr txBox="1">
            <a:spLocks noGrp="1"/>
          </p:cNvSpPr>
          <p:nvPr>
            <p:ph type="title"/>
          </p:nvPr>
        </p:nvSpPr>
        <p:spPr>
          <a:xfrm>
            <a:off x="1952627" y="1519238"/>
            <a:ext cx="8285163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NOW HE IS LORD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IS THE CHRIST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AND I WILL PRAISE THE LORD(X2)</a:t>
            </a:r>
            <a:endParaRPr/>
          </a:p>
        </p:txBody>
      </p:sp>
      <p:sp>
        <p:nvSpPr>
          <p:cNvPr id="12390" name="Google Shape;12390;p18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5" name="Google Shape;12395;p1839"/>
          <p:cNvSpPr txBox="1">
            <a:spLocks noGrp="1"/>
          </p:cNvSpPr>
          <p:nvPr>
            <p:ph type="title"/>
          </p:nvPr>
        </p:nvSpPr>
        <p:spPr>
          <a:xfrm>
            <a:off x="2111375" y="1582739"/>
            <a:ext cx="7899400" cy="252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HALLELUJAH, HALLELUJAH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HALLELUJAH TO GOD’S SON</a:t>
            </a:r>
            <a:endParaRPr/>
          </a:p>
        </p:txBody>
      </p:sp>
      <p:sp>
        <p:nvSpPr>
          <p:cNvPr id="12396" name="Google Shape;12396;p18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1" name="Google Shape;12401;p1840"/>
          <p:cNvSpPr txBox="1">
            <a:spLocks noGrp="1"/>
          </p:cNvSpPr>
          <p:nvPr>
            <p:ph type="title"/>
          </p:nvPr>
        </p:nvSpPr>
        <p:spPr>
          <a:xfrm>
            <a:off x="1968501" y="2"/>
            <a:ext cx="8229600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SING FOR JOY</a:t>
            </a:r>
            <a:r>
              <a:rPr lang="en-US" sz="3600">
                <a:solidFill>
                  <a:srgbClr val="FFFF00"/>
                </a:solidFill>
              </a:rPr>
              <a:t> (D)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02" name="Google Shape;12402;p1840"/>
          <p:cNvSpPr txBox="1">
            <a:spLocks noGrp="1"/>
          </p:cNvSpPr>
          <p:nvPr>
            <p:ph type="body" idx="1"/>
          </p:nvPr>
        </p:nvSpPr>
        <p:spPr>
          <a:xfrm>
            <a:off x="1930400" y="903288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85000" lnSpcReduction="20000"/>
          </a:bodyPr>
          <a:lstStyle/>
          <a:p>
            <a:pPr marL="91438" lvl="0" indent="-28606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IF WE CALL TO HIM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HE WILL ANSWER US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IF RUN TO HIM 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HE WILL RUN TO US</a:t>
            </a:r>
            <a:br>
              <a:rPr lang="en-US" b="1">
                <a:solidFill>
                  <a:srgbClr val="2C3B6F"/>
                </a:solidFill>
              </a:rPr>
            </a:br>
            <a:br>
              <a:rPr lang="en-US" b="1">
                <a:solidFill>
                  <a:srgbClr val="2C3B6F"/>
                </a:solidFill>
              </a:rPr>
            </a:br>
            <a:endParaRPr/>
          </a:p>
        </p:txBody>
      </p:sp>
      <p:sp>
        <p:nvSpPr>
          <p:cNvPr id="12403" name="Google Shape;12403;p18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8" name="Google Shape;12408;p1841"/>
          <p:cNvSpPr txBox="1">
            <a:spLocks noGrp="1"/>
          </p:cNvSpPr>
          <p:nvPr>
            <p:ph type="title"/>
          </p:nvPr>
        </p:nvSpPr>
        <p:spPr>
          <a:xfrm>
            <a:off x="2132014" y="1535113"/>
            <a:ext cx="7988300" cy="27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IF WE LIFT OUR HANDS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WILL LIFT US UP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COME NOW PRAISE HIS NAME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ALL YE SAINTS OF GOD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09" name="Google Shape;12409;p18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4" name="Google Shape;12414;p1842"/>
          <p:cNvSpPr txBox="1">
            <a:spLocks noGrp="1"/>
          </p:cNvSpPr>
          <p:nvPr>
            <p:ph type="title"/>
          </p:nvPr>
        </p:nvSpPr>
        <p:spPr>
          <a:xfrm>
            <a:off x="2420938" y="1512890"/>
            <a:ext cx="7239000" cy="2593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OH SING FOR JOY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GOD OUR STRENGTH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X 2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OUR STRENGTH</a:t>
            </a:r>
            <a:endParaRPr/>
          </a:p>
        </p:txBody>
      </p:sp>
      <p:sp>
        <p:nvSpPr>
          <p:cNvPr id="12415" name="Google Shape;12415;p18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0" name="Google Shape;12420;p1843"/>
          <p:cNvSpPr txBox="1">
            <a:spLocks noGrp="1"/>
          </p:cNvSpPr>
          <p:nvPr>
            <p:ph type="title"/>
          </p:nvPr>
        </p:nvSpPr>
        <p:spPr>
          <a:xfrm>
            <a:off x="2576515" y="1527177"/>
            <a:ext cx="7153275" cy="2728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DRAW NEAR TO HIM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IS HERE WITH US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GIVE HIM YOUR LOVE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IS IN LOVE WITH US</a:t>
            </a:r>
            <a:endParaRPr/>
          </a:p>
        </p:txBody>
      </p:sp>
      <p:sp>
        <p:nvSpPr>
          <p:cNvPr id="12421" name="Google Shape;12421;p18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185"/>
          <p:cNvSpPr txBox="1">
            <a:spLocks noGrp="1"/>
          </p:cNvSpPr>
          <p:nvPr>
            <p:ph type="body" idx="1"/>
          </p:nvPr>
        </p:nvSpPr>
        <p:spPr>
          <a:xfrm>
            <a:off x="304800" y="1523684"/>
            <a:ext cx="11388436" cy="3999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rgbClr val="202124"/>
                </a:solidFill>
              </a:rPr>
              <a:t>YAHWE UHIMIDIWE,</a:t>
            </a:r>
            <a:br>
              <a:rPr lang="en-US" sz="5400" b="1" dirty="0"/>
            </a:br>
            <a:r>
              <a:rPr lang="en-US" sz="5400" b="1" dirty="0">
                <a:solidFill>
                  <a:srgbClr val="202124"/>
                </a:solidFill>
              </a:rPr>
              <a:t>UAMINIFU WAKO UMEJULIKANA</a:t>
            </a:r>
            <a:br>
              <a:rPr lang="en-US" sz="5400" b="1" dirty="0"/>
            </a:br>
            <a:r>
              <a:rPr lang="en-US" sz="5400" b="1" dirty="0">
                <a:solidFill>
                  <a:srgbClr val="202124"/>
                </a:solidFill>
              </a:rPr>
              <a:t>KWA MATAIFA YOTE YA ULIMWENGU, YAHWEH</a:t>
            </a:r>
            <a:endParaRPr sz="5400" b="1" dirty="0"/>
          </a:p>
        </p:txBody>
      </p:sp>
    </p:spTree>
  </p:cSld>
  <p:clrMapOvr>
    <a:masterClrMapping/>
  </p:clrMapOvr>
</p:sld>
</file>

<file path=ppt/slides/slide1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6" name="Google Shape;12426;p1844"/>
          <p:cNvSpPr txBox="1">
            <a:spLocks noGrp="1"/>
          </p:cNvSpPr>
          <p:nvPr>
            <p:ph type="title"/>
          </p:nvPr>
        </p:nvSpPr>
        <p:spPr>
          <a:xfrm>
            <a:off x="1781176" y="1535115"/>
            <a:ext cx="8518525" cy="2979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WILL HEAL OUR HEARTS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WILL CLEANSE OUR HANDS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IF WE REND OUR HEARTS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 WILL HEAL OUR LAND</a:t>
            </a:r>
            <a:endParaRPr/>
          </a:p>
        </p:txBody>
      </p:sp>
      <p:sp>
        <p:nvSpPr>
          <p:cNvPr id="12427" name="Google Shape;12427;p18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2" name="Google Shape;12432;p1845"/>
          <p:cNvSpPr txBox="1">
            <a:spLocks noGrp="1"/>
          </p:cNvSpPr>
          <p:nvPr>
            <p:ph type="title"/>
          </p:nvPr>
        </p:nvSpPr>
        <p:spPr>
          <a:xfrm>
            <a:off x="2506665" y="1543051"/>
            <a:ext cx="7223125" cy="269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OH SING FOR JOY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GOD OUR STRENGTH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X 2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OUR STRENGTH</a:t>
            </a:r>
            <a:endParaRPr/>
          </a:p>
        </p:txBody>
      </p:sp>
      <p:sp>
        <p:nvSpPr>
          <p:cNvPr id="12433" name="Google Shape;12433;p18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8" name="Google Shape;12438;p1846"/>
          <p:cNvSpPr txBox="1">
            <a:spLocks noGrp="1"/>
          </p:cNvSpPr>
          <p:nvPr>
            <p:ph type="title"/>
          </p:nvPr>
        </p:nvSpPr>
        <p:spPr>
          <a:xfrm>
            <a:off x="1990436" y="2"/>
            <a:ext cx="8229600" cy="1560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WE ARE TOGETHER AGAIN</a:t>
            </a:r>
            <a:endParaRPr sz="5400" b="1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39" name="Google Shape;12439;p1846"/>
          <p:cNvSpPr txBox="1">
            <a:spLocks noGrp="1"/>
          </p:cNvSpPr>
          <p:nvPr>
            <p:ph type="body" idx="1"/>
          </p:nvPr>
        </p:nvSpPr>
        <p:spPr>
          <a:xfrm>
            <a:off x="942109" y="1551709"/>
            <a:ext cx="10686473" cy="4424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WE ARE TOGETHER AGAIN (REPEAT)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JUST PRAISING THE LORD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WE ARE TOGETHER AGAIN </a:t>
            </a:r>
            <a:br>
              <a:rPr lang="en-US" b="1">
                <a:solidFill>
                  <a:schemeClr val="dk1"/>
                </a:solidFill>
              </a:rPr>
            </a:b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IN ONE ACCORD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440" name="Google Shape;12440;p18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5" name="Google Shape;12445;p1847"/>
          <p:cNvSpPr txBox="1">
            <a:spLocks noGrp="1"/>
          </p:cNvSpPr>
          <p:nvPr>
            <p:ph type="title"/>
          </p:nvPr>
        </p:nvSpPr>
        <p:spPr>
          <a:xfrm>
            <a:off x="1812926" y="1531938"/>
            <a:ext cx="8564563" cy="3538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SOMETHING GOOD IS GOING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HAPPEN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SOMETHING GOOD IS IN STORE</a:t>
            </a:r>
            <a:endParaRPr/>
          </a:p>
        </p:txBody>
      </p:sp>
      <p:sp>
        <p:nvSpPr>
          <p:cNvPr id="12446" name="Google Shape;12446;p18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1" name="Google Shape;12451;p1848"/>
          <p:cNvSpPr txBox="1">
            <a:spLocks noGrp="1"/>
          </p:cNvSpPr>
          <p:nvPr>
            <p:ph type="title"/>
          </p:nvPr>
        </p:nvSpPr>
        <p:spPr>
          <a:xfrm>
            <a:off x="1505527" y="1531938"/>
            <a:ext cx="9993746" cy="2495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ARE TOGETHER AGAIN(ECHO)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JUST PRAISING THE LORD(ECHO)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52" name="Google Shape;12452;p18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7" name="Google Shape;12457;p1849"/>
          <p:cNvSpPr txBox="1">
            <a:spLocks noGrp="1"/>
          </p:cNvSpPr>
          <p:nvPr>
            <p:ph type="title"/>
          </p:nvPr>
        </p:nvSpPr>
        <p:spPr>
          <a:xfrm>
            <a:off x="2568575" y="1519238"/>
            <a:ext cx="7473950" cy="3505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TUKO PAMOJA TENA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TUKIMSIFU BWANA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TUKO PAMOJA TENA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KWA NIA MO-O-JA</a:t>
            </a:r>
            <a:endParaRPr/>
          </a:p>
        </p:txBody>
      </p:sp>
      <p:sp>
        <p:nvSpPr>
          <p:cNvPr id="12458" name="Google Shape;12458;p18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3" name="Google Shape;12463;p1850"/>
          <p:cNvSpPr txBox="1">
            <a:spLocks noGrp="1"/>
          </p:cNvSpPr>
          <p:nvPr>
            <p:ph type="title"/>
          </p:nvPr>
        </p:nvSpPr>
        <p:spPr>
          <a:xfrm>
            <a:off x="2008189" y="1503363"/>
            <a:ext cx="7972425" cy="4001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JAMBO ZURI LITATENDEKA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JAMBO ZURI SANA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TUKO PAMOJA TENA X2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TUKIMSIFU BWANA X2</a:t>
            </a:r>
            <a:endParaRPr/>
          </a:p>
        </p:txBody>
      </p:sp>
      <p:sp>
        <p:nvSpPr>
          <p:cNvPr id="12464" name="Google Shape;12464;p18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9" name="Google Shape;12469;p1851"/>
          <p:cNvSpPr txBox="1">
            <a:spLocks noGrp="1"/>
          </p:cNvSpPr>
          <p:nvPr>
            <p:ph type="title"/>
          </p:nvPr>
        </p:nvSpPr>
        <p:spPr>
          <a:xfrm>
            <a:off x="1043709" y="2"/>
            <a:ext cx="10317017" cy="145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LET YOUR LIVING WATERS FLOW</a:t>
            </a:r>
            <a:r>
              <a:rPr lang="en-US" sz="5400" b="1">
                <a:solidFill>
                  <a:srgbClr val="318B71"/>
                </a:solidFill>
              </a:rPr>
              <a:t> (D)</a:t>
            </a:r>
            <a:endParaRPr sz="5400" b="1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70" name="Google Shape;12470;p1851"/>
          <p:cNvSpPr txBox="1">
            <a:spLocks noGrp="1"/>
          </p:cNvSpPr>
          <p:nvPr>
            <p:ph type="body" idx="1"/>
          </p:nvPr>
        </p:nvSpPr>
        <p:spPr>
          <a:xfrm>
            <a:off x="1861850" y="1520970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91438" lvl="0" indent="-31130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LET YOUR LIVING WATERS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 FLOW OUT OF MY LIFE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LET YOUR HOLY SPIRIT COME 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AND TAKE CONTROL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471" name="Google Shape;12471;p18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6" name="Google Shape;12476;p1852"/>
          <p:cNvSpPr txBox="1">
            <a:spLocks noGrp="1"/>
          </p:cNvSpPr>
          <p:nvPr>
            <p:ph type="title"/>
          </p:nvPr>
        </p:nvSpPr>
        <p:spPr>
          <a:xfrm>
            <a:off x="1836738" y="1527177"/>
            <a:ext cx="8477250" cy="3876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EVERY SITUATION THAT HAS TROUBLED MY MIND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MY CARES AND BURDENS UNTO YOU I ROLL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77" name="Google Shape;12477;p18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2" name="Google Shape;12482;p1853"/>
          <p:cNvSpPr txBox="1">
            <a:spLocks noGrp="1"/>
          </p:cNvSpPr>
          <p:nvPr>
            <p:ph type="title"/>
          </p:nvPr>
        </p:nvSpPr>
        <p:spPr>
          <a:xfrm>
            <a:off x="1536700" y="1671782"/>
            <a:ext cx="9144000" cy="3131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JESUS, JESUS, JESUS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FATHER, FATHER, FATHER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SPIRIT, SPIRIT, SPIRIT</a:t>
            </a:r>
            <a:endParaRPr/>
          </a:p>
        </p:txBody>
      </p:sp>
      <p:sp>
        <p:nvSpPr>
          <p:cNvPr id="12483" name="Google Shape;12483;p18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186"/>
          <p:cNvSpPr txBox="1">
            <a:spLocks noGrp="1"/>
          </p:cNvSpPr>
          <p:nvPr>
            <p:ph type="title"/>
          </p:nvPr>
        </p:nvSpPr>
        <p:spPr>
          <a:xfrm>
            <a:off x="1981201" y="191453"/>
            <a:ext cx="8229600" cy="1267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</a:rPr>
              <a:t>APEWE SIFA</a:t>
            </a:r>
            <a:endParaRPr/>
          </a:p>
        </p:txBody>
      </p:sp>
      <p:sp>
        <p:nvSpPr>
          <p:cNvPr id="1066" name="Google Shape;1066;p186"/>
          <p:cNvSpPr txBox="1">
            <a:spLocks noGrp="1"/>
          </p:cNvSpPr>
          <p:nvPr>
            <p:ph type="body" idx="1"/>
          </p:nvPr>
        </p:nvSpPr>
        <p:spPr>
          <a:xfrm>
            <a:off x="766618" y="1538289"/>
            <a:ext cx="11055927" cy="4252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BWANA WA MABWANA APEWE SIFA, BWANA WA MABWANA APEWE SIFA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BWANA WA MBINGUNI APEWE SIFA,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BWANA WA MBINGUNI APEWE SIFA</a:t>
            </a:r>
            <a:endParaRPr/>
          </a:p>
        </p:txBody>
      </p:sp>
    </p:spTree>
  </p:cSld>
  <p:clrMapOvr>
    <a:masterClrMapping/>
  </p:clrMapOvr>
</p:sld>
</file>

<file path=ppt/slides/slide1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8" name="Google Shape;12488;p1854"/>
          <p:cNvSpPr txBox="1">
            <a:spLocks noGrp="1"/>
          </p:cNvSpPr>
          <p:nvPr>
            <p:ph type="title"/>
          </p:nvPr>
        </p:nvSpPr>
        <p:spPr>
          <a:xfrm>
            <a:off x="2078039" y="1519240"/>
            <a:ext cx="8035925" cy="3874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COME NOW HOLY SPIRIT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TAKE CONTROL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TAKE ME IN YOUR LOVING ARMS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MAKE ME WHOLE</a:t>
            </a:r>
            <a:endParaRPr/>
          </a:p>
        </p:txBody>
      </p:sp>
      <p:sp>
        <p:nvSpPr>
          <p:cNvPr id="12489" name="Google Shape;12489;p18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4" name="Google Shape;12494;p1855"/>
          <p:cNvSpPr txBox="1">
            <a:spLocks noGrp="1"/>
          </p:cNvSpPr>
          <p:nvPr>
            <p:ph type="title"/>
          </p:nvPr>
        </p:nvSpPr>
        <p:spPr>
          <a:xfrm>
            <a:off x="2022477" y="1636714"/>
            <a:ext cx="8131175" cy="3831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WIPE AWAY ALL DOUBT AND FEAR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TAKE MY PRIDE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DRAW ME TO YOUR LOVE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KEEP ME BY YOUR SIDE</a:t>
            </a:r>
            <a:endParaRPr sz="5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95" name="Google Shape;12495;p18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0" name="Google Shape;12500;p1856"/>
          <p:cNvSpPr txBox="1">
            <a:spLocks noGrp="1"/>
          </p:cNvSpPr>
          <p:nvPr>
            <p:ph type="title"/>
          </p:nvPr>
        </p:nvSpPr>
        <p:spPr>
          <a:xfrm>
            <a:off x="1597891" y="1555173"/>
            <a:ext cx="9144000" cy="3349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JESUS, JESUS, JESUS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FATHER, FATHER, FATHER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SPIRIT, SPIRIT, SPIRIT</a:t>
            </a:r>
            <a:endParaRPr/>
          </a:p>
        </p:txBody>
      </p:sp>
      <p:sp>
        <p:nvSpPr>
          <p:cNvPr id="12501" name="Google Shape;12501;p18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6" name="Google Shape;12506;p1857"/>
          <p:cNvSpPr txBox="1">
            <a:spLocks noGrp="1"/>
          </p:cNvSpPr>
          <p:nvPr>
            <p:ph type="title"/>
          </p:nvPr>
        </p:nvSpPr>
        <p:spPr>
          <a:xfrm>
            <a:off x="1968501" y="1512887"/>
            <a:ext cx="8253413" cy="3502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GIVE YOUR LIFE TO JESUS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LET HIM FILL YOUR SOUL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HIM TAKE YOU IN HIS ARMS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MAKE YOU WHOLE</a:t>
            </a:r>
            <a:endParaRPr/>
          </a:p>
        </p:txBody>
      </p:sp>
      <p:sp>
        <p:nvSpPr>
          <p:cNvPr id="12507" name="Google Shape;12507;p18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2" name="Google Shape;12512;p1858"/>
          <p:cNvSpPr txBox="1">
            <a:spLocks noGrp="1"/>
          </p:cNvSpPr>
          <p:nvPr>
            <p:ph type="body" idx="1"/>
          </p:nvPr>
        </p:nvSpPr>
        <p:spPr>
          <a:xfrm>
            <a:off x="1163782" y="1660526"/>
            <a:ext cx="10464800" cy="4186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chemeClr val="dk1"/>
                </a:solidFill>
              </a:rPr>
              <a:t> </a:t>
            </a:r>
            <a:r>
              <a:rPr lang="en-US" sz="5400" b="1">
                <a:solidFill>
                  <a:schemeClr val="dk1"/>
                </a:solidFill>
              </a:rPr>
              <a:t>AS YOU GIVE YOUR LIFE TO HIM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 HE'LL SET YOU FREE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 CAN LIVE AND REIGN WITH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HIM ETERNALLY</a:t>
            </a:r>
            <a:endParaRPr sz="5400">
              <a:solidFill>
                <a:schemeClr val="dk1"/>
              </a:solidFill>
            </a:endParaRPr>
          </a:p>
        </p:txBody>
      </p:sp>
      <p:sp>
        <p:nvSpPr>
          <p:cNvPr id="12513" name="Google Shape;12513;p18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8" name="Google Shape;12518;p1859"/>
          <p:cNvSpPr txBox="1">
            <a:spLocks noGrp="1"/>
          </p:cNvSpPr>
          <p:nvPr>
            <p:ph type="title"/>
          </p:nvPr>
        </p:nvSpPr>
        <p:spPr>
          <a:xfrm>
            <a:off x="1968501" y="1527177"/>
            <a:ext cx="8229600" cy="3091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JESUS, JESUS, JESUS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FATHER, FATHER, FATHER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SPIRIT, SPIRIT, SPIRIT</a:t>
            </a:r>
            <a:endParaRPr/>
          </a:p>
        </p:txBody>
      </p:sp>
      <p:sp>
        <p:nvSpPr>
          <p:cNvPr id="12519" name="Google Shape;12519;p18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6" name="Google Shape;12526;p1860"/>
          <p:cNvSpPr txBox="1">
            <a:spLocks noGrp="1"/>
          </p:cNvSpPr>
          <p:nvPr>
            <p:ph type="title"/>
          </p:nvPr>
        </p:nvSpPr>
        <p:spPr>
          <a:xfrm>
            <a:off x="822036" y="766618"/>
            <a:ext cx="9947564" cy="757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4800"/>
              <a:buFont typeface="Calibri"/>
              <a:buNone/>
            </a:pPr>
            <a:r>
              <a:rPr lang="en-US" sz="4800" b="1" u="sng">
                <a:solidFill>
                  <a:srgbClr val="318B71"/>
                </a:solidFill>
              </a:rPr>
              <a:t>WHEN I LOOK INTO YOUR HOLINESS (C)</a:t>
            </a:r>
            <a:endParaRPr sz="4800" b="1">
              <a:solidFill>
                <a:srgbClr val="318B71"/>
              </a:solidFill>
            </a:endParaRPr>
          </a:p>
        </p:txBody>
      </p:sp>
      <p:sp>
        <p:nvSpPr>
          <p:cNvPr id="12527" name="Google Shape;12527;p1860"/>
          <p:cNvSpPr txBox="1">
            <a:spLocks noGrp="1"/>
          </p:cNvSpPr>
          <p:nvPr>
            <p:ph type="body" idx="1"/>
          </p:nvPr>
        </p:nvSpPr>
        <p:spPr>
          <a:xfrm>
            <a:off x="397164" y="1607127"/>
            <a:ext cx="10538691" cy="3858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WHEN I LOOK INTO YOUR HOLINESS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AND I GAZE INTO YOUR LOVELINESS</a:t>
            </a:r>
            <a:endParaRPr/>
          </a:p>
        </p:txBody>
      </p:sp>
      <p:sp>
        <p:nvSpPr>
          <p:cNvPr id="12528" name="Google Shape;12528;p18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3" name="Google Shape;12533;p1861"/>
          <p:cNvSpPr txBox="1">
            <a:spLocks noGrp="1"/>
          </p:cNvSpPr>
          <p:nvPr>
            <p:ph type="body" idx="1"/>
          </p:nvPr>
        </p:nvSpPr>
        <p:spPr>
          <a:xfrm>
            <a:off x="923637" y="1524000"/>
            <a:ext cx="10834254" cy="4073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 b="1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WHEN ALL THINGS THAT SURROUND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BECOME SHADOWS IN THE LIGHT OF YOU</a:t>
            </a:r>
            <a:endParaRPr/>
          </a:p>
        </p:txBody>
      </p:sp>
      <p:sp>
        <p:nvSpPr>
          <p:cNvPr id="12534" name="Google Shape;12534;p18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9" name="Google Shape;12539;p1862"/>
          <p:cNvSpPr txBox="1">
            <a:spLocks noGrp="1"/>
          </p:cNvSpPr>
          <p:nvPr>
            <p:ph type="body" idx="1"/>
          </p:nvPr>
        </p:nvSpPr>
        <p:spPr>
          <a:xfrm>
            <a:off x="1704975" y="1524000"/>
            <a:ext cx="8743950" cy="3611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WHEN I FIND THE JOY OF REACHING YOUR HEART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WHEN MY WILL BECOMES ENTHRALLED IN YOUR LOVE</a:t>
            </a:r>
            <a:endParaRPr/>
          </a:p>
        </p:txBody>
      </p:sp>
      <p:sp>
        <p:nvSpPr>
          <p:cNvPr id="12540" name="Google Shape;12540;p18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5" name="Google Shape;12545;p1863"/>
          <p:cNvSpPr txBox="1">
            <a:spLocks noGrp="1"/>
          </p:cNvSpPr>
          <p:nvPr>
            <p:ph type="body" idx="1"/>
          </p:nvPr>
        </p:nvSpPr>
        <p:spPr>
          <a:xfrm>
            <a:off x="1771650" y="1543051"/>
            <a:ext cx="8629650" cy="3712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WHEN ALL THE THINGS THAT SURROUND  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BECOME SHADOWS IN THE LIGHT OF YOU</a:t>
            </a:r>
            <a:endParaRPr/>
          </a:p>
        </p:txBody>
      </p:sp>
      <p:sp>
        <p:nvSpPr>
          <p:cNvPr id="12546" name="Google Shape;12546;p18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187"/>
          <p:cNvSpPr txBox="1">
            <a:spLocks noGrp="1"/>
          </p:cNvSpPr>
          <p:nvPr>
            <p:ph type="body" idx="1"/>
          </p:nvPr>
        </p:nvSpPr>
        <p:spPr>
          <a:xfrm>
            <a:off x="766618" y="1538289"/>
            <a:ext cx="11055927" cy="4252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YEYE NI MFALME APEWE SIFA,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YEYE NI MFALME APEWE SIFA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YESU MWOKOZI APEWE SIFA,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YESU MWOKOZI APEWE SIFA,</a:t>
            </a:r>
            <a:endParaRPr/>
          </a:p>
        </p:txBody>
      </p:sp>
    </p:spTree>
  </p:cSld>
  <p:clrMapOvr>
    <a:masterClrMapping/>
  </p:clrMapOvr>
</p:sld>
</file>

<file path=ppt/slides/slide1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1" name="Google Shape;12551;p1864"/>
          <p:cNvSpPr txBox="1">
            <a:spLocks noGrp="1"/>
          </p:cNvSpPr>
          <p:nvPr>
            <p:ph type="title"/>
          </p:nvPr>
        </p:nvSpPr>
        <p:spPr>
          <a:xfrm>
            <a:off x="1724025" y="1543050"/>
            <a:ext cx="8743950" cy="3527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 I WORSHIP YOU ) X2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REASON I LIVE IS TO WORSHIP YOU</a:t>
            </a:r>
            <a:endParaRPr/>
          </a:p>
        </p:txBody>
      </p:sp>
      <p:sp>
        <p:nvSpPr>
          <p:cNvPr id="12552" name="Google Shape;12552;p18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7" name="Google Shape;12557;p1865"/>
          <p:cNvSpPr txBox="1">
            <a:spLocks noGrp="1"/>
          </p:cNvSpPr>
          <p:nvPr>
            <p:ph type="title"/>
          </p:nvPr>
        </p:nvSpPr>
        <p:spPr>
          <a:xfrm>
            <a:off x="2019300" y="166255"/>
            <a:ext cx="8229600" cy="1173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NO OTHER NAME</a:t>
            </a:r>
            <a:r>
              <a:rPr lang="en-US" sz="5400" b="1">
                <a:solidFill>
                  <a:srgbClr val="318B71"/>
                </a:solidFill>
              </a:rPr>
              <a:t> A</a:t>
            </a:r>
            <a:endParaRPr sz="5400" b="1">
              <a:solidFill>
                <a:srgbClr val="318B71"/>
              </a:solidFill>
            </a:endParaRPr>
          </a:p>
        </p:txBody>
      </p:sp>
      <p:sp>
        <p:nvSpPr>
          <p:cNvPr id="12558" name="Google Shape;12558;p186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 WE WORSHIP YOU WITH </a:t>
            </a:r>
            <a:br>
              <a:rPr lang="en-US" b="1"/>
            </a:br>
            <a:r>
              <a:rPr lang="en-US" b="1"/>
              <a:t>LIPS OF ADORATION</a:t>
            </a:r>
            <a:br>
              <a:rPr lang="en-US" b="1"/>
            </a:br>
            <a:r>
              <a:rPr lang="en-US" b="1"/>
              <a:t>WE WORSHIP AS </a:t>
            </a:r>
            <a:br>
              <a:rPr lang="en-US" b="1"/>
            </a:br>
            <a:r>
              <a:rPr lang="en-US" b="1"/>
              <a:t>A COMAPANY OF PRAISE</a:t>
            </a:r>
            <a:endParaRPr/>
          </a:p>
        </p:txBody>
      </p:sp>
      <p:sp>
        <p:nvSpPr>
          <p:cNvPr id="12559" name="Google Shape;12559;p18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4" name="Google Shape;12564;p1866"/>
          <p:cNvSpPr txBox="1">
            <a:spLocks noGrp="1"/>
          </p:cNvSpPr>
          <p:nvPr>
            <p:ph type="title"/>
          </p:nvPr>
        </p:nvSpPr>
        <p:spPr>
          <a:xfrm>
            <a:off x="1981200" y="-279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3600"/>
              <a:buFont typeface="Calibri"/>
              <a:buNone/>
            </a:pPr>
            <a:endParaRPr sz="3600"/>
          </a:p>
        </p:txBody>
      </p:sp>
      <p:sp>
        <p:nvSpPr>
          <p:cNvPr id="12565" name="Google Shape;12565;p186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LET THIS TEMPLE BE A PLACE</a:t>
            </a:r>
            <a:br>
              <a:rPr lang="en-US" b="1"/>
            </a:br>
            <a:r>
              <a:rPr lang="en-US" b="1"/>
              <a:t>WHERE YOUR GLORY IS EMBRACED </a:t>
            </a:r>
            <a:br>
              <a:rPr lang="en-US" b="1"/>
            </a:br>
            <a:r>
              <a:rPr lang="en-US" b="1"/>
              <a:t>AS WE STAND IN AWE AND WORSHIP YOU</a:t>
            </a:r>
            <a:endParaRPr/>
          </a:p>
        </p:txBody>
      </p:sp>
      <p:sp>
        <p:nvSpPr>
          <p:cNvPr id="12566" name="Google Shape;12566;p18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1" name="Google Shape;12571;p1867"/>
          <p:cNvSpPr txBox="1">
            <a:spLocks noGrp="1"/>
          </p:cNvSpPr>
          <p:nvPr>
            <p:ph type="body" idx="1"/>
          </p:nvPr>
        </p:nvSpPr>
        <p:spPr>
          <a:xfrm>
            <a:off x="1099128" y="1533236"/>
            <a:ext cx="9762836" cy="3819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NO OTHER NAME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BUT THE NAME OF JESUS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NO OTHER NAME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BUT THE NAME OF THE LORD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>
              <a:solidFill>
                <a:schemeClr val="dk1"/>
              </a:solidFill>
            </a:endParaRPr>
          </a:p>
        </p:txBody>
      </p:sp>
      <p:sp>
        <p:nvSpPr>
          <p:cNvPr id="12572" name="Google Shape;12572;p18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7" name="Google Shape;12577;p1868"/>
          <p:cNvSpPr txBox="1">
            <a:spLocks noGrp="1"/>
          </p:cNvSpPr>
          <p:nvPr>
            <p:ph type="title"/>
          </p:nvPr>
        </p:nvSpPr>
        <p:spPr>
          <a:xfrm>
            <a:off x="2047877" y="1543051"/>
            <a:ext cx="8143875" cy="2500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OTHER NAME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THE NAME OF JESUS</a:t>
            </a:r>
            <a:endParaRPr/>
          </a:p>
        </p:txBody>
      </p:sp>
      <p:sp>
        <p:nvSpPr>
          <p:cNvPr id="12578" name="Google Shape;12578;p18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3" name="Google Shape;12583;p1869"/>
          <p:cNvSpPr txBox="1">
            <a:spLocks noGrp="1"/>
          </p:cNvSpPr>
          <p:nvPr>
            <p:ph type="title"/>
          </p:nvPr>
        </p:nvSpPr>
        <p:spPr>
          <a:xfrm>
            <a:off x="1857376" y="1533526"/>
            <a:ext cx="8496300" cy="298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HE’S WORTHY OF GLORY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WORTHY OF  HONOR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WORTHY OF POWER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OF PRAISE</a:t>
            </a:r>
            <a:endParaRPr/>
          </a:p>
        </p:txBody>
      </p:sp>
      <p:sp>
        <p:nvSpPr>
          <p:cNvPr id="12584" name="Google Shape;12584;p18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9" name="Google Shape;12589;p1870"/>
          <p:cNvSpPr txBox="1">
            <a:spLocks noGrp="1"/>
          </p:cNvSpPr>
          <p:nvPr>
            <p:ph type="title"/>
          </p:nvPr>
        </p:nvSpPr>
        <p:spPr>
          <a:xfrm>
            <a:off x="1933577" y="1533527"/>
            <a:ext cx="8315325" cy="3583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</a:rPr>
              <a:t>HIS NAME IS EXALTED FAR ABOVE THE EARTH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HIS NAME IS HIGH ABOVE THE HEAVENS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90" name="Google Shape;12590;p18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" name="Google Shape;12595;p1871"/>
          <p:cNvSpPr txBox="1">
            <a:spLocks noGrp="1"/>
          </p:cNvSpPr>
          <p:nvPr>
            <p:ph type="title"/>
          </p:nvPr>
        </p:nvSpPr>
        <p:spPr>
          <a:xfrm>
            <a:off x="1857376" y="1533526"/>
            <a:ext cx="8496300" cy="3592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HIS NAME IS EXALTED FAR ABOVE THE EARTH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GIVE GLORY AND HONOR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PRAISE UNTO HIS NAME 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96" name="Google Shape;12596;p18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1" name="Google Shape;12601;p1872"/>
          <p:cNvSpPr txBox="1">
            <a:spLocks noGrp="1"/>
          </p:cNvSpPr>
          <p:nvPr>
            <p:ph type="title"/>
          </p:nvPr>
        </p:nvSpPr>
        <p:spPr>
          <a:xfrm>
            <a:off x="1771650" y="1523999"/>
            <a:ext cx="8610600" cy="4285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br>
              <a:rPr lang="en-US" sz="54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OTHER NAME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THE NAME OF JESUS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OTHER NAME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THE NAME OF THE LORD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02" name="Google Shape;12602;p18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7" name="Google Shape;12607;p1873"/>
          <p:cNvSpPr txBox="1">
            <a:spLocks noGrp="1"/>
          </p:cNvSpPr>
          <p:nvPr>
            <p:ph type="title"/>
          </p:nvPr>
        </p:nvSpPr>
        <p:spPr>
          <a:xfrm>
            <a:off x="2047877" y="1543051"/>
            <a:ext cx="8143875" cy="2500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OTHER NAME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BUT THE NAME OF JESUS</a:t>
            </a:r>
            <a:endParaRPr/>
          </a:p>
        </p:txBody>
      </p:sp>
      <p:sp>
        <p:nvSpPr>
          <p:cNvPr id="12608" name="Google Shape;12608;p18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188"/>
          <p:cNvSpPr txBox="1">
            <a:spLocks noGrp="1"/>
          </p:cNvSpPr>
          <p:nvPr>
            <p:ph type="body" idx="1"/>
          </p:nvPr>
        </p:nvSpPr>
        <p:spPr>
          <a:xfrm>
            <a:off x="766618" y="1538289"/>
            <a:ext cx="11055927" cy="4252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ATUPENDA, ATUJALI, ABARIKI,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YEYE NI MWEMA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MWAMBA WETU, KIMBILIO, MFARIJI YEYE NI MUNGU</a:t>
            </a:r>
            <a:endParaRPr/>
          </a:p>
        </p:txBody>
      </p:sp>
    </p:spTree>
  </p:cSld>
  <p:clrMapOvr>
    <a:masterClrMapping/>
  </p:clrMapOvr>
</p:sld>
</file>

<file path=ppt/slides/slide1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3" name="Google Shape;12613;p1874"/>
          <p:cNvSpPr txBox="1">
            <a:spLocks noGrp="1"/>
          </p:cNvSpPr>
          <p:nvPr>
            <p:ph type="title"/>
          </p:nvPr>
        </p:nvSpPr>
        <p:spPr>
          <a:xfrm>
            <a:off x="1857376" y="1533526"/>
            <a:ext cx="8496300" cy="298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HE’S WORTHY OF GLORY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WORTHY OF  HONOR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WORTHY OF POWER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OF PRAISE</a:t>
            </a:r>
            <a:endParaRPr/>
          </a:p>
        </p:txBody>
      </p:sp>
      <p:sp>
        <p:nvSpPr>
          <p:cNvPr id="12614" name="Google Shape;12614;p18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9" name="Google Shape;12619;p1875"/>
          <p:cNvSpPr txBox="1">
            <a:spLocks noGrp="1"/>
          </p:cNvSpPr>
          <p:nvPr>
            <p:ph type="title"/>
          </p:nvPr>
        </p:nvSpPr>
        <p:spPr>
          <a:xfrm>
            <a:off x="1981201" y="517236"/>
            <a:ext cx="8229600" cy="932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DIVINE EXCHANGE</a:t>
            </a:r>
            <a:r>
              <a:rPr lang="en-US" sz="5400" b="1">
                <a:solidFill>
                  <a:srgbClr val="318B71"/>
                </a:solidFill>
              </a:rPr>
              <a:t> C</a:t>
            </a:r>
            <a:endParaRPr sz="5400" b="1" u="sng">
              <a:solidFill>
                <a:srgbClr val="318B71"/>
              </a:solidFill>
            </a:endParaRPr>
          </a:p>
        </p:txBody>
      </p:sp>
      <p:sp>
        <p:nvSpPr>
          <p:cNvPr id="12620" name="Google Shape;12620;p1875"/>
          <p:cNvSpPr txBox="1">
            <a:spLocks noGrp="1"/>
          </p:cNvSpPr>
          <p:nvPr>
            <p:ph type="body" idx="1"/>
          </p:nvPr>
        </p:nvSpPr>
        <p:spPr>
          <a:xfrm>
            <a:off x="979055" y="1504953"/>
            <a:ext cx="10806545" cy="381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MY HEART IS CAPTIVATED LORD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BY YOU ALONE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CAPTURED BY THE AWESOMENESS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OF YOU ALONE </a:t>
            </a:r>
            <a:br>
              <a:rPr lang="en-US" sz="5400" b="1"/>
            </a:br>
            <a:endParaRPr sz="540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br>
              <a:rPr lang="en-US" sz="5400" b="1"/>
            </a:br>
            <a:endParaRPr sz="5400" b="1"/>
          </a:p>
        </p:txBody>
      </p:sp>
      <p:sp>
        <p:nvSpPr>
          <p:cNvPr id="12621" name="Google Shape;12621;p18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6" name="Google Shape;12626;p1876"/>
          <p:cNvSpPr txBox="1">
            <a:spLocks noGrp="1"/>
          </p:cNvSpPr>
          <p:nvPr>
            <p:ph type="body" idx="1"/>
          </p:nvPr>
        </p:nvSpPr>
        <p:spPr>
          <a:xfrm>
            <a:off x="1754909" y="1552575"/>
            <a:ext cx="8455892" cy="3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MELTED BY THE GRACE AND MERCY YOU HAVE SHOWN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I STAND IN WONDER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</a:t>
            </a:r>
            <a:br>
              <a:rPr lang="en-US" sz="5400" b="1"/>
            </a:br>
            <a:endParaRPr sz="5400" b="1"/>
          </a:p>
        </p:txBody>
      </p:sp>
      <p:sp>
        <p:nvSpPr>
          <p:cNvPr id="12627" name="Google Shape;12627;p18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2" name="Google Shape;12632;p1877"/>
          <p:cNvSpPr txBox="1">
            <a:spLocks noGrp="1"/>
          </p:cNvSpPr>
          <p:nvPr>
            <p:ph type="body" idx="1"/>
          </p:nvPr>
        </p:nvSpPr>
        <p:spPr>
          <a:xfrm>
            <a:off x="1034473" y="1514475"/>
            <a:ext cx="10160000" cy="39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I REACH TO YOU THE ONE WHO MAKES THE BLIND EYES SEE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WHO BREAK THE CHAINS OF SICKNESS WITH AUTHORITY 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br>
              <a:rPr lang="en-US" sz="5400" b="1"/>
            </a:br>
            <a:endParaRPr sz="5400"/>
          </a:p>
        </p:txBody>
      </p:sp>
      <p:sp>
        <p:nvSpPr>
          <p:cNvPr id="12633" name="Google Shape;12633;p18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8" name="Google Shape;12638;p1878"/>
          <p:cNvSpPr txBox="1">
            <a:spLocks noGrp="1"/>
          </p:cNvSpPr>
          <p:nvPr>
            <p:ph type="body" idx="1"/>
          </p:nvPr>
        </p:nvSpPr>
        <p:spPr>
          <a:xfrm>
            <a:off x="1981201" y="1504952"/>
            <a:ext cx="8229600" cy="3305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br>
              <a:rPr lang="en-US" sz="5400" b="1"/>
            </a:br>
            <a:r>
              <a:rPr lang="en-US" sz="5400" b="1"/>
              <a:t>RESTORING WHAT WAS BROKEN </a:t>
            </a:r>
            <a:br>
              <a:rPr lang="en-US" sz="5400" b="1"/>
            </a:br>
            <a:r>
              <a:rPr lang="en-US" sz="5400" b="1"/>
              <a:t>SO IT MAY FLY AGAIN</a:t>
            </a:r>
            <a:endParaRPr sz="5400"/>
          </a:p>
        </p:txBody>
      </p:sp>
      <p:sp>
        <p:nvSpPr>
          <p:cNvPr id="12639" name="Google Shape;12639;p18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4" name="Google Shape;12644;p1879"/>
          <p:cNvSpPr txBox="1">
            <a:spLocks noGrp="1"/>
          </p:cNvSpPr>
          <p:nvPr>
            <p:ph type="body" idx="1"/>
          </p:nvPr>
        </p:nvSpPr>
        <p:spPr>
          <a:xfrm>
            <a:off x="766618" y="1533525"/>
            <a:ext cx="11628582" cy="356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I LIVE TO WORSHIP YOU </a:t>
            </a:r>
            <a:br>
              <a:rPr lang="en-US" sz="5400" b="1"/>
            </a:br>
            <a:r>
              <a:rPr lang="en-US" sz="5400" b="1"/>
              <a:t>I BREATHE TO WORSHIP TO YOU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ALL OF MY DAYS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YOUR FACE I WILL SEEK</a:t>
            </a:r>
            <a:br>
              <a:rPr lang="en-US" sz="5400" b="1"/>
            </a:br>
            <a:endParaRPr sz="54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</a:t>
            </a:r>
            <a:br>
              <a:rPr lang="en-US" sz="5400" b="1"/>
            </a:br>
            <a:endParaRPr sz="5400"/>
          </a:p>
        </p:txBody>
      </p:sp>
      <p:sp>
        <p:nvSpPr>
          <p:cNvPr id="12645" name="Google Shape;12645;p18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0" name="Google Shape;12650;p1880"/>
          <p:cNvSpPr txBox="1">
            <a:spLocks noGrp="1"/>
          </p:cNvSpPr>
          <p:nvPr>
            <p:ph type="body" idx="1"/>
          </p:nvPr>
        </p:nvSpPr>
        <p:spPr>
          <a:xfrm>
            <a:off x="822036" y="1524002"/>
            <a:ext cx="10631055" cy="392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FOR AS I WORSHIP YOU </a:t>
            </a:r>
            <a:br>
              <a:rPr lang="en-US" sz="5400" b="1"/>
            </a:br>
            <a:r>
              <a:rPr lang="en-US" sz="5400" b="1"/>
              <a:t>YOU LEAD ME TO THAT PLACE </a:t>
            </a:r>
            <a:br>
              <a:rPr lang="en-US" sz="5400" b="1"/>
            </a:br>
            <a:r>
              <a:rPr lang="en-US" sz="5400" b="1"/>
              <a:t>TO THAT PLACE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OF DIVINE EXCHANGE </a:t>
            </a:r>
            <a:br>
              <a:rPr lang="en-US" sz="5400" b="1"/>
            </a:br>
            <a:endParaRPr sz="5400"/>
          </a:p>
        </p:txBody>
      </p:sp>
      <p:sp>
        <p:nvSpPr>
          <p:cNvPr id="12651" name="Google Shape;12651;p18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6" name="Google Shape;12656;p1881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1468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WE WILL STAND</a:t>
            </a:r>
            <a:endParaRPr sz="5400" b="1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57" name="Google Shape;12657;p1881"/>
          <p:cNvSpPr txBox="1">
            <a:spLocks noGrp="1"/>
          </p:cNvSpPr>
          <p:nvPr>
            <p:ph type="body" idx="1"/>
          </p:nvPr>
        </p:nvSpPr>
        <p:spPr>
          <a:xfrm>
            <a:off x="1302328" y="1524434"/>
            <a:ext cx="10510981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YOU ARE MY BROTHER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 ARE MY SISTER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SO TAKE ME BY THE HAND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TOGETHER WE WILL WALK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UNTIL HE COMES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</a:t>
            </a:r>
            <a:endParaRPr sz="5400">
              <a:solidFill>
                <a:schemeClr val="dk1"/>
              </a:solidFill>
            </a:endParaRPr>
          </a:p>
        </p:txBody>
      </p:sp>
      <p:sp>
        <p:nvSpPr>
          <p:cNvPr id="12658" name="Google Shape;12658;p18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5" name="Google Shape;12665;p1882"/>
          <p:cNvSpPr txBox="1">
            <a:spLocks noGrp="1"/>
          </p:cNvSpPr>
          <p:nvPr>
            <p:ph type="title"/>
          </p:nvPr>
        </p:nvSpPr>
        <p:spPr>
          <a:xfrm>
            <a:off x="886691" y="1567009"/>
            <a:ext cx="10584873" cy="4445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IS NO FOE THAT CAN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DEFEAT US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 WE ARE WALKING SIDE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SIDE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LONG AS THERE IS LOVE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WILL STAND</a:t>
            </a:r>
            <a:endParaRPr/>
          </a:p>
        </p:txBody>
      </p:sp>
      <p:sp>
        <p:nvSpPr>
          <p:cNvPr id="12666" name="Google Shape;12666;p18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3" name="Google Shape;12673;p1883"/>
          <p:cNvSpPr txBox="1">
            <a:spLocks noGrp="1"/>
          </p:cNvSpPr>
          <p:nvPr>
            <p:ph type="title"/>
          </p:nvPr>
        </p:nvSpPr>
        <p:spPr>
          <a:xfrm>
            <a:off x="1981201" y="369455"/>
            <a:ext cx="8229600" cy="1071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WE ARE HEIRS</a:t>
            </a:r>
            <a:endParaRPr sz="5400" b="1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74" name="Google Shape;12674;p1883"/>
          <p:cNvSpPr txBox="1">
            <a:spLocks noGrp="1"/>
          </p:cNvSpPr>
          <p:nvPr>
            <p:ph type="body" idx="1"/>
          </p:nvPr>
        </p:nvSpPr>
        <p:spPr>
          <a:xfrm>
            <a:off x="720435" y="1523999"/>
            <a:ext cx="10825019" cy="3838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WE ARE HEIRS OF THE FATHER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 ARE JOINT HEIRS WITH THE SON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 ARE CHILDREN OF THE KINGDOM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WE ARE FAMILY WE ARE ONE</a:t>
            </a:r>
            <a:br>
              <a:rPr lang="en-US" sz="5400" b="1">
                <a:solidFill>
                  <a:schemeClr val="dk1"/>
                </a:solidFill>
              </a:rPr>
            </a:br>
            <a:endParaRPr sz="5400">
              <a:solidFill>
                <a:schemeClr val="dk1"/>
              </a:solidFill>
            </a:endParaRPr>
          </a:p>
        </p:txBody>
      </p:sp>
      <p:sp>
        <p:nvSpPr>
          <p:cNvPr id="12675" name="Google Shape;12675;p18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189"/>
          <p:cNvSpPr txBox="1">
            <a:spLocks noGrp="1"/>
          </p:cNvSpPr>
          <p:nvPr>
            <p:ph type="title"/>
          </p:nvPr>
        </p:nvSpPr>
        <p:spPr>
          <a:xfrm>
            <a:off x="1981201" y="191453"/>
            <a:ext cx="8229600" cy="1267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</a:rPr>
              <a:t>UMETUKUKA</a:t>
            </a:r>
            <a:endParaRPr/>
          </a:p>
        </p:txBody>
      </p:sp>
      <p:sp>
        <p:nvSpPr>
          <p:cNvPr id="1082" name="Google Shape;1082;p189"/>
          <p:cNvSpPr txBox="1">
            <a:spLocks noGrp="1"/>
          </p:cNvSpPr>
          <p:nvPr>
            <p:ph type="body" idx="1"/>
          </p:nvPr>
        </p:nvSpPr>
        <p:spPr>
          <a:xfrm>
            <a:off x="766618" y="1538289"/>
            <a:ext cx="11055927" cy="4252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MFALME MWEMA, MWAMINIFU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BABA MUWEZA YOTE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UNA NGUVU HAUSHINDWI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POKEA UTUKUFU</a:t>
            </a:r>
            <a:endParaRPr dirty="0"/>
          </a:p>
        </p:txBody>
      </p:sp>
    </p:spTree>
  </p:cSld>
  <p:clrMapOvr>
    <a:masterClrMapping/>
  </p:clrMapOvr>
</p:sld>
</file>

<file path=ppt/slides/slide1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2" name="Google Shape;12682;p1884"/>
          <p:cNvSpPr/>
          <p:nvPr/>
        </p:nvSpPr>
        <p:spPr>
          <a:xfrm>
            <a:off x="480290" y="1455161"/>
            <a:ext cx="11111345" cy="5078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GLORY, GLORY TO THE FATHER</a:t>
            </a:r>
            <a:br>
              <a:rPr lang="en-US" sz="5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GLORY, GLORY TO THE SON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GLORY, GLORY TO THE SPIRIT</a:t>
            </a:r>
            <a:br>
              <a:rPr lang="en-US" sz="5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ARE FAMILY WE ARE ONE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83" name="Google Shape;12683;p18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0" name="Google Shape;12690;p1885"/>
          <p:cNvSpPr txBox="1">
            <a:spLocks noGrp="1"/>
          </p:cNvSpPr>
          <p:nvPr>
            <p:ph type="title"/>
          </p:nvPr>
        </p:nvSpPr>
        <p:spPr>
          <a:xfrm>
            <a:off x="1981201" y="240145"/>
            <a:ext cx="8229600" cy="124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 dirty="0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WASTAHILI EWE BWANA</a:t>
            </a:r>
            <a:endParaRPr b="1" dirty="0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91" name="Google Shape;12691;p1885"/>
          <p:cNvSpPr txBox="1">
            <a:spLocks noGrp="1"/>
          </p:cNvSpPr>
          <p:nvPr>
            <p:ph type="body" idx="1"/>
          </p:nvPr>
        </p:nvSpPr>
        <p:spPr>
          <a:xfrm>
            <a:off x="1981201" y="1551708"/>
            <a:ext cx="8229600" cy="3999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TUNAKUABUDU BWANA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TUNAKUABUDU</a:t>
            </a:r>
            <a:br>
              <a:rPr lang="en-US" b="1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</p:txBody>
      </p:sp>
      <p:sp>
        <p:nvSpPr>
          <p:cNvPr id="12692" name="Google Shape;12692;p18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" name="Google Shape;12697;p1886"/>
          <p:cNvSpPr txBox="1">
            <a:spLocks noGrp="1"/>
          </p:cNvSpPr>
          <p:nvPr>
            <p:ph type="title"/>
          </p:nvPr>
        </p:nvSpPr>
        <p:spPr>
          <a:xfrm>
            <a:off x="1936174" y="1498603"/>
            <a:ext cx="8515350" cy="3793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WASTAHILI EWE BWANA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WASTAHILI EWE BWANA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WASTAHILI EWE BWANA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KUPOKEA UTUKUFU</a:t>
            </a:r>
            <a:endParaRPr dirty="0"/>
          </a:p>
        </p:txBody>
      </p:sp>
      <p:sp>
        <p:nvSpPr>
          <p:cNvPr id="12698" name="Google Shape;12698;p18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5" name="Google Shape;12705;p1887"/>
          <p:cNvSpPr txBox="1">
            <a:spLocks noGrp="1"/>
          </p:cNvSpPr>
          <p:nvPr>
            <p:ph type="title"/>
          </p:nvPr>
        </p:nvSpPr>
        <p:spPr>
          <a:xfrm>
            <a:off x="1678565" y="1573357"/>
            <a:ext cx="8286750" cy="2952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TUNAKUINUA BWANA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TUNAKUINUA…..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06" name="Google Shape;12706;p18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1" name="Google Shape;12711;p1888"/>
          <p:cNvSpPr txBox="1">
            <a:spLocks noGrp="1"/>
          </p:cNvSpPr>
          <p:nvPr>
            <p:ph type="title"/>
          </p:nvPr>
        </p:nvSpPr>
        <p:spPr>
          <a:xfrm>
            <a:off x="1866901" y="1533527"/>
            <a:ext cx="8515350" cy="286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WASTAHILI EWE BWANA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WASTAHILI EWE BWANA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WASTAHILI EWE BWANA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KUPOKEA UTUKUFU</a:t>
            </a:r>
            <a:endParaRPr dirty="0"/>
          </a:p>
        </p:txBody>
      </p:sp>
      <p:sp>
        <p:nvSpPr>
          <p:cNvPr id="12712" name="Google Shape;12712;p18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9" name="Google Shape;12719;p1889"/>
          <p:cNvSpPr txBox="1">
            <a:spLocks noGrp="1"/>
          </p:cNvSpPr>
          <p:nvPr>
            <p:ph type="title"/>
          </p:nvPr>
        </p:nvSpPr>
        <p:spPr>
          <a:xfrm>
            <a:off x="1897207" y="1486766"/>
            <a:ext cx="8286750" cy="2952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</a:rPr>
              <a:t>TUNAKUBARIKI BWANA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TUNAKUBARIKI…</a:t>
            </a:r>
            <a:endParaRPr/>
          </a:p>
        </p:txBody>
      </p:sp>
      <p:sp>
        <p:nvSpPr>
          <p:cNvPr id="12720" name="Google Shape;12720;p18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5" name="Google Shape;12725;p1890"/>
          <p:cNvSpPr txBox="1">
            <a:spLocks noGrp="1"/>
          </p:cNvSpPr>
          <p:nvPr>
            <p:ph type="title"/>
          </p:nvPr>
        </p:nvSpPr>
        <p:spPr>
          <a:xfrm>
            <a:off x="1706418" y="1480563"/>
            <a:ext cx="8515350" cy="286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WASTAHILI EWE BWANA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WASTAHILI EWE BWANA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WASTAHILI EWE BWANA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KUPOKEA UTUKUFU</a:t>
            </a:r>
            <a:endParaRPr dirty="0"/>
          </a:p>
        </p:txBody>
      </p:sp>
      <p:sp>
        <p:nvSpPr>
          <p:cNvPr id="12726" name="Google Shape;12726;p18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3" name="Google Shape;12733;p1891"/>
          <p:cNvSpPr txBox="1">
            <a:spLocks noGrp="1"/>
          </p:cNvSpPr>
          <p:nvPr>
            <p:ph type="title"/>
          </p:nvPr>
        </p:nvSpPr>
        <p:spPr>
          <a:xfrm>
            <a:off x="1981201" y="110836"/>
            <a:ext cx="8229600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AWESOME IN THIS PLACE</a:t>
            </a:r>
            <a:r>
              <a:rPr lang="en-US" sz="5400" b="1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5400" b="1" u="sng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G</a:t>
            </a:r>
            <a:endParaRPr sz="5400" b="1">
              <a:solidFill>
                <a:srgbClr val="2E66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34" name="Google Shape;12734;p1891"/>
          <p:cNvSpPr txBox="1">
            <a:spLocks noGrp="1"/>
          </p:cNvSpPr>
          <p:nvPr>
            <p:ph type="body" idx="1"/>
          </p:nvPr>
        </p:nvSpPr>
        <p:spPr>
          <a:xfrm>
            <a:off x="665018" y="1551999"/>
            <a:ext cx="104648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AS I COME INTO YOUR PRESENCE </a:t>
            </a:r>
            <a:br>
              <a:rPr lang="en-US" b="1"/>
            </a:br>
            <a:r>
              <a:rPr lang="en-US" b="1"/>
              <a:t>PAST THE GATES OF PRAISE </a:t>
            </a:r>
            <a:br>
              <a:rPr lang="en-US" b="1"/>
            </a:br>
            <a:r>
              <a:rPr lang="en-US" b="1"/>
              <a:t>INTO YOUR SANCTUARY</a:t>
            </a:r>
            <a:br>
              <a:rPr lang="en-US" b="1"/>
            </a:br>
            <a:r>
              <a:rPr lang="en-US" b="1"/>
              <a:t> </a:t>
            </a:r>
            <a:endParaRPr/>
          </a:p>
        </p:txBody>
      </p:sp>
      <p:sp>
        <p:nvSpPr>
          <p:cNvPr id="12735" name="Google Shape;12735;p18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2" name="Google Shape;12742;p1892"/>
          <p:cNvSpPr txBox="1">
            <a:spLocks noGrp="1"/>
          </p:cNvSpPr>
          <p:nvPr>
            <p:ph type="title"/>
          </p:nvPr>
        </p:nvSpPr>
        <p:spPr>
          <a:xfrm>
            <a:off x="1681019" y="1502932"/>
            <a:ext cx="9421090" cy="3761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TILL WE’RE STANDING FACE TO FACE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</a:rPr>
              <a:t> I LOOK UPON YOUR COUNTENANCE</a:t>
            </a: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43" name="Google Shape;12743;p18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0" name="Google Shape;12750;p1893"/>
          <p:cNvSpPr txBox="1">
            <a:spLocks noGrp="1"/>
          </p:cNvSpPr>
          <p:nvPr>
            <p:ph type="title"/>
          </p:nvPr>
        </p:nvSpPr>
        <p:spPr>
          <a:xfrm>
            <a:off x="1895475" y="1532948"/>
            <a:ext cx="8458200" cy="342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SEE THE FULLNESS OF YOUR 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GRACE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CAN ONLY BOW DOWN AND SAY</a:t>
            </a:r>
            <a:endParaRPr dirty="0"/>
          </a:p>
        </p:txBody>
      </p:sp>
      <p:sp>
        <p:nvSpPr>
          <p:cNvPr id="12751" name="Google Shape;12751;p18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85000" lnSpcReduction="20000"/>
          </a:bodyPr>
          <a:lstStyle/>
          <a:p>
            <a:pPr marL="91438" lvl="0" indent="-28606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SHANGILIA, PIGA KELELE KWA BWANA </a:t>
            </a:r>
            <a:endParaRPr/>
          </a:p>
          <a:p>
            <a:pPr marL="91438" lvl="0" indent="-286067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SHANGILIA, MSIFU BWANA WA MABWANA </a:t>
            </a:r>
            <a:endParaRPr/>
          </a:p>
          <a:p>
            <a:pPr marL="91438" lvl="0" indent="-286067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SHANGILIA, PIGA KELELE KWA BWANA</a:t>
            </a:r>
            <a:endParaRPr/>
          </a:p>
          <a:p>
            <a:pPr marL="91438" lvl="0" indent="-286067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SHANGILIA, MSIFU BWANA WA MABWANA</a:t>
            </a:r>
            <a:endParaRPr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190"/>
          <p:cNvSpPr txBox="1">
            <a:spLocks noGrp="1"/>
          </p:cNvSpPr>
          <p:nvPr>
            <p:ph type="body" idx="1"/>
          </p:nvPr>
        </p:nvSpPr>
        <p:spPr>
          <a:xfrm>
            <a:off x="646545" y="1553528"/>
            <a:ext cx="1096356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TWAKUPA HESHIMA NA SIFA ZOTE </a:t>
            </a:r>
            <a:endParaRPr sz="5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EWE MUNGU UMETUKUKA</a:t>
            </a:r>
            <a:endParaRPr sz="54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8" name="Google Shape;12758;p1894"/>
          <p:cNvSpPr txBox="1">
            <a:spLocks noGrp="1"/>
          </p:cNvSpPr>
          <p:nvPr>
            <p:ph type="title"/>
          </p:nvPr>
        </p:nvSpPr>
        <p:spPr>
          <a:xfrm>
            <a:off x="1034471" y="1497881"/>
            <a:ext cx="10030691" cy="4376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AWESOME IN THIS PLACE MIGHTY GOD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AWESOME IN THIS PLACE ABBA FATHER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59" name="Google Shape;12759;p18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6" name="Google Shape;12766;p1895"/>
          <p:cNvSpPr txBox="1">
            <a:spLocks noGrp="1"/>
          </p:cNvSpPr>
          <p:nvPr>
            <p:ph type="title"/>
          </p:nvPr>
        </p:nvSpPr>
        <p:spPr>
          <a:xfrm>
            <a:off x="609600" y="1468581"/>
            <a:ext cx="11037455" cy="36483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WORTHY OF ALL PRAISE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TO YOU OUR LIVES WE RAISE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</a:rPr>
              <a:t>YOU ARE AWESOME IN THIS PLACE MIGHTY GOD</a:t>
            </a: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67" name="Google Shape;12767;p18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4" name="Google Shape;12774;p1896"/>
          <p:cNvSpPr txBox="1">
            <a:spLocks noGrp="1"/>
          </p:cNvSpPr>
          <p:nvPr>
            <p:ph type="title"/>
          </p:nvPr>
        </p:nvSpPr>
        <p:spPr>
          <a:xfrm>
            <a:off x="1981201" y="212436"/>
            <a:ext cx="8229600" cy="1246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IN MOMENTS LIKE THIS</a:t>
            </a:r>
            <a:r>
              <a:rPr lang="en-US" b="1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 (C)</a:t>
            </a:r>
            <a:endParaRPr/>
          </a:p>
        </p:txBody>
      </p:sp>
      <p:sp>
        <p:nvSpPr>
          <p:cNvPr id="12775" name="Google Shape;12775;p1896"/>
          <p:cNvSpPr txBox="1">
            <a:spLocks noGrp="1"/>
          </p:cNvSpPr>
          <p:nvPr>
            <p:ph type="body" idx="1"/>
          </p:nvPr>
        </p:nvSpPr>
        <p:spPr>
          <a:xfrm>
            <a:off x="822036" y="1496291"/>
            <a:ext cx="10160000" cy="46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 b="1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IN MOMENTS LIKE THIS </a:t>
            </a:r>
            <a:br>
              <a:rPr lang="en-US" sz="5400" b="1"/>
            </a:br>
            <a:r>
              <a:rPr lang="en-US" sz="5400" b="1"/>
              <a:t>I SING OUT A SONG</a:t>
            </a:r>
            <a:br>
              <a:rPr lang="en-US" sz="5400" b="1"/>
            </a:br>
            <a:r>
              <a:rPr lang="en-US" sz="5400" b="1"/>
              <a:t>I SING OUT A LOVE SONG </a:t>
            </a:r>
            <a:br>
              <a:rPr lang="en-US" sz="5400" b="1"/>
            </a:br>
            <a:r>
              <a:rPr lang="en-US" sz="5400" b="1"/>
              <a:t>TO JESUS</a:t>
            </a:r>
            <a:br>
              <a:rPr lang="en-US" sz="5400" b="1"/>
            </a:br>
            <a:endParaRPr sz="5400"/>
          </a:p>
        </p:txBody>
      </p:sp>
      <p:sp>
        <p:nvSpPr>
          <p:cNvPr id="12776" name="Google Shape;12776;p18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3" name="Google Shape;12783;p1897"/>
          <p:cNvSpPr txBox="1">
            <a:spLocks noGrp="1"/>
          </p:cNvSpPr>
          <p:nvPr>
            <p:ph type="title"/>
          </p:nvPr>
        </p:nvSpPr>
        <p:spPr>
          <a:xfrm>
            <a:off x="1819275" y="1543051"/>
            <a:ext cx="8591550" cy="396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IN MOMENTS LIKE THIS </a:t>
            </a:r>
            <a:br>
              <a:rPr lang="en-US" sz="54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I LIFT UP MY HANDS</a:t>
            </a:r>
            <a:br>
              <a:rPr lang="en-US" sz="54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I LIFT UP MY HANDS TO THE LORD</a:t>
            </a:r>
            <a:endParaRPr/>
          </a:p>
        </p:txBody>
      </p:sp>
      <p:sp>
        <p:nvSpPr>
          <p:cNvPr id="12784" name="Google Shape;12784;p18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1" name="Google Shape;12791;p1898"/>
          <p:cNvSpPr txBox="1">
            <a:spLocks noGrp="1"/>
          </p:cNvSpPr>
          <p:nvPr>
            <p:ph type="title"/>
          </p:nvPr>
        </p:nvSpPr>
        <p:spPr>
          <a:xfrm>
            <a:off x="1771652" y="1552576"/>
            <a:ext cx="8639175" cy="3545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5400"/>
              <a:buFont typeface="Calibri"/>
              <a:buNone/>
            </a:pPr>
            <a:br>
              <a:rPr lang="en-US" sz="5400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SINGING, </a:t>
            </a:r>
            <a:r>
              <a:rPr lang="en-US" sz="5400" b="1" i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5400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I LOVE YOU LORD X3</a:t>
            </a:r>
            <a:br>
              <a:rPr lang="en-US" sz="5400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I LOVE YOU </a:t>
            </a:r>
            <a:endParaRPr dirty="0"/>
          </a:p>
        </p:txBody>
      </p:sp>
      <p:sp>
        <p:nvSpPr>
          <p:cNvPr id="12792" name="Google Shape;12792;p18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7" name="Google Shape;12797;p1899"/>
          <p:cNvSpPr txBox="1">
            <a:spLocks noGrp="1"/>
          </p:cNvSpPr>
          <p:nvPr>
            <p:ph type="title"/>
          </p:nvPr>
        </p:nvSpPr>
        <p:spPr>
          <a:xfrm>
            <a:off x="1981201" y="0"/>
            <a:ext cx="8229600" cy="156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2E663E"/>
                </a:solidFill>
              </a:rPr>
              <a:t>HEART OF WORSHIP</a:t>
            </a:r>
            <a:r>
              <a:rPr lang="en-US" sz="5400" b="1">
                <a:solidFill>
                  <a:srgbClr val="2E663E"/>
                </a:solidFill>
              </a:rPr>
              <a:t> D</a:t>
            </a:r>
            <a:endParaRPr sz="5400" b="1">
              <a:solidFill>
                <a:srgbClr val="2E66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98" name="Google Shape;12798;p1899"/>
          <p:cNvSpPr txBox="1">
            <a:spLocks noGrp="1"/>
          </p:cNvSpPr>
          <p:nvPr>
            <p:ph type="body" idx="1"/>
          </p:nvPr>
        </p:nvSpPr>
        <p:spPr>
          <a:xfrm>
            <a:off x="1981201" y="1440873"/>
            <a:ext cx="8229600" cy="3913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rgbClr val="2C3B6F"/>
              </a:solidFill>
            </a:endParaRPr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rgbClr val="2C3B6F"/>
                </a:solidFill>
              </a:rPr>
              <a:t>WHEN THE MUSIC FADES 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AND ALL IS STRIPPED AWAY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AND I SIMPLY COME </a:t>
            </a:r>
            <a:br>
              <a:rPr lang="en-US" b="1">
                <a:solidFill>
                  <a:srgbClr val="2C3B6F"/>
                </a:solidFill>
              </a:rPr>
            </a:br>
            <a:endParaRPr/>
          </a:p>
        </p:txBody>
      </p:sp>
      <p:sp>
        <p:nvSpPr>
          <p:cNvPr id="12799" name="Google Shape;12799;p18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4" name="Google Shape;12804;p1900"/>
          <p:cNvSpPr txBox="1">
            <a:spLocks noGrp="1"/>
          </p:cNvSpPr>
          <p:nvPr>
            <p:ph type="body" idx="1"/>
          </p:nvPr>
        </p:nvSpPr>
        <p:spPr>
          <a:xfrm>
            <a:off x="1752600" y="915989"/>
            <a:ext cx="8686800" cy="294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85000" lnSpcReduction="20000"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endParaRPr b="1">
              <a:solidFill>
                <a:srgbClr val="2C3B6F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Font typeface="Arial"/>
              <a:buNone/>
            </a:pPr>
            <a:r>
              <a:rPr lang="en-US" b="1">
                <a:solidFill>
                  <a:srgbClr val="2C3B6F"/>
                </a:solidFill>
              </a:rPr>
              <a:t>LONGING JUST TO BRING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Font typeface="Arial"/>
              <a:buNone/>
            </a:pPr>
            <a:r>
              <a:rPr lang="en-US" b="1">
                <a:solidFill>
                  <a:srgbClr val="2C3B6F"/>
                </a:solidFill>
              </a:rPr>
              <a:t>SOMETHING THAT’S OF WORTH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Font typeface="Arial"/>
              <a:buNone/>
            </a:pPr>
            <a:r>
              <a:rPr lang="en-US" b="1">
                <a:solidFill>
                  <a:srgbClr val="2C3B6F"/>
                </a:solidFill>
              </a:rPr>
              <a:t>THAT WILL BLESS YOUR HEART</a:t>
            </a:r>
            <a:endParaRPr/>
          </a:p>
        </p:txBody>
      </p:sp>
      <p:sp>
        <p:nvSpPr>
          <p:cNvPr id="12805" name="Google Shape;12805;p19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2" name="Google Shape;12812;p1901"/>
          <p:cNvSpPr txBox="1">
            <a:spLocks noGrp="1"/>
          </p:cNvSpPr>
          <p:nvPr>
            <p:ph type="title"/>
          </p:nvPr>
        </p:nvSpPr>
        <p:spPr>
          <a:xfrm>
            <a:off x="1714502" y="1504951"/>
            <a:ext cx="8772525" cy="32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I’LL BRING YOU MORE THAN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 SONG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A SONG IN ITSELF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IS NOT WHAT YOU HAVE REQUIRED</a:t>
            </a:r>
            <a:endParaRPr/>
          </a:p>
        </p:txBody>
      </p:sp>
      <p:sp>
        <p:nvSpPr>
          <p:cNvPr id="12813" name="Google Shape;12813;p19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8" name="Google Shape;12818;p1902"/>
          <p:cNvSpPr txBox="1">
            <a:spLocks noGrp="1"/>
          </p:cNvSpPr>
          <p:nvPr>
            <p:ph type="body" idx="1"/>
          </p:nvPr>
        </p:nvSpPr>
        <p:spPr>
          <a:xfrm>
            <a:off x="1704976" y="1514477"/>
            <a:ext cx="8782050" cy="290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77500" lnSpcReduction="20000"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endParaRPr b="1">
              <a:solidFill>
                <a:srgbClr val="2C3B6F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Font typeface="Arial"/>
              <a:buNone/>
            </a:pPr>
            <a:r>
              <a:rPr lang="en-US" b="1">
                <a:solidFill>
                  <a:srgbClr val="2C3B6F"/>
                </a:solidFill>
              </a:rPr>
              <a:t>YOU SEARCH MUCH DEEPER WITHIN THROUGH THE WAY THINGS APPEAR YOU’RE LOOKING INTO MY HEART </a:t>
            </a:r>
            <a:endParaRPr/>
          </a:p>
        </p:txBody>
      </p:sp>
      <p:sp>
        <p:nvSpPr>
          <p:cNvPr id="12819" name="Google Shape;12819;p19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4" name="Google Shape;12824;p1903"/>
          <p:cNvSpPr txBox="1">
            <a:spLocks noGrp="1"/>
          </p:cNvSpPr>
          <p:nvPr>
            <p:ph type="title"/>
          </p:nvPr>
        </p:nvSpPr>
        <p:spPr>
          <a:xfrm>
            <a:off x="1743075" y="1524000"/>
            <a:ext cx="8724900" cy="291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COMING BACK TO THE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HEART OF WORSHIP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COZ ITS ALL ABOUT YOU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ITS ALL ABOUT YOU JESUS</a:t>
            </a:r>
            <a:endParaRPr/>
          </a:p>
        </p:txBody>
      </p:sp>
      <p:sp>
        <p:nvSpPr>
          <p:cNvPr id="12825" name="Google Shape;12825;p19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191"/>
          <p:cNvSpPr txBox="1">
            <a:spLocks noGrp="1"/>
          </p:cNvSpPr>
          <p:nvPr>
            <p:ph type="body" idx="1"/>
          </p:nvPr>
        </p:nvSpPr>
        <p:spPr>
          <a:xfrm>
            <a:off x="646545" y="1553528"/>
            <a:ext cx="1096356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MTAKATIFU! MTAKATIFU!</a:t>
            </a:r>
            <a:endParaRPr sz="5400"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BWANA WA MAJESHI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DUNIA YOTE IMEJAWA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NA UTUKUFU WAKO</a:t>
            </a:r>
            <a:endParaRPr dirty="0"/>
          </a:p>
        </p:txBody>
      </p:sp>
    </p:spTree>
  </p:cSld>
  <p:clrMapOvr>
    <a:masterClrMapping/>
  </p:clrMapOvr>
</p:sld>
</file>

<file path=ppt/slides/slide1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0" name="Google Shape;12830;p1904"/>
          <p:cNvSpPr txBox="1">
            <a:spLocks noGrp="1"/>
          </p:cNvSpPr>
          <p:nvPr>
            <p:ph type="title"/>
          </p:nvPr>
        </p:nvSpPr>
        <p:spPr>
          <a:xfrm>
            <a:off x="1733552" y="1495425"/>
            <a:ext cx="8658225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SORRY LORD FOR THE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THINGS I’VE MADE IT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WHEN IT’S ALL ABOUT YOU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ITS ALL ABOUT YOU JESUS</a:t>
            </a:r>
            <a:endParaRPr/>
          </a:p>
        </p:txBody>
      </p:sp>
      <p:sp>
        <p:nvSpPr>
          <p:cNvPr id="12831" name="Google Shape;12831;p19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6" name="Google Shape;12836;p1905"/>
          <p:cNvSpPr txBox="1">
            <a:spLocks noGrp="1"/>
          </p:cNvSpPr>
          <p:nvPr>
            <p:ph type="title"/>
          </p:nvPr>
        </p:nvSpPr>
        <p:spPr>
          <a:xfrm>
            <a:off x="1924052" y="1524000"/>
            <a:ext cx="8315325" cy="287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KING OF ENDLESS WORTH 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NO ONE COULD EXPRESS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HOW MUCH YOU DESERVE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 dirty="0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37" name="Google Shape;12837;p19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2" name="Google Shape;12842;p1906"/>
          <p:cNvSpPr txBox="1">
            <a:spLocks noGrp="1"/>
          </p:cNvSpPr>
          <p:nvPr>
            <p:ph type="body" idx="1"/>
          </p:nvPr>
        </p:nvSpPr>
        <p:spPr>
          <a:xfrm>
            <a:off x="1933576" y="1524000"/>
            <a:ext cx="8296275" cy="2852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85000" lnSpcReduction="20000"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endParaRPr b="1">
              <a:solidFill>
                <a:srgbClr val="2C3B6F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Font typeface="Arial"/>
              <a:buNone/>
            </a:pPr>
            <a:r>
              <a:rPr lang="en-US" b="1">
                <a:solidFill>
                  <a:srgbClr val="2C3B6F"/>
                </a:solidFill>
              </a:rPr>
              <a:t>THOUGH AM WEAK AND POOR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 ALL I HAVE IS YOURS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Font typeface="Arial"/>
              <a:buNone/>
            </a:pPr>
            <a:r>
              <a:rPr lang="en-US" b="1">
                <a:solidFill>
                  <a:srgbClr val="2C3B6F"/>
                </a:solidFill>
              </a:rPr>
              <a:t>EVERY SINGLE BREATH</a:t>
            </a:r>
            <a:endParaRPr/>
          </a:p>
        </p:txBody>
      </p:sp>
      <p:sp>
        <p:nvSpPr>
          <p:cNvPr id="12843" name="Google Shape;12843;p19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0" name="Google Shape;12850;p1907"/>
          <p:cNvSpPr txBox="1">
            <a:spLocks noGrp="1"/>
          </p:cNvSpPr>
          <p:nvPr>
            <p:ph type="title"/>
          </p:nvPr>
        </p:nvSpPr>
        <p:spPr>
          <a:xfrm>
            <a:off x="1714502" y="1504951"/>
            <a:ext cx="8772525" cy="32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I’LL BRING YOU MORE THAN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 SONG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FOR A SONG IN ITSELF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IS NOT WHAT YOU HAVE REQUIRED</a:t>
            </a:r>
            <a:endParaRPr/>
          </a:p>
        </p:txBody>
      </p:sp>
      <p:sp>
        <p:nvSpPr>
          <p:cNvPr id="12851" name="Google Shape;12851;p19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6" name="Google Shape;12856;p1908"/>
          <p:cNvSpPr txBox="1">
            <a:spLocks noGrp="1"/>
          </p:cNvSpPr>
          <p:nvPr>
            <p:ph type="body" idx="1"/>
          </p:nvPr>
        </p:nvSpPr>
        <p:spPr>
          <a:xfrm>
            <a:off x="1704976" y="1514477"/>
            <a:ext cx="8782050" cy="290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77500" lnSpcReduction="20000"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  <a:buNone/>
            </a:pPr>
            <a:endParaRPr b="1">
              <a:solidFill>
                <a:srgbClr val="2C3B6F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Font typeface="Arial"/>
              <a:buNone/>
            </a:pPr>
            <a:r>
              <a:rPr lang="en-US" b="1">
                <a:solidFill>
                  <a:srgbClr val="2C3B6F"/>
                </a:solidFill>
              </a:rPr>
              <a:t>YOU SEARCH MUCH DEEPER WITHIN THROUGH THE WAY THINGS APPEAR YOU’RE LOOKING INTO MY HEART </a:t>
            </a:r>
            <a:endParaRPr/>
          </a:p>
        </p:txBody>
      </p:sp>
      <p:sp>
        <p:nvSpPr>
          <p:cNvPr id="12857" name="Google Shape;12857;p19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2" name="Google Shape;12862;p1909"/>
          <p:cNvSpPr txBox="1">
            <a:spLocks noGrp="1"/>
          </p:cNvSpPr>
          <p:nvPr>
            <p:ph type="title"/>
          </p:nvPr>
        </p:nvSpPr>
        <p:spPr>
          <a:xfrm>
            <a:off x="1952625" y="1524002"/>
            <a:ext cx="8305800" cy="324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COMING BACK TO THE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HEART OF WORSHIP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COZ ITS ALL ABOUT YOU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ITS ALL ABOUT YOU JESUS</a:t>
            </a:r>
            <a:endParaRPr/>
          </a:p>
        </p:txBody>
      </p:sp>
      <p:sp>
        <p:nvSpPr>
          <p:cNvPr id="12863" name="Google Shape;12863;p19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8" name="Google Shape;12868;p1910"/>
          <p:cNvSpPr txBox="1">
            <a:spLocks noGrp="1"/>
          </p:cNvSpPr>
          <p:nvPr>
            <p:ph type="title"/>
          </p:nvPr>
        </p:nvSpPr>
        <p:spPr>
          <a:xfrm>
            <a:off x="1857375" y="1533527"/>
            <a:ext cx="8439150" cy="2886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AM SORRY LORD FOR THE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THINGS I’VE MADE IT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WHEN IT’S ALL ABOUT YOU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ITS ALL ABOUT YOU JESUS</a:t>
            </a:r>
            <a:endParaRPr/>
          </a:p>
        </p:txBody>
      </p:sp>
      <p:sp>
        <p:nvSpPr>
          <p:cNvPr id="12869" name="Google Shape;12869;p19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4" name="Google Shape;12874;p1911"/>
          <p:cNvSpPr txBox="1">
            <a:spLocks noGrp="1"/>
          </p:cNvSpPr>
          <p:nvPr>
            <p:ph type="title"/>
          </p:nvPr>
        </p:nvSpPr>
        <p:spPr>
          <a:xfrm>
            <a:off x="1981201" y="0"/>
            <a:ext cx="82296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POKEA SIFA - A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75" name="Google Shape;12875;p1911"/>
          <p:cNvSpPr txBox="1">
            <a:spLocks noGrp="1"/>
          </p:cNvSpPr>
          <p:nvPr>
            <p:ph type="body" idx="1"/>
          </p:nvPr>
        </p:nvSpPr>
        <p:spPr>
          <a:xfrm>
            <a:off x="1981201" y="904876"/>
            <a:ext cx="8229600" cy="4449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b="1">
              <a:solidFill>
                <a:srgbClr val="2C3B6F"/>
              </a:solidFill>
            </a:endParaRPr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>
                <a:solidFill>
                  <a:srgbClr val="2C3B6F"/>
                </a:solidFill>
              </a:rPr>
              <a:t>POKEA SIFA 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BWANA POKEA SIFA 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JINA LAKO LITUKUZWE 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BWANA POKEA SIFA</a:t>
            </a:r>
            <a:br>
              <a:rPr lang="en-US" b="1">
                <a:solidFill>
                  <a:srgbClr val="2C3B6F"/>
                </a:solidFill>
              </a:rPr>
            </a:br>
            <a:endParaRPr/>
          </a:p>
        </p:txBody>
      </p:sp>
      <p:sp>
        <p:nvSpPr>
          <p:cNvPr id="12876" name="Google Shape;12876;p1911"/>
          <p:cNvSpPr txBox="1">
            <a:spLocks noGrp="1"/>
          </p:cNvSpPr>
          <p:nvPr>
            <p:ph type="ftr" idx="11"/>
          </p:nvPr>
        </p:nvSpPr>
        <p:spPr>
          <a:xfrm>
            <a:off x="4648201" y="6262688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1" name="Google Shape;12881;p1912"/>
          <p:cNvSpPr txBox="1">
            <a:spLocks noGrp="1"/>
          </p:cNvSpPr>
          <p:nvPr>
            <p:ph type="title"/>
          </p:nvPr>
        </p:nvSpPr>
        <p:spPr>
          <a:xfrm>
            <a:off x="1895475" y="1485902"/>
            <a:ext cx="8439150" cy="286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ULIUMBA VYOTE VIISHIO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DUNIA, JUA NA MWEZI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</a:t>
            </a:r>
            <a:endParaRPr/>
          </a:p>
        </p:txBody>
      </p:sp>
      <p:sp>
        <p:nvSpPr>
          <p:cNvPr id="12882" name="Google Shape;12882;p19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7" name="Google Shape;12887;p1913"/>
          <p:cNvSpPr txBox="1">
            <a:spLocks noGrp="1"/>
          </p:cNvSpPr>
          <p:nvPr>
            <p:ph type="title"/>
          </p:nvPr>
        </p:nvSpPr>
        <p:spPr>
          <a:xfrm>
            <a:off x="2152651" y="1524002"/>
            <a:ext cx="8077200" cy="279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POKEA SIFA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JINA LAKO LITUKUZWE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</a:t>
            </a:r>
            <a:endParaRPr/>
          </a:p>
        </p:txBody>
      </p:sp>
      <p:sp>
        <p:nvSpPr>
          <p:cNvPr id="12888" name="Google Shape;12888;p19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92"/>
          <p:cNvSpPr txBox="1">
            <a:spLocks noGrp="1"/>
          </p:cNvSpPr>
          <p:nvPr>
            <p:ph type="body" idx="1"/>
          </p:nvPr>
        </p:nvSpPr>
        <p:spPr>
          <a:xfrm>
            <a:off x="646545" y="1553528"/>
            <a:ext cx="1096356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TWAKUPA HESHIMA NA SIFA ZOTE </a:t>
            </a:r>
            <a:endParaRPr sz="5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EWE MUNGU UMETUKUKA</a:t>
            </a:r>
            <a:endParaRPr sz="54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3" name="Google Shape;12893;p1914"/>
          <p:cNvSpPr txBox="1">
            <a:spLocks noGrp="1"/>
          </p:cNvSpPr>
          <p:nvPr>
            <p:ph type="title"/>
          </p:nvPr>
        </p:nvSpPr>
        <p:spPr>
          <a:xfrm>
            <a:off x="1962152" y="1590677"/>
            <a:ext cx="8220075" cy="282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ENZI YAKO NI YA MILELE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MILELE HATA MILELE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94" name="Google Shape;12894;p19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9" name="Google Shape;12899;p1915"/>
          <p:cNvSpPr txBox="1">
            <a:spLocks noGrp="1"/>
          </p:cNvSpPr>
          <p:nvPr>
            <p:ph type="title"/>
          </p:nvPr>
        </p:nvSpPr>
        <p:spPr>
          <a:xfrm>
            <a:off x="1914525" y="1514475"/>
            <a:ext cx="8420100" cy="280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POKEA SIFA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JINA LAKO LITUKUZWE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</a:t>
            </a:r>
            <a:endParaRPr/>
          </a:p>
        </p:txBody>
      </p:sp>
      <p:sp>
        <p:nvSpPr>
          <p:cNvPr id="12900" name="Google Shape;12900;p19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5" name="Google Shape;12905;p1916"/>
          <p:cNvSpPr txBox="1">
            <a:spLocks noGrp="1"/>
          </p:cNvSpPr>
          <p:nvPr>
            <p:ph type="title"/>
          </p:nvPr>
        </p:nvSpPr>
        <p:spPr>
          <a:xfrm>
            <a:off x="1790701" y="1524002"/>
            <a:ext cx="8562975" cy="271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UTUKUFU WOTE NI WAKO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 err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SIFA</a:t>
            </a: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 ZOTE ZAKO MILELE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</a:t>
            </a:r>
            <a:br>
              <a:rPr lang="en-US" sz="3600" b="1" dirty="0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 dirty="0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06" name="Google Shape;12906;p19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1" name="Google Shape;12911;p1917"/>
          <p:cNvSpPr txBox="1">
            <a:spLocks noGrp="1"/>
          </p:cNvSpPr>
          <p:nvPr>
            <p:ph type="title"/>
          </p:nvPr>
        </p:nvSpPr>
        <p:spPr>
          <a:xfrm>
            <a:off x="2019301" y="1533525"/>
            <a:ext cx="8105775" cy="27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POKEA SIFA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JINA LAKO LITUKUZWE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BWANA POKEA SIFA</a:t>
            </a:r>
            <a:endParaRPr/>
          </a:p>
        </p:txBody>
      </p:sp>
      <p:sp>
        <p:nvSpPr>
          <p:cNvPr id="12912" name="Google Shape;12912;p19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7" name="Google Shape;12917;p1918"/>
          <p:cNvSpPr txBox="1">
            <a:spLocks noGrp="1"/>
          </p:cNvSpPr>
          <p:nvPr>
            <p:ph type="title"/>
          </p:nvPr>
        </p:nvSpPr>
        <p:spPr>
          <a:xfrm>
            <a:off x="1981201" y="0"/>
            <a:ext cx="8229600" cy="717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GREAT IS THY FAITHFULNESS</a:t>
            </a:r>
            <a:r>
              <a:rPr lang="en-US" sz="3600">
                <a:solidFill>
                  <a:srgbClr val="FFFF00"/>
                </a:solidFill>
              </a:rPr>
              <a:t> C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18" name="Google Shape;12918;p1918"/>
          <p:cNvSpPr txBox="1">
            <a:spLocks noGrp="1"/>
          </p:cNvSpPr>
          <p:nvPr>
            <p:ph type="body" idx="1"/>
          </p:nvPr>
        </p:nvSpPr>
        <p:spPr>
          <a:xfrm>
            <a:off x="1981201" y="941389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70000" lnSpcReduction="20000"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b="1">
              <a:solidFill>
                <a:srgbClr val="2C3B6F"/>
              </a:solidFill>
            </a:endParaRPr>
          </a:p>
          <a:p>
            <a:pPr marL="91438" lvl="0" indent="-235584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>
                <a:solidFill>
                  <a:srgbClr val="2C3B6F"/>
                </a:solidFill>
              </a:rPr>
              <a:t>GREAT IS THY FAITHFULNESS 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O GOD MY FATHER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THERE IS NO SHADOW OF TURNING WITH THEE</a:t>
            </a:r>
            <a:br>
              <a:rPr lang="en-US" b="1">
                <a:solidFill>
                  <a:srgbClr val="2C3B6F"/>
                </a:solidFill>
              </a:rPr>
            </a:br>
            <a:br>
              <a:rPr lang="en-US" b="1">
                <a:solidFill>
                  <a:srgbClr val="2C3B6F"/>
                </a:solidFill>
              </a:rPr>
            </a:br>
            <a:br>
              <a:rPr lang="en-US" b="1">
                <a:solidFill>
                  <a:srgbClr val="2C3B6F"/>
                </a:solidFill>
              </a:rPr>
            </a:br>
            <a:br>
              <a:rPr lang="en-US" b="1">
                <a:solidFill>
                  <a:srgbClr val="2C3B6F"/>
                </a:solidFill>
              </a:rPr>
            </a:br>
            <a:endParaRPr/>
          </a:p>
        </p:txBody>
      </p:sp>
      <p:sp>
        <p:nvSpPr>
          <p:cNvPr id="12919" name="Google Shape;12919;p19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4" name="Google Shape;12924;p1919"/>
          <p:cNvSpPr txBox="1">
            <a:spLocks noGrp="1"/>
          </p:cNvSpPr>
          <p:nvPr>
            <p:ph type="title"/>
          </p:nvPr>
        </p:nvSpPr>
        <p:spPr>
          <a:xfrm>
            <a:off x="2000252" y="1500190"/>
            <a:ext cx="8201025" cy="3671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THOU CHANGEST NOT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THY COMPASSIONS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THEY FAIL NOT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AS THOU HAST BEEN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THOU FOREVER WILL BE</a:t>
            </a:r>
            <a:endParaRPr/>
          </a:p>
        </p:txBody>
      </p:sp>
      <p:sp>
        <p:nvSpPr>
          <p:cNvPr id="12925" name="Google Shape;12925;p19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0" name="Google Shape;12930;p1920"/>
          <p:cNvSpPr txBox="1">
            <a:spLocks noGrp="1"/>
          </p:cNvSpPr>
          <p:nvPr>
            <p:ph type="title"/>
          </p:nvPr>
        </p:nvSpPr>
        <p:spPr>
          <a:xfrm>
            <a:off x="1800226" y="1514475"/>
            <a:ext cx="8562975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GREAT IS THY FAITHFULNESS!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GREAT IS THY FAITHFULNESS!</a:t>
            </a:r>
            <a:endParaRPr/>
          </a:p>
        </p:txBody>
      </p:sp>
      <p:sp>
        <p:nvSpPr>
          <p:cNvPr id="12931" name="Google Shape;12931;p19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6" name="Google Shape;12936;p1921"/>
          <p:cNvSpPr txBox="1">
            <a:spLocks noGrp="1"/>
          </p:cNvSpPr>
          <p:nvPr>
            <p:ph type="title"/>
          </p:nvPr>
        </p:nvSpPr>
        <p:spPr>
          <a:xfrm>
            <a:off x="1676400" y="1524000"/>
            <a:ext cx="8858250" cy="2376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MORNING BY MORNING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NEW MERCIES I SEE</a:t>
            </a:r>
            <a:endParaRPr/>
          </a:p>
        </p:txBody>
      </p:sp>
      <p:sp>
        <p:nvSpPr>
          <p:cNvPr id="12937" name="Google Shape;12937;p19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2" name="Google Shape;12942;p1922"/>
          <p:cNvSpPr txBox="1">
            <a:spLocks noGrp="1"/>
          </p:cNvSpPr>
          <p:nvPr>
            <p:ph type="title"/>
          </p:nvPr>
        </p:nvSpPr>
        <p:spPr>
          <a:xfrm>
            <a:off x="1857375" y="1466850"/>
            <a:ext cx="8458200" cy="3105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ALL I HAVE NEEDED THY HAND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HATH PROVIDED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GREAT IS THY FAITHFULNESS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LORD UNTO ME!</a:t>
            </a:r>
            <a:endParaRPr/>
          </a:p>
        </p:txBody>
      </p:sp>
      <p:sp>
        <p:nvSpPr>
          <p:cNvPr id="12943" name="Google Shape;12943;p19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8" name="Google Shape;12948;p1923"/>
          <p:cNvSpPr txBox="1">
            <a:spLocks noGrp="1"/>
          </p:cNvSpPr>
          <p:nvPr>
            <p:ph type="title"/>
          </p:nvPr>
        </p:nvSpPr>
        <p:spPr>
          <a:xfrm>
            <a:off x="1809750" y="1504951"/>
            <a:ext cx="8515350" cy="309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SUMMER AND WINTER AND SPRINGTIME AND HARVEST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SUN MOON AND STARS IN THEIR COURSES ABOVE</a:t>
            </a:r>
            <a:endParaRPr/>
          </a:p>
        </p:txBody>
      </p:sp>
      <p:sp>
        <p:nvSpPr>
          <p:cNvPr id="12949" name="Google Shape;12949;p19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193"/>
          <p:cNvSpPr txBox="1">
            <a:spLocks noGrp="1"/>
          </p:cNvSpPr>
          <p:nvPr>
            <p:ph type="body" idx="1"/>
          </p:nvPr>
        </p:nvSpPr>
        <p:spPr>
          <a:xfrm>
            <a:off x="646545" y="1553528"/>
            <a:ext cx="1096356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UMETUKUKA! UMETUKUKA </a:t>
            </a:r>
            <a:endParaRPr sz="5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EWE MUNGU UMETUKUKA </a:t>
            </a:r>
            <a:endParaRPr/>
          </a:p>
        </p:txBody>
      </p:sp>
    </p:spTree>
  </p:cSld>
  <p:clrMapOvr>
    <a:masterClrMapping/>
  </p:clrMapOvr>
</p:sld>
</file>

<file path=ppt/slides/slide1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4" name="Google Shape;12954;p1924"/>
          <p:cNvSpPr txBox="1">
            <a:spLocks noGrp="1"/>
          </p:cNvSpPr>
          <p:nvPr>
            <p:ph type="title"/>
          </p:nvPr>
        </p:nvSpPr>
        <p:spPr>
          <a:xfrm>
            <a:off x="1952626" y="1552576"/>
            <a:ext cx="8324850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JOIN WITH ALL NATURE IN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MANIFOLD WITNESS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TO THY GREAT FAITHFULNESS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MERCY AND LOVE</a:t>
            </a:r>
            <a:endParaRPr/>
          </a:p>
        </p:txBody>
      </p:sp>
      <p:sp>
        <p:nvSpPr>
          <p:cNvPr id="12955" name="Google Shape;12955;p19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0" name="Google Shape;12960;p1925"/>
          <p:cNvSpPr txBox="1">
            <a:spLocks noGrp="1"/>
          </p:cNvSpPr>
          <p:nvPr>
            <p:ph type="title"/>
          </p:nvPr>
        </p:nvSpPr>
        <p:spPr>
          <a:xfrm>
            <a:off x="1524000" y="971552"/>
            <a:ext cx="9144000" cy="3586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GREAT IS THY FAITHFULNESS!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GREAT IS THY FAITHFULNESS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3600" b="1">
              <a:solidFill>
                <a:srgbClr val="2C3B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61" name="Google Shape;12961;p19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6" name="Google Shape;12966;p1926"/>
          <p:cNvSpPr txBox="1">
            <a:spLocks noGrp="1"/>
          </p:cNvSpPr>
          <p:nvPr>
            <p:ph type="title"/>
          </p:nvPr>
        </p:nvSpPr>
        <p:spPr>
          <a:xfrm>
            <a:off x="2228852" y="1524000"/>
            <a:ext cx="7800975" cy="253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MORNING BY MORNING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NEW MERCIES I SEE</a:t>
            </a:r>
            <a:endParaRPr/>
          </a:p>
        </p:txBody>
      </p:sp>
      <p:sp>
        <p:nvSpPr>
          <p:cNvPr id="12967" name="Google Shape;12967;p19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2" name="Google Shape;12972;p1927"/>
          <p:cNvSpPr txBox="1">
            <a:spLocks noGrp="1"/>
          </p:cNvSpPr>
          <p:nvPr>
            <p:ph type="title"/>
          </p:nvPr>
        </p:nvSpPr>
        <p:spPr>
          <a:xfrm>
            <a:off x="1800227" y="1485901"/>
            <a:ext cx="8524875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ALL I HAVE NEEDED THY HAND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HATH PROVIDED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GREAT IS THY FAITHFULNESS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LORD UNTO ME!</a:t>
            </a:r>
            <a:endParaRPr/>
          </a:p>
        </p:txBody>
      </p:sp>
      <p:sp>
        <p:nvSpPr>
          <p:cNvPr id="12973" name="Google Shape;12973;p19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8" name="Google Shape;12978;p1928"/>
          <p:cNvSpPr txBox="1">
            <a:spLocks noGrp="1"/>
          </p:cNvSpPr>
          <p:nvPr>
            <p:ph type="title"/>
          </p:nvPr>
        </p:nvSpPr>
        <p:spPr>
          <a:xfrm>
            <a:off x="1914527" y="1543051"/>
            <a:ext cx="8372475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PARDON FOR SIN AND A PEACE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THAT ENDURETH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THINE OWN DEAR PRESENCE TO CHEER AND TO GUIDE</a:t>
            </a:r>
            <a:endParaRPr/>
          </a:p>
        </p:txBody>
      </p:sp>
      <p:sp>
        <p:nvSpPr>
          <p:cNvPr id="12979" name="Google Shape;12979;p19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4" name="Google Shape;12984;p1929"/>
          <p:cNvSpPr txBox="1">
            <a:spLocks noGrp="1"/>
          </p:cNvSpPr>
          <p:nvPr>
            <p:ph type="title"/>
          </p:nvPr>
        </p:nvSpPr>
        <p:spPr>
          <a:xfrm>
            <a:off x="1762127" y="1485902"/>
            <a:ext cx="8620125" cy="301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STRENGTH FOR TODAY AND BRIGHT HOPE FOR TOMORROW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BLESSINGS ALL MINE WITH TEN THOUSAND BESIDE!</a:t>
            </a:r>
            <a:endParaRPr/>
          </a:p>
        </p:txBody>
      </p:sp>
      <p:sp>
        <p:nvSpPr>
          <p:cNvPr id="12985" name="Google Shape;12985;p19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0" name="Google Shape;12990;p1930"/>
          <p:cNvSpPr txBox="1">
            <a:spLocks noGrp="1"/>
          </p:cNvSpPr>
          <p:nvPr>
            <p:ph type="title"/>
          </p:nvPr>
        </p:nvSpPr>
        <p:spPr>
          <a:xfrm>
            <a:off x="1847851" y="1485901"/>
            <a:ext cx="8496300" cy="237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GREAT IS THY FAITHFULNESS!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GREAT IS THY FAITHFULNESS!</a:t>
            </a:r>
            <a:endParaRPr/>
          </a:p>
        </p:txBody>
      </p:sp>
      <p:sp>
        <p:nvSpPr>
          <p:cNvPr id="12991" name="Google Shape;12991;p19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6" name="Google Shape;12996;p1931"/>
          <p:cNvSpPr txBox="1">
            <a:spLocks noGrp="1"/>
          </p:cNvSpPr>
          <p:nvPr>
            <p:ph type="title"/>
          </p:nvPr>
        </p:nvSpPr>
        <p:spPr>
          <a:xfrm>
            <a:off x="1790700" y="1495427"/>
            <a:ext cx="859155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MORNING BY MORNING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NEW MERCIES I SEE</a:t>
            </a:r>
            <a:endParaRPr/>
          </a:p>
        </p:txBody>
      </p:sp>
      <p:sp>
        <p:nvSpPr>
          <p:cNvPr id="12997" name="Google Shape;12997;p19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2" name="Google Shape;13002;p1932"/>
          <p:cNvSpPr txBox="1">
            <a:spLocks noGrp="1"/>
          </p:cNvSpPr>
          <p:nvPr>
            <p:ph type="title"/>
          </p:nvPr>
        </p:nvSpPr>
        <p:spPr>
          <a:xfrm>
            <a:off x="1781176" y="1609727"/>
            <a:ext cx="8515350" cy="2771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ALL I HAVE NEEDED THY HAND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HATH PROVIDED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GREAT IS THY FAITHFULNESS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LORD UNTO ME!</a:t>
            </a:r>
            <a:endParaRPr/>
          </a:p>
        </p:txBody>
      </p:sp>
      <p:sp>
        <p:nvSpPr>
          <p:cNvPr id="13003" name="Google Shape;13003;p19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8" name="Google Shape;13008;p1933"/>
          <p:cNvSpPr txBox="1">
            <a:spLocks noGrp="1"/>
          </p:cNvSpPr>
          <p:nvPr>
            <p:ph type="title"/>
          </p:nvPr>
        </p:nvSpPr>
        <p:spPr>
          <a:xfrm>
            <a:off x="1955801" y="199155"/>
            <a:ext cx="8229600" cy="1223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WE ARE ONE BODY</a:t>
            </a:r>
            <a:r>
              <a:rPr lang="en-US" b="1">
                <a:solidFill>
                  <a:srgbClr val="318B71"/>
                </a:solidFill>
              </a:rPr>
              <a:t> (E)</a:t>
            </a:r>
            <a:endParaRPr b="1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09" name="Google Shape;13009;p1933"/>
          <p:cNvSpPr txBox="1">
            <a:spLocks noGrp="1"/>
          </p:cNvSpPr>
          <p:nvPr>
            <p:ph type="body" idx="1"/>
          </p:nvPr>
        </p:nvSpPr>
        <p:spPr>
          <a:xfrm>
            <a:off x="1890714" y="1551709"/>
            <a:ext cx="8229600" cy="3826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20000"/>
          </a:bodyPr>
          <a:lstStyle/>
          <a:p>
            <a:pPr marL="91438" lvl="0" indent="-31130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 u="sng"/>
              <a:t> </a:t>
            </a:r>
            <a:br>
              <a:rPr lang="en-US" b="1"/>
            </a:br>
            <a:r>
              <a:rPr lang="en-US" b="1"/>
              <a:t>THOUGH WE ARE MANY</a:t>
            </a:r>
            <a:br>
              <a:rPr lang="en-US" b="1"/>
            </a:br>
            <a:r>
              <a:rPr lang="en-US" b="1"/>
              <a:t>WE ARE ONE BODY</a:t>
            </a:r>
            <a:br>
              <a:rPr lang="en-US" b="1"/>
            </a:br>
            <a:r>
              <a:rPr lang="en-US" b="1"/>
              <a:t>WE ARE ONE BODY IN CHRIST </a:t>
            </a:r>
            <a:br>
              <a:rPr lang="en-US" b="1"/>
            </a:br>
            <a:r>
              <a:rPr lang="en-US" b="1"/>
              <a:t>X2</a:t>
            </a:r>
            <a:br>
              <a:rPr lang="en-US" b="1"/>
            </a:br>
            <a:endParaRPr/>
          </a:p>
        </p:txBody>
      </p:sp>
      <p:sp>
        <p:nvSpPr>
          <p:cNvPr id="13010" name="Google Shape;13010;p1933"/>
          <p:cNvSpPr txBox="1">
            <a:spLocks noGrp="1"/>
          </p:cNvSpPr>
          <p:nvPr>
            <p:ph type="ftr" idx="11"/>
          </p:nvPr>
        </p:nvSpPr>
        <p:spPr>
          <a:xfrm>
            <a:off x="3686185" y="6510908"/>
            <a:ext cx="4822804" cy="314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94"/>
          <p:cNvSpPr txBox="1">
            <a:spLocks noGrp="1"/>
          </p:cNvSpPr>
          <p:nvPr>
            <p:ph type="title"/>
          </p:nvPr>
        </p:nvSpPr>
        <p:spPr>
          <a:xfrm>
            <a:off x="1981201" y="191453"/>
            <a:ext cx="8229600" cy="1267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rgbClr val="00B050"/>
                </a:solidFill>
              </a:rPr>
              <a:t>MTAKATIFU</a:t>
            </a:r>
            <a:endParaRPr/>
          </a:p>
        </p:txBody>
      </p:sp>
      <p:sp>
        <p:nvSpPr>
          <p:cNvPr id="1108" name="Google Shape;1108;p194"/>
          <p:cNvSpPr txBox="1">
            <a:spLocks noGrp="1"/>
          </p:cNvSpPr>
          <p:nvPr>
            <p:ph type="body" idx="1"/>
          </p:nvPr>
        </p:nvSpPr>
        <p:spPr>
          <a:xfrm>
            <a:off x="341745" y="1538290"/>
            <a:ext cx="11517745" cy="3883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SITAABUDU MIUNGU MINGINE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ILIYO NA MIFANO YEYOTE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SITAPIGA MAGOTI YANGU NISUJUDU </a:t>
            </a:r>
            <a:endParaRPr dirty="0"/>
          </a:p>
        </p:txBody>
      </p:sp>
    </p:spTree>
  </p:cSld>
  <p:clrMapOvr>
    <a:masterClrMapping/>
  </p:clrMapOvr>
</p:sld>
</file>

<file path=ppt/slides/slide1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5" name="Google Shape;13015;p1934"/>
          <p:cNvSpPr txBox="1">
            <a:spLocks noGrp="1"/>
          </p:cNvSpPr>
          <p:nvPr>
            <p:ph type="title"/>
          </p:nvPr>
        </p:nvSpPr>
        <p:spPr>
          <a:xfrm>
            <a:off x="1811338" y="930275"/>
            <a:ext cx="8710612" cy="374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ONE FAITH IN THE LORD JESUS CHRIST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BINDING US TOGETHER IN ONE CHORD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ONE HOPE IN THE ONE  GOD 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ONE FATHER OVER ALL</a:t>
            </a:r>
            <a:endParaRPr/>
          </a:p>
        </p:txBody>
      </p:sp>
      <p:sp>
        <p:nvSpPr>
          <p:cNvPr id="13016" name="Google Shape;13016;p19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1" name="Google Shape;13021;p1935"/>
          <p:cNvSpPr txBox="1">
            <a:spLocks noGrp="1"/>
          </p:cNvSpPr>
          <p:nvPr>
            <p:ph type="body" idx="1"/>
          </p:nvPr>
        </p:nvSpPr>
        <p:spPr>
          <a:xfrm>
            <a:off x="1690690" y="960439"/>
            <a:ext cx="88106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77500" lnSpcReduction="20000"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b="1"/>
          </a:p>
          <a:p>
            <a:pPr marL="91438" lvl="0" indent="-26082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INGAWA TUKO WENGI,</a:t>
            </a:r>
            <a:endParaRPr/>
          </a:p>
          <a:p>
            <a:pPr marL="91438" lvl="0" indent="-26082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TU MWILI MOJA,</a:t>
            </a:r>
            <a:endParaRPr/>
          </a:p>
          <a:p>
            <a:pPr marL="91438" lvl="0" indent="-26082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MWILI MOJA NDANI YA KRISTO .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endParaRPr/>
          </a:p>
        </p:txBody>
      </p:sp>
      <p:sp>
        <p:nvSpPr>
          <p:cNvPr id="13022" name="Google Shape;13022;p19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7" name="Google Shape;13027;p1936"/>
          <p:cNvSpPr txBox="1">
            <a:spLocks noGrp="1"/>
          </p:cNvSpPr>
          <p:nvPr>
            <p:ph type="title"/>
          </p:nvPr>
        </p:nvSpPr>
        <p:spPr>
          <a:xfrm>
            <a:off x="2006600" y="1"/>
            <a:ext cx="8229600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600"/>
              <a:buFont typeface="Calibri"/>
              <a:buNone/>
            </a:pPr>
            <a:r>
              <a:rPr lang="en-US" sz="3600" u="sng">
                <a:solidFill>
                  <a:srgbClr val="FFFF00"/>
                </a:solidFill>
              </a:rPr>
              <a:t>THOU OH LORD (</a:t>
            </a:r>
            <a:r>
              <a:rPr lang="en-US" sz="3600">
                <a:solidFill>
                  <a:srgbClr val="FFFF00"/>
                </a:solidFill>
              </a:rPr>
              <a:t>E#M/G)</a:t>
            </a:r>
            <a:endParaRPr sz="36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28" name="Google Shape;13028;p1936"/>
          <p:cNvSpPr txBox="1">
            <a:spLocks noGrp="1"/>
          </p:cNvSpPr>
          <p:nvPr>
            <p:ph type="body" idx="1"/>
          </p:nvPr>
        </p:nvSpPr>
        <p:spPr>
          <a:xfrm>
            <a:off x="1993900" y="915989"/>
            <a:ext cx="822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THOU OH LORD ARE A SHIELD FOR ME</a:t>
            </a:r>
            <a:br>
              <a:rPr lang="en-US" b="1">
                <a:solidFill>
                  <a:srgbClr val="2C3B6F"/>
                </a:solidFill>
              </a:rPr>
            </a:br>
            <a:r>
              <a:rPr lang="en-US" b="1">
                <a:solidFill>
                  <a:srgbClr val="2C3B6F"/>
                </a:solidFill>
              </a:rPr>
              <a:t>MY GLORY, THE LIFTER OF MY HEAD</a:t>
            </a:r>
            <a:br>
              <a:rPr lang="en-US" b="1">
                <a:solidFill>
                  <a:srgbClr val="2C3B6F"/>
                </a:solidFill>
              </a:rPr>
            </a:br>
            <a:endParaRPr/>
          </a:p>
        </p:txBody>
      </p:sp>
      <p:sp>
        <p:nvSpPr>
          <p:cNvPr id="13029" name="Google Shape;13029;p19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4" name="Google Shape;13034;p1937"/>
          <p:cNvSpPr txBox="1">
            <a:spLocks noGrp="1"/>
          </p:cNvSpPr>
          <p:nvPr>
            <p:ph type="title"/>
          </p:nvPr>
        </p:nvSpPr>
        <p:spPr>
          <a:xfrm>
            <a:off x="1524000" y="1000127"/>
            <a:ext cx="9144000" cy="3529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C3B6F"/>
              </a:buClr>
              <a:buSzPts val="3600"/>
              <a:buFont typeface="Calibri"/>
              <a:buNone/>
            </a:pP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THANK YOU FOR LIFTING (ECHO) X3</a:t>
            </a:r>
            <a:b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b="1">
                <a:solidFill>
                  <a:srgbClr val="2C3B6F"/>
                </a:solidFill>
                <a:latin typeface="Calibri"/>
                <a:ea typeface="Calibri"/>
                <a:cs typeface="Calibri"/>
                <a:sym typeface="Calibri"/>
              </a:rPr>
              <a:t>MY HEAD</a:t>
            </a:r>
            <a:endParaRPr/>
          </a:p>
        </p:txBody>
      </p:sp>
      <p:sp>
        <p:nvSpPr>
          <p:cNvPr id="13035" name="Google Shape;13035;p19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0" name="Google Shape;13040;p1938"/>
          <p:cNvSpPr txBox="1">
            <a:spLocks noGrp="1"/>
          </p:cNvSpPr>
          <p:nvPr>
            <p:ph type="title"/>
          </p:nvPr>
        </p:nvSpPr>
        <p:spPr>
          <a:xfrm>
            <a:off x="1993900" y="350982"/>
            <a:ext cx="8229600" cy="11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JEHOVAH IS YOUR NAME</a:t>
            </a:r>
            <a:endParaRPr sz="5400" b="1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41" name="Google Shape;13041;p1938"/>
          <p:cNvSpPr txBox="1">
            <a:spLocks noGrp="1"/>
          </p:cNvSpPr>
          <p:nvPr>
            <p:ph type="body" idx="1"/>
          </p:nvPr>
        </p:nvSpPr>
        <p:spPr>
          <a:xfrm>
            <a:off x="979055" y="1468581"/>
            <a:ext cx="10067636" cy="3909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JEHOVAH IS YOUR NAME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JEHOVAH IS YOUR NAME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JEHOVAH IS YOUR NAME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JEHOVAH IS YOUR NAME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042" name="Google Shape;13042;p19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7" name="Google Shape;13047;p1939"/>
          <p:cNvSpPr txBox="1">
            <a:spLocks noGrp="1"/>
          </p:cNvSpPr>
          <p:nvPr>
            <p:ph type="title"/>
          </p:nvPr>
        </p:nvSpPr>
        <p:spPr>
          <a:xfrm>
            <a:off x="1524000" y="1560945"/>
            <a:ext cx="9144000" cy="4100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MIGHTY WARRIOR  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GREAT IN BATTLE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JEHOVAH IS YOUR NAME</a:t>
            </a: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5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54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48" name="Google Shape;13048;p19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3" name="Google Shape;13053;p1940"/>
          <p:cNvSpPr txBox="1">
            <a:spLocks noGrp="1"/>
          </p:cNvSpPr>
          <p:nvPr>
            <p:ph type="title"/>
          </p:nvPr>
        </p:nvSpPr>
        <p:spPr>
          <a:xfrm>
            <a:off x="1993900" y="350982"/>
            <a:ext cx="8229600" cy="11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BE LIFTED</a:t>
            </a:r>
            <a:endParaRPr sz="5400" b="1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54" name="Google Shape;13054;p1940"/>
          <p:cNvSpPr txBox="1">
            <a:spLocks noGrp="1"/>
          </p:cNvSpPr>
          <p:nvPr>
            <p:ph type="body" idx="1"/>
          </p:nvPr>
        </p:nvSpPr>
        <p:spPr>
          <a:xfrm>
            <a:off x="979055" y="1468581"/>
            <a:ext cx="10067636" cy="3909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OH BE LIFTED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ABOVE ALL OTHER GODS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WE LAY OUR CROWNS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AND WORSHIP YOU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3055" name="Google Shape;13055;p19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0" name="Google Shape;13060;p1941"/>
          <p:cNvSpPr txBox="1">
            <a:spLocks noGrp="1"/>
          </p:cNvSpPr>
          <p:nvPr>
            <p:ph type="title"/>
          </p:nvPr>
        </p:nvSpPr>
        <p:spPr>
          <a:xfrm>
            <a:off x="1524000" y="1560945"/>
            <a:ext cx="9144000" cy="4100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GLORIOUS GOD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PRAISE YOUR NAME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LAY OUR CROWNS 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WORSHIP YOU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61" name="Google Shape;13061;p19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6" name="Google Shape;13066;p1942"/>
          <p:cNvSpPr txBox="1">
            <a:spLocks noGrp="1"/>
          </p:cNvSpPr>
          <p:nvPr>
            <p:ph type="title"/>
          </p:nvPr>
        </p:nvSpPr>
        <p:spPr>
          <a:xfrm>
            <a:off x="1993900" y="350982"/>
            <a:ext cx="8229600" cy="11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LAY OUR CROWNS</a:t>
            </a:r>
            <a:r>
              <a:rPr lang="en-US" sz="5400" b="1">
                <a:solidFill>
                  <a:srgbClr val="318B71"/>
                </a:solidFill>
              </a:rPr>
              <a:t> D</a:t>
            </a:r>
            <a:endParaRPr sz="5400" b="1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67" name="Google Shape;13067;p1942"/>
          <p:cNvSpPr txBox="1">
            <a:spLocks noGrp="1"/>
          </p:cNvSpPr>
          <p:nvPr>
            <p:ph type="body" idx="1"/>
          </p:nvPr>
        </p:nvSpPr>
        <p:spPr>
          <a:xfrm>
            <a:off x="1878014" y="1468581"/>
            <a:ext cx="8229600" cy="3909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br>
              <a:rPr lang="en-US" b="1" u="sng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WE FALL DOWN, WE LAY OUR CROWNS, 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AT THE FEET OF JESUS.</a:t>
            </a:r>
            <a:br>
              <a:rPr lang="en-US" b="1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</p:txBody>
      </p:sp>
      <p:sp>
        <p:nvSpPr>
          <p:cNvPr id="13068" name="Google Shape;13068;p19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3" name="Google Shape;13073;p1943"/>
          <p:cNvSpPr txBox="1">
            <a:spLocks noGrp="1"/>
          </p:cNvSpPr>
          <p:nvPr>
            <p:ph type="title"/>
          </p:nvPr>
        </p:nvSpPr>
        <p:spPr>
          <a:xfrm>
            <a:off x="1524000" y="1560945"/>
            <a:ext cx="9144000" cy="3785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 GREATNESS OF MERCY AND LOVE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AT THE FEET OF JESUS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74" name="Google Shape;13074;p19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195"/>
          <p:cNvSpPr txBox="1">
            <a:spLocks noGrp="1"/>
          </p:cNvSpPr>
          <p:nvPr>
            <p:ph type="body" idx="1"/>
          </p:nvPr>
        </p:nvSpPr>
        <p:spPr>
          <a:xfrm>
            <a:off x="175491" y="1538289"/>
            <a:ext cx="11850253" cy="4252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 dirty="0">
                <a:solidFill>
                  <a:schemeClr val="dk1"/>
                </a:solidFill>
              </a:rPr>
              <a:t>NITAKUSANYA SADAKA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 dirty="0">
                <a:solidFill>
                  <a:schemeClr val="dk1"/>
                </a:solidFill>
              </a:rPr>
              <a:t>ZANGU ZIWE MANUKATO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 dirty="0">
                <a:solidFill>
                  <a:schemeClr val="dk1"/>
                </a:solidFill>
              </a:rPr>
              <a:t>KWA YESU ASTAHILI SIFA</a:t>
            </a:r>
            <a:endParaRPr dirty="0"/>
          </a:p>
        </p:txBody>
      </p:sp>
    </p:spTree>
  </p:cSld>
  <p:clrMapOvr>
    <a:masterClrMapping/>
  </p:clrMapOvr>
</p:sld>
</file>

<file path=ppt/slides/slide1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9" name="Google Shape;13079;p1944"/>
          <p:cNvSpPr txBox="1">
            <a:spLocks noGrp="1"/>
          </p:cNvSpPr>
          <p:nvPr>
            <p:ph type="title"/>
          </p:nvPr>
        </p:nvSpPr>
        <p:spPr>
          <a:xfrm>
            <a:off x="1709163" y="1461078"/>
            <a:ext cx="8836025" cy="35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WE CRY HOLY, HOLY, HOLY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CRY HOLY, HOLY, HOLY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THE LORD</a:t>
            </a:r>
            <a:br>
              <a:rPr lang="en-US" sz="5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5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80" name="Google Shape;13080;p19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5" name="Google Shape;13085;p1945"/>
          <p:cNvSpPr txBox="1">
            <a:spLocks noGrp="1"/>
          </p:cNvSpPr>
          <p:nvPr>
            <p:ph type="title"/>
          </p:nvPr>
        </p:nvSpPr>
        <p:spPr>
          <a:xfrm>
            <a:off x="1981201" y="193964"/>
            <a:ext cx="8229600" cy="1080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NAFSI YANGU</a:t>
            </a:r>
            <a:endParaRPr sz="3600" b="1">
              <a:solidFill>
                <a:srgbClr val="318B71"/>
              </a:solidFill>
            </a:endParaRPr>
          </a:p>
        </p:txBody>
      </p:sp>
      <p:sp>
        <p:nvSpPr>
          <p:cNvPr id="13086" name="Google Shape;13086;p1945"/>
          <p:cNvSpPr txBox="1">
            <a:spLocks noGrp="1"/>
          </p:cNvSpPr>
          <p:nvPr>
            <p:ph type="body" idx="1"/>
          </p:nvPr>
        </p:nvSpPr>
        <p:spPr>
          <a:xfrm>
            <a:off x="1034474" y="1487056"/>
            <a:ext cx="10076871" cy="3716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03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 "/>
            </a:pPr>
            <a:r>
              <a:rPr lang="en-US" sz="3200" b="1"/>
              <a:t>NAFSI YANGU </a:t>
            </a:r>
            <a:endParaRPr/>
          </a:p>
          <a:p>
            <a:pPr marL="91438" lvl="0" indent="-203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200"/>
              <a:buChar char=" "/>
            </a:pPr>
            <a:r>
              <a:rPr lang="en-US" sz="3200" b="1"/>
              <a:t>YAKUNGOJA BWANA</a:t>
            </a:r>
            <a:endParaRPr/>
          </a:p>
          <a:p>
            <a:pPr marL="91438" lvl="0" indent="-203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200"/>
              <a:buChar char=" "/>
            </a:pPr>
            <a:r>
              <a:rPr lang="en-US" sz="3200" b="1"/>
              <a:t>KULIKO WALINZI </a:t>
            </a:r>
            <a:endParaRPr/>
          </a:p>
          <a:p>
            <a:pPr marL="91438" lvl="0" indent="-203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200"/>
              <a:buChar char=" "/>
            </a:pPr>
            <a:r>
              <a:rPr lang="en-US" sz="3200" b="1"/>
              <a:t>WANGOJAVYO ASUBUHI</a:t>
            </a:r>
            <a:endParaRPr/>
          </a:p>
        </p:txBody>
      </p:sp>
      <p:sp>
        <p:nvSpPr>
          <p:cNvPr id="13087" name="Google Shape;13087;p19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3" name="Google Shape;13093;p1946"/>
          <p:cNvSpPr txBox="1">
            <a:spLocks noGrp="1"/>
          </p:cNvSpPr>
          <p:nvPr>
            <p:ph type="body" idx="1"/>
          </p:nvPr>
        </p:nvSpPr>
        <p:spPr>
          <a:xfrm>
            <a:off x="1765302" y="941390"/>
            <a:ext cx="8582025" cy="3798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NAAM, KULIKO WALINZI</a:t>
            </a:r>
            <a:endParaRPr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WANGOJAVYO ASUBUHI</a:t>
            </a:r>
            <a:endParaRPr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NAFSI YANGU YAKUNGOJA</a:t>
            </a:r>
            <a:endParaRPr b="1"/>
          </a:p>
        </p:txBody>
      </p:sp>
      <p:sp>
        <p:nvSpPr>
          <p:cNvPr id="13094" name="Google Shape;13094;p19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9" name="Google Shape;13099;p1947"/>
          <p:cNvSpPr txBox="1">
            <a:spLocks noGrp="1"/>
          </p:cNvSpPr>
          <p:nvPr>
            <p:ph type="body" idx="1"/>
          </p:nvPr>
        </p:nvSpPr>
        <p:spPr>
          <a:xfrm>
            <a:off x="1790701" y="889000"/>
            <a:ext cx="8667750" cy="4764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WALE WOTE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WAMNGOJAO BWANA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WATAFANYWA UPYA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NGUVU ZAO MAISHANI</a:t>
            </a:r>
            <a:endParaRPr/>
          </a:p>
        </p:txBody>
      </p:sp>
      <p:sp>
        <p:nvSpPr>
          <p:cNvPr id="13100" name="Google Shape;13100;p19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6" name="Google Shape;13106;p1948"/>
          <p:cNvSpPr txBox="1">
            <a:spLocks noGrp="1"/>
          </p:cNvSpPr>
          <p:nvPr>
            <p:ph type="body" idx="1"/>
          </p:nvPr>
        </p:nvSpPr>
        <p:spPr>
          <a:xfrm>
            <a:off x="1790701" y="927100"/>
            <a:ext cx="8582025" cy="426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NAAM, KULIKO WALINZI</a:t>
            </a:r>
            <a:endParaRPr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WANGOJAVYO ASUBUHI</a:t>
            </a:r>
            <a:endParaRPr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latin typeface="Calibri"/>
                <a:ea typeface="Calibri"/>
                <a:cs typeface="Calibri"/>
                <a:sym typeface="Calibri"/>
              </a:rPr>
              <a:t>NAFSI YANGU YAKUNGOJA</a:t>
            </a:r>
            <a:endParaRPr b="1"/>
          </a:p>
        </p:txBody>
      </p:sp>
      <p:sp>
        <p:nvSpPr>
          <p:cNvPr id="13107" name="Google Shape;13107;p19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2" name="Google Shape;13112;p1949"/>
          <p:cNvSpPr txBox="1">
            <a:spLocks noGrp="1"/>
          </p:cNvSpPr>
          <p:nvPr>
            <p:ph type="title"/>
          </p:nvPr>
        </p:nvSpPr>
        <p:spPr>
          <a:xfrm>
            <a:off x="1981201" y="193964"/>
            <a:ext cx="8229600" cy="1080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 dirty="0">
                <a:solidFill>
                  <a:srgbClr val="318B71"/>
                </a:solidFill>
              </a:rPr>
              <a:t>NDEMIKABILA YAHWEH</a:t>
            </a:r>
            <a:endParaRPr sz="3600" b="1" dirty="0">
              <a:solidFill>
                <a:srgbClr val="318B71"/>
              </a:solidFill>
            </a:endParaRPr>
          </a:p>
        </p:txBody>
      </p:sp>
      <p:sp>
        <p:nvSpPr>
          <p:cNvPr id="13113" name="Google Shape;13113;p1949"/>
          <p:cNvSpPr txBox="1">
            <a:spLocks noGrp="1"/>
          </p:cNvSpPr>
          <p:nvPr>
            <p:ph type="body" idx="1"/>
          </p:nvPr>
        </p:nvSpPr>
        <p:spPr>
          <a:xfrm>
            <a:off x="1034474" y="1487056"/>
            <a:ext cx="10076871" cy="3999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03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 "/>
            </a:pPr>
            <a:r>
              <a:rPr lang="en-US" sz="3200" b="1" dirty="0"/>
              <a:t>NDEMIKABILA YAHWEH, (I DESIRE YOU LORD)</a:t>
            </a:r>
            <a:endParaRPr dirty="0"/>
          </a:p>
          <a:p>
            <a:pPr marL="91438" lvl="0" indent="-203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200"/>
              <a:buChar char=" "/>
            </a:pPr>
            <a:r>
              <a:rPr lang="en-US" sz="3200" b="1" dirty="0"/>
              <a:t>NDEMIKABILA AH </a:t>
            </a:r>
            <a:r>
              <a:rPr lang="en-US" sz="3200" b="1" dirty="0" err="1"/>
              <a:t>AH</a:t>
            </a:r>
            <a:r>
              <a:rPr lang="en-US" sz="3200" b="1" dirty="0"/>
              <a:t> (I DESIRE YOU AH AH)</a:t>
            </a:r>
            <a:endParaRPr dirty="0"/>
          </a:p>
          <a:p>
            <a:pPr marL="91438" lvl="0" indent="-203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200"/>
              <a:buChar char=" "/>
            </a:pPr>
            <a:r>
              <a:rPr lang="en-US" sz="3200" b="1" dirty="0"/>
              <a:t>NDEMIKABILA YAHWEH, (I DESIRE YOU LORD)</a:t>
            </a:r>
            <a:endParaRPr dirty="0"/>
          </a:p>
          <a:p>
            <a:pPr marL="91438" lvl="0" indent="-203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3200"/>
              <a:buChar char=" "/>
            </a:pPr>
            <a:r>
              <a:rPr lang="en-US" sz="3200" b="1" dirty="0"/>
              <a:t>NDEMIKABILA (I DESIRE YOU AH AH)</a:t>
            </a:r>
            <a:endParaRPr dirty="0"/>
          </a:p>
        </p:txBody>
      </p:sp>
      <p:sp>
        <p:nvSpPr>
          <p:cNvPr id="13114" name="Google Shape;13114;p19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0" name="Google Shape;13120;p1950"/>
          <p:cNvSpPr txBox="1">
            <a:spLocks noGrp="1"/>
          </p:cNvSpPr>
          <p:nvPr>
            <p:ph type="body" idx="1"/>
          </p:nvPr>
        </p:nvSpPr>
        <p:spPr>
          <a:xfrm>
            <a:off x="858983" y="1477819"/>
            <a:ext cx="10935855" cy="400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6171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NJIKATENI NA KABILI YAHWEH (TOUCH ME AGAIN LORD)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NJIKATENI (TOUCH ME)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NJIKATENI YAHWEH (TOUCH ME LORD)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NJIKATENI (TOUCH ME)</a:t>
            </a:r>
            <a:endParaRPr dirty="0"/>
          </a:p>
        </p:txBody>
      </p:sp>
      <p:sp>
        <p:nvSpPr>
          <p:cNvPr id="13121" name="Google Shape;13121;p19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7" name="Google Shape;13127;p1951"/>
          <p:cNvSpPr txBox="1">
            <a:spLocks noGrp="1"/>
          </p:cNvSpPr>
          <p:nvPr>
            <p:ph type="body" idx="1"/>
          </p:nvPr>
        </p:nvSpPr>
        <p:spPr>
          <a:xfrm>
            <a:off x="1163783" y="1477819"/>
            <a:ext cx="10751127" cy="4682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YAHWEH, (I DESIRE YOU LORD)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AH </a:t>
            </a:r>
            <a:r>
              <a:rPr lang="en-US" b="1" dirty="0" err="1">
                <a:latin typeface="Calibri"/>
                <a:ea typeface="Calibri"/>
                <a:cs typeface="Calibri"/>
                <a:sym typeface="Calibri"/>
              </a:rPr>
              <a:t>AH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 (I DESIRE YOU AH AH)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YAHWEH, (I DESIRE YOU LORD)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(I DESIRE YOU AH AH)</a:t>
            </a:r>
            <a:endParaRPr dirty="0"/>
          </a:p>
        </p:txBody>
      </p:sp>
      <p:sp>
        <p:nvSpPr>
          <p:cNvPr id="13128" name="Google Shape;13128;p19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4" name="Google Shape;13134;p1952"/>
          <p:cNvSpPr txBox="1">
            <a:spLocks noGrp="1"/>
          </p:cNvSpPr>
          <p:nvPr>
            <p:ph type="body" idx="1"/>
          </p:nvPr>
        </p:nvSpPr>
        <p:spPr>
          <a:xfrm>
            <a:off x="1163782" y="1477818"/>
            <a:ext cx="10095345" cy="3740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NJISUSHENI NA KABILI (FILL ME AGAIN)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INE NJISUSHENI (FILL ME)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NJISUSHENI YAHWEH (FILL ME AGAIN LORD)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NJISUSHENI (FILL ME )</a:t>
            </a:r>
            <a:endParaRPr dirty="0"/>
          </a:p>
        </p:txBody>
      </p:sp>
      <p:sp>
        <p:nvSpPr>
          <p:cNvPr id="13135" name="Google Shape;13135;p19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1" name="Google Shape;13141;p1953"/>
          <p:cNvSpPr txBox="1">
            <a:spLocks noGrp="1"/>
          </p:cNvSpPr>
          <p:nvPr>
            <p:ph type="body" idx="1"/>
          </p:nvPr>
        </p:nvSpPr>
        <p:spPr>
          <a:xfrm>
            <a:off x="1163782" y="1477819"/>
            <a:ext cx="9790545" cy="4119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YAHWEH, (I DESIRE YOU LORD)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AH </a:t>
            </a:r>
            <a:r>
              <a:rPr lang="en-US" b="1" dirty="0" err="1">
                <a:latin typeface="Calibri"/>
                <a:ea typeface="Calibri"/>
                <a:cs typeface="Calibri"/>
                <a:sym typeface="Calibri"/>
              </a:rPr>
              <a:t>AH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 (I DESIRE YOU AH AH)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YAHWEH, (I DESIRE YOU LORD)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(I DESIRE YOU AH AH)</a:t>
            </a:r>
            <a:endParaRPr dirty="0"/>
          </a:p>
        </p:txBody>
      </p:sp>
      <p:sp>
        <p:nvSpPr>
          <p:cNvPr id="13142" name="Google Shape;13142;p19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196"/>
          <p:cNvSpPr txBox="1">
            <a:spLocks noGrp="1"/>
          </p:cNvSpPr>
          <p:nvPr>
            <p:ph type="body" idx="1"/>
          </p:nvPr>
        </p:nvSpPr>
        <p:spPr>
          <a:xfrm>
            <a:off x="147782" y="1553528"/>
            <a:ext cx="11831782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NALETA SADAKA ZA SIFA KWAKO BWANA</a:t>
            </a:r>
            <a:endParaRPr sz="48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HESHIMA NA MAMLAKA ZIPOKEE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MTAKATIFU, MTAKATIFU,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NAKUITA MTAKATIFU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OH YESU, WEWE MTAKATIFU</a:t>
            </a:r>
            <a:endParaRPr/>
          </a:p>
        </p:txBody>
      </p:sp>
    </p:spTree>
  </p:cSld>
  <p:clrMapOvr>
    <a:masterClrMapping/>
  </p:clrMapOvr>
</p:sld>
</file>

<file path=ppt/slides/slide1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8" name="Google Shape;13148;p1954"/>
          <p:cNvSpPr txBox="1">
            <a:spLocks noGrp="1"/>
          </p:cNvSpPr>
          <p:nvPr>
            <p:ph type="body" idx="1"/>
          </p:nvPr>
        </p:nvSpPr>
        <p:spPr>
          <a:xfrm>
            <a:off x="794329" y="1477819"/>
            <a:ext cx="10529454" cy="3703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BOMFYENI NA KABILI YAHWEH (USE ME AGAIN GOD)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BOMFYENI (USE ME)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BOMFYENI YAHWEH (USE ME AGAIN GOD)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BOMFYENI (USE ME)</a:t>
            </a:r>
            <a:endParaRPr dirty="0"/>
          </a:p>
        </p:txBody>
      </p:sp>
      <p:sp>
        <p:nvSpPr>
          <p:cNvPr id="13149" name="Google Shape;13149;p19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5" name="Google Shape;13155;p1955"/>
          <p:cNvSpPr txBox="1">
            <a:spLocks noGrp="1"/>
          </p:cNvSpPr>
          <p:nvPr>
            <p:ph type="body" idx="1"/>
          </p:nvPr>
        </p:nvSpPr>
        <p:spPr>
          <a:xfrm>
            <a:off x="1163783" y="1477820"/>
            <a:ext cx="9892145" cy="3906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YAHWEH, (I DESIRE YOU LORD)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AH </a:t>
            </a:r>
            <a:r>
              <a:rPr lang="en-US" b="1" dirty="0" err="1">
                <a:latin typeface="Calibri"/>
                <a:ea typeface="Calibri"/>
                <a:cs typeface="Calibri"/>
                <a:sym typeface="Calibri"/>
              </a:rPr>
              <a:t>AH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 (I DESIRE YOU AH AH)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YAHWEH, (I DESIRE YOU LORD)</a:t>
            </a:r>
            <a:endParaRPr dirty="0"/>
          </a:p>
          <a:p>
            <a:pPr marL="274313" lvl="0" indent="-33655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NDEMIKABILA (I DESIRE YOU AH AH)</a:t>
            </a:r>
            <a:endParaRPr dirty="0"/>
          </a:p>
        </p:txBody>
      </p:sp>
      <p:sp>
        <p:nvSpPr>
          <p:cNvPr id="13156" name="Google Shape;13156;p19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2" name="Google Shape;13162;p1956"/>
          <p:cNvSpPr txBox="1">
            <a:spLocks noGrp="1"/>
          </p:cNvSpPr>
          <p:nvPr>
            <p:ph type="body" idx="1"/>
          </p:nvPr>
        </p:nvSpPr>
        <p:spPr>
          <a:xfrm>
            <a:off x="1163783" y="1477820"/>
            <a:ext cx="9892145" cy="3906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RIGHTEOUSNESS, PEACE, JOY</a:t>
            </a:r>
            <a:br>
              <a:rPr lang="en-US" b="1"/>
            </a:br>
            <a:r>
              <a:rPr lang="en-US" b="1"/>
              <a:t>IN THE HOLY GHOST</a:t>
            </a:r>
            <a:br>
              <a:rPr lang="en-US" b="1"/>
            </a:br>
            <a:r>
              <a:rPr lang="en-US" b="1"/>
              <a:t>RIGHTEOUSNESS, PEACE AND JOY</a:t>
            </a:r>
            <a:br>
              <a:rPr lang="en-US" b="1"/>
            </a:br>
            <a:r>
              <a:rPr lang="en-US" b="1"/>
              <a:t>IN THE HOLY GHOST</a:t>
            </a:r>
            <a:br>
              <a:rPr lang="en-US" b="1"/>
            </a:br>
            <a:r>
              <a:rPr lang="en-US" b="1"/>
              <a:t>THAT'S THE KINGDOM OF GOD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63" name="Google Shape;13163;p19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9" name="Google Shape;13169;p1957"/>
          <p:cNvSpPr txBox="1">
            <a:spLocks noGrp="1"/>
          </p:cNvSpPr>
          <p:nvPr>
            <p:ph type="body" idx="1"/>
          </p:nvPr>
        </p:nvSpPr>
        <p:spPr>
          <a:xfrm>
            <a:off x="1163783" y="1477820"/>
            <a:ext cx="9892145" cy="3906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21259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 "/>
            </a:pPr>
            <a:r>
              <a:rPr lang="en-US" sz="3000" b="1"/>
              <a:t>DON'T YOU WANT TO BE A PART</a:t>
            </a:r>
            <a:br>
              <a:rPr lang="en-US" sz="3000" b="1"/>
            </a:br>
            <a:r>
              <a:rPr lang="en-US" sz="3000" b="1"/>
              <a:t>OF THE KINGDOM</a:t>
            </a:r>
            <a:br>
              <a:rPr lang="en-US" sz="3000" b="1"/>
            </a:br>
            <a:r>
              <a:rPr lang="en-US" sz="3000" b="1"/>
              <a:t>DON'T YOU WANT TO BE A PART</a:t>
            </a:r>
            <a:br>
              <a:rPr lang="en-US" sz="3000" b="1"/>
            </a:br>
            <a:r>
              <a:rPr lang="en-US" sz="3000" b="1"/>
              <a:t>OF THE KINGDOM</a:t>
            </a:r>
            <a:br>
              <a:rPr lang="en-US" sz="3000" b="1"/>
            </a:br>
            <a:r>
              <a:rPr lang="en-US" sz="3000" b="1"/>
              <a:t>DON'T YOU WANT TO BE A PART</a:t>
            </a:r>
            <a:br>
              <a:rPr lang="en-US" sz="3000" b="1"/>
            </a:br>
            <a:r>
              <a:rPr lang="en-US" sz="3000" b="1"/>
              <a:t>OF THE KINGDOM</a:t>
            </a:r>
            <a:br>
              <a:rPr lang="en-US" sz="3000" b="1"/>
            </a:br>
            <a:r>
              <a:rPr lang="en-US" sz="3000" b="1"/>
              <a:t>COME ON EVERYBODY</a:t>
            </a:r>
            <a:endParaRPr sz="3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70" name="Google Shape;13170;p19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6" name="Google Shape;13176;p1958"/>
          <p:cNvSpPr txBox="1">
            <a:spLocks noGrp="1"/>
          </p:cNvSpPr>
          <p:nvPr>
            <p:ph type="body" idx="1"/>
          </p:nvPr>
        </p:nvSpPr>
        <p:spPr>
          <a:xfrm>
            <a:off x="1163783" y="1477820"/>
            <a:ext cx="9892145" cy="3906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THERE'S LOVE IN THE KINGDOM</a:t>
            </a:r>
            <a:br>
              <a:rPr lang="en-US" sz="3200" b="1"/>
            </a:br>
            <a:r>
              <a:rPr lang="en-US" b="1"/>
              <a:t>SO MUCH LOVE IN THE KINGDOM</a:t>
            </a:r>
            <a:br>
              <a:rPr lang="en-US" sz="3200" b="1"/>
            </a:br>
            <a:r>
              <a:rPr lang="en-US" b="1"/>
              <a:t>THERE'S LOVE IN THE KINGDOM</a:t>
            </a:r>
            <a:br>
              <a:rPr lang="en-US" sz="3200" b="1"/>
            </a:br>
            <a:r>
              <a:rPr lang="en-US" b="1"/>
              <a:t>COME ON EVERYBODY</a:t>
            </a:r>
            <a:endParaRPr sz="3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77" name="Google Shape;13177;p19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3" name="Google Shape;13183;p1959"/>
          <p:cNvSpPr txBox="1">
            <a:spLocks noGrp="1"/>
          </p:cNvSpPr>
          <p:nvPr>
            <p:ph type="body" idx="1"/>
          </p:nvPr>
        </p:nvSpPr>
        <p:spPr>
          <a:xfrm>
            <a:off x="1163783" y="1477820"/>
            <a:ext cx="9892145" cy="3906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THERE'S PEACE IN THE KINGDOM</a:t>
            </a:r>
            <a:br>
              <a:rPr lang="en-US" sz="3200" b="1"/>
            </a:br>
            <a:r>
              <a:rPr lang="en-US" b="1"/>
              <a:t>SO MUCH PEACE IN THE KINGDOM</a:t>
            </a:r>
            <a:br>
              <a:rPr lang="en-US" sz="3200" b="1"/>
            </a:br>
            <a:r>
              <a:rPr lang="en-US" b="1"/>
              <a:t>THERE'S PEACE IN THE KINGDOM</a:t>
            </a:r>
            <a:br>
              <a:rPr lang="en-US" sz="3200" b="1"/>
            </a:br>
            <a:r>
              <a:rPr lang="en-US" b="1"/>
              <a:t>COME ON EVERYBODY</a:t>
            </a:r>
            <a:endParaRPr sz="3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84" name="Google Shape;13184;p19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0" name="Google Shape;13190;p1960"/>
          <p:cNvSpPr txBox="1">
            <a:spLocks noGrp="1"/>
          </p:cNvSpPr>
          <p:nvPr>
            <p:ph type="body" idx="1"/>
          </p:nvPr>
        </p:nvSpPr>
        <p:spPr>
          <a:xfrm>
            <a:off x="1163783" y="1477820"/>
            <a:ext cx="9892145" cy="3906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THERE'S JOY IN THE KINGDOM</a:t>
            </a:r>
            <a:br>
              <a:rPr lang="en-US" sz="3200" b="1"/>
            </a:br>
            <a:r>
              <a:rPr lang="en-US" b="1"/>
              <a:t>SO MUCH JOY IN THE KINGDOM</a:t>
            </a:r>
            <a:br>
              <a:rPr lang="en-US" sz="3200" b="1"/>
            </a:br>
            <a:r>
              <a:rPr lang="en-US" b="1"/>
              <a:t>THERE'S JOY IN THE KINGDOM</a:t>
            </a:r>
            <a:br>
              <a:rPr lang="en-US" sz="3200" b="1"/>
            </a:br>
            <a:r>
              <a:rPr lang="en-US" b="1"/>
              <a:t>COME ON EVERYBODY</a:t>
            </a:r>
            <a:endParaRPr sz="3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91" name="Google Shape;13191;p19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7" name="Google Shape;13197;p1961"/>
          <p:cNvSpPr txBox="1">
            <a:spLocks noGrp="1"/>
          </p:cNvSpPr>
          <p:nvPr>
            <p:ph type="body" idx="1"/>
          </p:nvPr>
        </p:nvSpPr>
        <p:spPr>
          <a:xfrm>
            <a:off x="1163783" y="1477820"/>
            <a:ext cx="9892145" cy="3906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21259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 "/>
            </a:pPr>
            <a:r>
              <a:rPr lang="en-US" sz="3000" b="1"/>
              <a:t>DON'T YOU WANT TO BE A PART</a:t>
            </a:r>
            <a:br>
              <a:rPr lang="en-US" sz="3000" b="1"/>
            </a:br>
            <a:r>
              <a:rPr lang="en-US" sz="3000" b="1"/>
              <a:t>OF THE KINGDOM</a:t>
            </a:r>
            <a:br>
              <a:rPr lang="en-US" sz="3000" b="1"/>
            </a:br>
            <a:r>
              <a:rPr lang="en-US" sz="3000" b="1"/>
              <a:t>DON'T YOU WANT TO BE A PART</a:t>
            </a:r>
            <a:br>
              <a:rPr lang="en-US" sz="3000" b="1"/>
            </a:br>
            <a:r>
              <a:rPr lang="en-US" sz="3000" b="1"/>
              <a:t>OF THE KINGDOM</a:t>
            </a:r>
            <a:br>
              <a:rPr lang="en-US" sz="3000" b="1"/>
            </a:br>
            <a:r>
              <a:rPr lang="en-US" sz="3000" b="1"/>
              <a:t>DON'T YOU WANT TO BE A PART</a:t>
            </a:r>
            <a:br>
              <a:rPr lang="en-US" sz="3000" b="1"/>
            </a:br>
            <a:r>
              <a:rPr lang="en-US" sz="3000" b="1"/>
              <a:t>OF THE KINGDOM</a:t>
            </a:r>
            <a:br>
              <a:rPr lang="en-US" sz="3000" b="1"/>
            </a:br>
            <a:r>
              <a:rPr lang="en-US" sz="3000" b="1"/>
              <a:t>COME ON EVERYBODY</a:t>
            </a:r>
            <a:endParaRPr sz="3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98" name="Google Shape;13198;p19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3" name="Google Shape;13203;p1962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1302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00B050"/>
                </a:solidFill>
              </a:rPr>
              <a:t>YOU ARE MY JOY</a:t>
            </a:r>
            <a:endParaRPr b="1" u="sng">
              <a:solidFill>
                <a:srgbClr val="00B050"/>
              </a:solidFill>
            </a:endParaRPr>
          </a:p>
        </p:txBody>
      </p:sp>
      <p:sp>
        <p:nvSpPr>
          <p:cNvPr id="13204" name="Google Shape;13204;p1962"/>
          <p:cNvSpPr txBox="1">
            <a:spLocks noGrp="1"/>
          </p:cNvSpPr>
          <p:nvPr>
            <p:ph type="body" idx="1"/>
          </p:nvPr>
        </p:nvSpPr>
        <p:spPr>
          <a:xfrm>
            <a:off x="101600" y="1524000"/>
            <a:ext cx="11471564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YOU ARE MY JOY LORD, YES LORD YOU ARE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YOU ARE MY JOY LORD, YES LORD YOU ARE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YOU ARE MY JOY LORD, YES LORD YOU ARE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YOU ARE MY JOY LORD, YES LORD YOU ARE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 dirty="0"/>
          </a:p>
        </p:txBody>
      </p:sp>
      <p:sp>
        <p:nvSpPr>
          <p:cNvPr id="13205" name="Google Shape;13205;p19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0" name="Google Shape;13210;p1963"/>
          <p:cNvSpPr txBox="1">
            <a:spLocks noGrp="1"/>
          </p:cNvSpPr>
          <p:nvPr>
            <p:ph type="body" idx="1"/>
          </p:nvPr>
        </p:nvSpPr>
        <p:spPr>
          <a:xfrm>
            <a:off x="110837" y="1543050"/>
            <a:ext cx="11887200" cy="4654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AND I WILL SING EVERYWHERE I GO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BECAUSE I WANT THIS WHOLE WORLD WIDE TO KNOW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ARE THE TRUTH THAT SETS THE CAPTIVES FREE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NEW LIFE, NEW LIFE YOU GAVE TO ME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13211" name="Google Shape;13211;p19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197"/>
          <p:cNvSpPr txBox="1">
            <a:spLocks noGrp="1"/>
          </p:cNvSpPr>
          <p:nvPr>
            <p:ph type="body" idx="1"/>
          </p:nvPr>
        </p:nvSpPr>
        <p:spPr>
          <a:xfrm>
            <a:off x="147782" y="1553528"/>
            <a:ext cx="11831782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POKEA SIFA NA UTUKUFU </a:t>
            </a:r>
            <a:endParaRPr sz="5400"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NA HESHIMA NI ZAKO BWANA</a:t>
            </a:r>
            <a:endParaRPr sz="5400"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POKEA SIFA NA UTUKUFU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NA HESHIMA BWANA</a:t>
            </a:r>
            <a:endParaRPr dirty="0"/>
          </a:p>
        </p:txBody>
      </p:sp>
    </p:spTree>
  </p:cSld>
  <p:clrMapOvr>
    <a:masterClrMapping/>
  </p:clrMapOvr>
</p:sld>
</file>

<file path=ppt/slides/slide1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6" name="Google Shape;13216;p1964"/>
          <p:cNvSpPr txBox="1">
            <a:spLocks noGrp="1"/>
          </p:cNvSpPr>
          <p:nvPr>
            <p:ph type="body" idx="1"/>
          </p:nvPr>
        </p:nvSpPr>
        <p:spPr>
          <a:xfrm>
            <a:off x="101600" y="1524000"/>
            <a:ext cx="11471564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ARE MY PEACE LORD, YES LORD YOU ARE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ARE MY PEACE LORD, YES LORD YOU ARE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ARE MY PEACE LORD, YES LORD YOU ARE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ARE MY PEACE LORD, YES LORD YOU ARE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13217" name="Google Shape;13217;p19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2" name="Google Shape;13222;p1965"/>
          <p:cNvSpPr txBox="1">
            <a:spLocks noGrp="1"/>
          </p:cNvSpPr>
          <p:nvPr>
            <p:ph type="body" idx="1"/>
          </p:nvPr>
        </p:nvSpPr>
        <p:spPr>
          <a:xfrm>
            <a:off x="110837" y="1543050"/>
            <a:ext cx="11887200" cy="4654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AND I WILL SING EVERYWHERE I GO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BECAUSE I WANT THIS WHOLE WORLD WIDE TO KNOW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ARE THE TRUTH THAT SETS THE CAPTIVES FREE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NEW LIFE, NEW LIFE YOU GAVE TO ME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13223" name="Google Shape;13223;p19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8" name="Google Shape;13228;p1966"/>
          <p:cNvSpPr txBox="1">
            <a:spLocks noGrp="1"/>
          </p:cNvSpPr>
          <p:nvPr>
            <p:ph type="body" idx="1"/>
          </p:nvPr>
        </p:nvSpPr>
        <p:spPr>
          <a:xfrm>
            <a:off x="101600" y="1524000"/>
            <a:ext cx="11471564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JEHOVAH SHAMMAH, YES LORD YOU ARE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JEHOVAH SHAMMAH, YES LORD YOU ARE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JEHOVAH SHAMMAH, YES LORD YOU ARE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JEHOVAH SHAMMAH, YES LORD YOU ARE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13229" name="Google Shape;13229;p19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4" name="Google Shape;13234;p1967"/>
          <p:cNvSpPr txBox="1">
            <a:spLocks noGrp="1"/>
          </p:cNvSpPr>
          <p:nvPr>
            <p:ph type="body" idx="1"/>
          </p:nvPr>
        </p:nvSpPr>
        <p:spPr>
          <a:xfrm>
            <a:off x="110837" y="1543050"/>
            <a:ext cx="11887200" cy="4654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AND I WILL SING EVERYWHERE I GO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BECAUSE I WANT THIS WHOLE WORLD WIDE TO KNOW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ARE THE TRUTH THAT SETS THE CAPTIVES FREE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NEW LIFE, NEW LIFE YOU GAVE TO ME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13235" name="Google Shape;13235;p19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0" name="Google Shape;13240;p1968"/>
          <p:cNvSpPr txBox="1">
            <a:spLocks noGrp="1"/>
          </p:cNvSpPr>
          <p:nvPr>
            <p:ph type="body" idx="1"/>
          </p:nvPr>
        </p:nvSpPr>
        <p:spPr>
          <a:xfrm>
            <a:off x="101600" y="1524000"/>
            <a:ext cx="11471564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JEHOVAH JIREH, YES LORD YOU ARE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JEHOVAH JIREH, YES LORD YOU ARE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JEHOVAH JIREH, YES LORD YOU ARE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JEHOVAH JIREH, YES LORD YOU ARE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13241" name="Google Shape;13241;p19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6" name="Google Shape;13246;p1969"/>
          <p:cNvSpPr txBox="1">
            <a:spLocks noGrp="1"/>
          </p:cNvSpPr>
          <p:nvPr>
            <p:ph type="body" idx="1"/>
          </p:nvPr>
        </p:nvSpPr>
        <p:spPr>
          <a:xfrm>
            <a:off x="101600" y="1543050"/>
            <a:ext cx="11979563" cy="4654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AND I WILL SING EVERYWHERE I GO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BECAUSE I WANT THIS WHOLE WORLD WIDE TO KNOW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ARE THE TRUTH THAT SETS THE CAPTIVES FREE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NEW LIFE, NEW LIFE YOU GAVE TO ME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13247" name="Google Shape;13247;p19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2" name="Google Shape;13252;p1970"/>
          <p:cNvSpPr txBox="1">
            <a:spLocks noGrp="1"/>
          </p:cNvSpPr>
          <p:nvPr>
            <p:ph type="title"/>
          </p:nvPr>
        </p:nvSpPr>
        <p:spPr>
          <a:xfrm>
            <a:off x="1981201" y="1"/>
            <a:ext cx="8229600" cy="1302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>
                <a:solidFill>
                  <a:srgbClr val="2E663E"/>
                </a:solidFill>
              </a:rPr>
              <a:t>OPEN MY EYES LORD JESUS</a:t>
            </a:r>
            <a:endParaRPr u="sng">
              <a:solidFill>
                <a:srgbClr val="2E663E"/>
              </a:solidFill>
            </a:endParaRPr>
          </a:p>
        </p:txBody>
      </p:sp>
      <p:sp>
        <p:nvSpPr>
          <p:cNvPr id="13253" name="Google Shape;13253;p1970"/>
          <p:cNvSpPr txBox="1">
            <a:spLocks noGrp="1"/>
          </p:cNvSpPr>
          <p:nvPr>
            <p:ph type="body" idx="1"/>
          </p:nvPr>
        </p:nvSpPr>
        <p:spPr>
          <a:xfrm>
            <a:off x="101600" y="1524000"/>
            <a:ext cx="11471564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IT’S A DAY OF REFORMATION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 TIME WHEN YOU PERFECT YOUR BRIDE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 DON’T WANNA MISS YOU UNAWARE THAT ITS MY TIME</a:t>
            </a:r>
            <a:endParaRPr/>
          </a:p>
        </p:txBody>
      </p:sp>
      <p:sp>
        <p:nvSpPr>
          <p:cNvPr id="13254" name="Google Shape;13254;p19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9" name="Google Shape;13259;p1971"/>
          <p:cNvSpPr txBox="1">
            <a:spLocks noGrp="1"/>
          </p:cNvSpPr>
          <p:nvPr>
            <p:ph type="body" idx="1"/>
          </p:nvPr>
        </p:nvSpPr>
        <p:spPr>
          <a:xfrm>
            <a:off x="1733550" y="1543050"/>
            <a:ext cx="8724900" cy="356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AM LIKE A BLIND MAN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WHO WANTS TO SEE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AND SO I CRY</a:t>
            </a:r>
            <a:endParaRPr/>
          </a:p>
        </p:txBody>
      </p:sp>
      <p:sp>
        <p:nvSpPr>
          <p:cNvPr id="13260" name="Google Shape;13260;p19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5" name="Google Shape;13265;p1972"/>
          <p:cNvSpPr txBox="1">
            <a:spLocks noGrp="1"/>
          </p:cNvSpPr>
          <p:nvPr>
            <p:ph type="body" idx="1"/>
          </p:nvPr>
        </p:nvSpPr>
        <p:spPr>
          <a:xfrm>
            <a:off x="1733550" y="1543050"/>
            <a:ext cx="8724900" cy="356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OPEN MY EYES I WANNA SEE YOU LORD JESUS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OPEN MY EYES, OPEN MY EYES</a:t>
            </a:r>
            <a:endParaRPr dirty="0"/>
          </a:p>
        </p:txBody>
      </p:sp>
      <p:sp>
        <p:nvSpPr>
          <p:cNvPr id="13266" name="Google Shape;13266;p19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1" name="Google Shape;13271;p1973"/>
          <p:cNvSpPr txBox="1">
            <a:spLocks noGrp="1"/>
          </p:cNvSpPr>
          <p:nvPr>
            <p:ph type="body" idx="1"/>
          </p:nvPr>
        </p:nvSpPr>
        <p:spPr>
          <a:xfrm>
            <a:off x="1733550" y="1543050"/>
            <a:ext cx="8724900" cy="356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GIVE ME UNDERSTANDING IN MY HEART LORD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OPEN MY EYES, OPEN MY EYES</a:t>
            </a:r>
            <a:endParaRPr/>
          </a:p>
        </p:txBody>
      </p:sp>
      <p:sp>
        <p:nvSpPr>
          <p:cNvPr id="13272" name="Google Shape;13272;p19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198"/>
          <p:cNvSpPr txBox="1">
            <a:spLocks noGrp="1"/>
          </p:cNvSpPr>
          <p:nvPr>
            <p:ph type="title"/>
          </p:nvPr>
        </p:nvSpPr>
        <p:spPr>
          <a:xfrm>
            <a:off x="1981201" y="191453"/>
            <a:ext cx="8229600" cy="1267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</a:rPr>
              <a:t>WA AJABU</a:t>
            </a:r>
            <a:endParaRPr/>
          </a:p>
        </p:txBody>
      </p:sp>
      <p:sp>
        <p:nvSpPr>
          <p:cNvPr id="1129" name="Google Shape;1129;p198"/>
          <p:cNvSpPr txBox="1">
            <a:spLocks noGrp="1"/>
          </p:cNvSpPr>
          <p:nvPr>
            <p:ph type="body" idx="1"/>
          </p:nvPr>
        </p:nvSpPr>
        <p:spPr>
          <a:xfrm>
            <a:off x="766618" y="1538289"/>
            <a:ext cx="11055927" cy="4252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EWE MUNGU WA MIUNGU,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UME TUKUKA,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MUUMBAJI WA VYOTE DUNIANI NA MBINGU, TUNAA KUINAMIYA X2</a:t>
            </a:r>
            <a:endParaRPr dirty="0"/>
          </a:p>
        </p:txBody>
      </p:sp>
    </p:spTree>
  </p:cSld>
  <p:clrMapOvr>
    <a:masterClrMapping/>
  </p:clrMapOvr>
</p:sld>
</file>

<file path=ppt/slides/slide1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7" name="Google Shape;13277;p1974"/>
          <p:cNvSpPr txBox="1">
            <a:spLocks noGrp="1"/>
          </p:cNvSpPr>
          <p:nvPr>
            <p:ph type="body" idx="1"/>
          </p:nvPr>
        </p:nvSpPr>
        <p:spPr>
          <a:xfrm>
            <a:off x="1733550" y="1543050"/>
            <a:ext cx="8724900" cy="356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WITHOUT YOU I AM BLIND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GIVE ME SIGHT WITHIN MY MIND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IN MY LIFE BE GLORIFIED</a:t>
            </a:r>
            <a:endParaRPr/>
          </a:p>
        </p:txBody>
      </p:sp>
      <p:sp>
        <p:nvSpPr>
          <p:cNvPr id="13278" name="Google Shape;13278;p19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3" name="Google Shape;13283;p1975"/>
          <p:cNvSpPr txBox="1">
            <a:spLocks noGrp="1"/>
          </p:cNvSpPr>
          <p:nvPr>
            <p:ph type="body" idx="1"/>
          </p:nvPr>
        </p:nvSpPr>
        <p:spPr>
          <a:xfrm>
            <a:off x="1733550" y="1543050"/>
            <a:ext cx="8724900" cy="356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OPEN MY EYES I WANNA SEE YOU LORD JESUS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OPEN MY EYES, OPEN MY EYES</a:t>
            </a:r>
            <a:endParaRPr dirty="0"/>
          </a:p>
        </p:txBody>
      </p:sp>
      <p:sp>
        <p:nvSpPr>
          <p:cNvPr id="13284" name="Google Shape;13284;p19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9" name="Google Shape;13289;p1976"/>
          <p:cNvSpPr txBox="1">
            <a:spLocks noGrp="1"/>
          </p:cNvSpPr>
          <p:nvPr>
            <p:ph type="body" idx="1"/>
          </p:nvPr>
        </p:nvSpPr>
        <p:spPr>
          <a:xfrm>
            <a:off x="1733550" y="1543050"/>
            <a:ext cx="8724900" cy="356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GIVE ME UNDERSTANDING IN MY HEART LORD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OPEN MY EYES, OPEN MY EYES</a:t>
            </a:r>
            <a:endParaRPr/>
          </a:p>
        </p:txBody>
      </p:sp>
      <p:sp>
        <p:nvSpPr>
          <p:cNvPr id="13290" name="Google Shape;13290;p19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5" name="Google Shape;13295;p1977"/>
          <p:cNvSpPr txBox="1">
            <a:spLocks noGrp="1"/>
          </p:cNvSpPr>
          <p:nvPr>
            <p:ph type="body" idx="1"/>
          </p:nvPr>
        </p:nvSpPr>
        <p:spPr>
          <a:xfrm>
            <a:off x="1733550" y="1543050"/>
            <a:ext cx="8724900" cy="356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WITHOUT YOU I AM BLIND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GIVE ME SIGHT WITHIN MY MIND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IN MY LIFE BE GLORIFIED</a:t>
            </a:r>
            <a:endParaRPr/>
          </a:p>
        </p:txBody>
      </p:sp>
      <p:sp>
        <p:nvSpPr>
          <p:cNvPr id="13296" name="Google Shape;13296;p19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1" name="Google Shape;13301;p1978"/>
          <p:cNvSpPr txBox="1">
            <a:spLocks noGrp="1"/>
          </p:cNvSpPr>
          <p:nvPr>
            <p:ph type="title"/>
          </p:nvPr>
        </p:nvSpPr>
        <p:spPr>
          <a:xfrm>
            <a:off x="2082801" y="1"/>
            <a:ext cx="8825344" cy="1237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2E663E"/>
                </a:solidFill>
              </a:rPr>
              <a:t>YOU ARE GOD ALONE</a:t>
            </a:r>
            <a:r>
              <a:rPr lang="en-US" b="1">
                <a:solidFill>
                  <a:srgbClr val="2E663E"/>
                </a:solidFill>
              </a:rPr>
              <a:t> G/G#</a:t>
            </a:r>
            <a:endParaRPr b="1" u="sng">
              <a:solidFill>
                <a:srgbClr val="2E663E"/>
              </a:solidFill>
            </a:endParaRPr>
          </a:p>
        </p:txBody>
      </p:sp>
      <p:sp>
        <p:nvSpPr>
          <p:cNvPr id="13302" name="Google Shape;13302;p1978"/>
          <p:cNvSpPr txBox="1">
            <a:spLocks noGrp="1"/>
          </p:cNvSpPr>
          <p:nvPr>
            <p:ph type="body" idx="1"/>
          </p:nvPr>
        </p:nvSpPr>
        <p:spPr>
          <a:xfrm>
            <a:off x="212437" y="1487055"/>
            <a:ext cx="11480800" cy="5163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ARE NOT A GOD CREATED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BY HUMAN HANDS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ARE NOT A GOD DEPENDENT ON ANY MORTAL MAN</a:t>
            </a:r>
            <a:endParaRPr/>
          </a:p>
        </p:txBody>
      </p:sp>
      <p:sp>
        <p:nvSpPr>
          <p:cNvPr id="13303" name="Google Shape;13303;p19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8" name="Google Shape;13308;p1979"/>
          <p:cNvSpPr txBox="1">
            <a:spLocks noGrp="1"/>
          </p:cNvSpPr>
          <p:nvPr>
            <p:ph type="body" idx="1"/>
          </p:nvPr>
        </p:nvSpPr>
        <p:spPr>
          <a:xfrm>
            <a:off x="637310" y="1533236"/>
            <a:ext cx="10695709" cy="5237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ARE NOT A GOD IN NEED OF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ANYTHING WE CAN GIVE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BY YOUR PLAN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THAT’S JUST THE WAY IT IS</a:t>
            </a:r>
            <a:endParaRPr/>
          </a:p>
        </p:txBody>
      </p:sp>
      <p:sp>
        <p:nvSpPr>
          <p:cNvPr id="13309" name="Google Shape;13309;p19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13314;p1980"/>
          <p:cNvSpPr txBox="1">
            <a:spLocks noGrp="1"/>
          </p:cNvSpPr>
          <p:nvPr>
            <p:ph type="body" idx="1"/>
          </p:nvPr>
        </p:nvSpPr>
        <p:spPr>
          <a:xfrm>
            <a:off x="951345" y="1505528"/>
            <a:ext cx="10510981" cy="3945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ARE GOD ALONE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FROM BEFORE TIME BEGAN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WERE ON YOUR THRONE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ARE GOD ALONE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/>
          </a:p>
        </p:txBody>
      </p:sp>
      <p:sp>
        <p:nvSpPr>
          <p:cNvPr id="13315" name="Google Shape;13315;p19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0" name="Google Shape;13320;p1981"/>
          <p:cNvSpPr txBox="1">
            <a:spLocks noGrp="1"/>
          </p:cNvSpPr>
          <p:nvPr>
            <p:ph type="body" idx="1"/>
          </p:nvPr>
        </p:nvSpPr>
        <p:spPr>
          <a:xfrm>
            <a:off x="674256" y="1505527"/>
            <a:ext cx="11028218" cy="4230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AND RIGHT NOW</a:t>
            </a:r>
            <a:endParaRPr/>
          </a:p>
          <a:p>
            <a:pPr marL="91438" lvl="0" indent="-336550" algn="ctr" rtl="0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IN THE GOOD TIMES AND BAD</a:t>
            </a:r>
            <a:endParaRPr/>
          </a:p>
          <a:p>
            <a:pPr marL="91438" lvl="0" indent="-336550" algn="ctr" rtl="0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ARE ON YOUR THRONE</a:t>
            </a:r>
            <a:endParaRPr/>
          </a:p>
          <a:p>
            <a:pPr marL="91438" lvl="0" indent="-336550" algn="ctr" rtl="0">
              <a:lnSpc>
                <a:spcPct val="11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ARE GOD ALONE</a:t>
            </a:r>
            <a:endParaRPr/>
          </a:p>
        </p:txBody>
      </p:sp>
      <p:sp>
        <p:nvSpPr>
          <p:cNvPr id="13321" name="Google Shape;13321;p19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6" name="Google Shape;13326;p1982"/>
          <p:cNvSpPr txBox="1">
            <a:spLocks noGrp="1"/>
          </p:cNvSpPr>
          <p:nvPr>
            <p:ph type="body" idx="1"/>
          </p:nvPr>
        </p:nvSpPr>
        <p:spPr>
          <a:xfrm>
            <a:off x="341746" y="1514764"/>
            <a:ext cx="1121294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1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99"/>
              <a:buChar char=" "/>
            </a:pPr>
            <a:r>
              <a:rPr lang="en-US" sz="5199" b="1"/>
              <a:t>YOU’RE THE ONLY GOD WHOSE POWER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/>
              <a:t> NONE CAN CONTEND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/>
              <a:t>YOU’RE THE ONLY GOD WHOSE NAME AND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/>
              <a:t> PRAISE WILL NEVER END</a:t>
            </a:r>
            <a:endParaRPr/>
          </a:p>
        </p:txBody>
      </p:sp>
      <p:sp>
        <p:nvSpPr>
          <p:cNvPr id="13327" name="Google Shape;13327;p19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2" name="Google Shape;13332;p1983"/>
          <p:cNvSpPr txBox="1">
            <a:spLocks noGrp="1"/>
          </p:cNvSpPr>
          <p:nvPr>
            <p:ph type="body" idx="1"/>
          </p:nvPr>
        </p:nvSpPr>
        <p:spPr>
          <a:xfrm>
            <a:off x="554183" y="1496291"/>
            <a:ext cx="11296072" cy="4664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YOU’RE THE ONLY GOD WHOSE WORTHY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OF EVERYTHING WE CAN GIVE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ARE GOD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THAT’S JUST THE WAY IT IS</a:t>
            </a:r>
            <a:endParaRPr/>
          </a:p>
        </p:txBody>
      </p:sp>
      <p:sp>
        <p:nvSpPr>
          <p:cNvPr id="13333" name="Google Shape;13333;p19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199"/>
          <p:cNvSpPr txBox="1">
            <a:spLocks noGrp="1"/>
          </p:cNvSpPr>
          <p:nvPr>
            <p:ph type="body" idx="1"/>
          </p:nvPr>
        </p:nvSpPr>
        <p:spPr>
          <a:xfrm>
            <a:off x="646545" y="1553528"/>
            <a:ext cx="1096356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WA AJABU WEWE WA AJABU X2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MFALME WA WAFALME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MWENYE ENZI, TUNAKUABUDU</a:t>
            </a:r>
            <a:endParaRPr/>
          </a:p>
        </p:txBody>
      </p:sp>
    </p:spTree>
  </p:cSld>
  <p:clrMapOvr>
    <a:masterClrMapping/>
  </p:clrMapOvr>
</p:sld>
</file>

<file path=ppt/slides/slide1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8" name="Google Shape;13338;p1984"/>
          <p:cNvSpPr txBox="1">
            <a:spLocks noGrp="1"/>
          </p:cNvSpPr>
          <p:nvPr>
            <p:ph type="body" idx="1"/>
          </p:nvPr>
        </p:nvSpPr>
        <p:spPr>
          <a:xfrm>
            <a:off x="1922464" y="914402"/>
            <a:ext cx="8359775" cy="4537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b="1"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YOU ARE GOD ALONE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FROM BEFORE TIME BEGAN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YOU WERE ON YOUR THRONE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YOU ARE GOD ALONE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endParaRPr b="1"/>
          </a:p>
        </p:txBody>
      </p:sp>
      <p:sp>
        <p:nvSpPr>
          <p:cNvPr id="13339" name="Google Shape;13339;p19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4" name="Google Shape;13344;p1985"/>
          <p:cNvSpPr txBox="1">
            <a:spLocks noGrp="1"/>
          </p:cNvSpPr>
          <p:nvPr>
            <p:ph type="body" idx="1"/>
          </p:nvPr>
        </p:nvSpPr>
        <p:spPr>
          <a:xfrm>
            <a:off x="1884364" y="914402"/>
            <a:ext cx="8501062" cy="4537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b="1"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AND RIGHT NOW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IN THE GOOD TIMES AND BAD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YOU ARE ON YOUR THRONE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YOU ARE GOD ALONE</a:t>
            </a:r>
            <a:endParaRPr/>
          </a:p>
        </p:txBody>
      </p:sp>
      <p:sp>
        <p:nvSpPr>
          <p:cNvPr id="13345" name="Google Shape;13345;p19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0" name="Google Shape;13350;p1986"/>
          <p:cNvSpPr txBox="1">
            <a:spLocks noGrp="1"/>
          </p:cNvSpPr>
          <p:nvPr>
            <p:ph type="body" idx="1"/>
          </p:nvPr>
        </p:nvSpPr>
        <p:spPr>
          <a:xfrm>
            <a:off x="1981201" y="952502"/>
            <a:ext cx="8229600" cy="5173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91438" lvl="0" indent="-31130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  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   UNCHANGEABLE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UNSHAKEABLE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UNSTOPPABLE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endParaRPr b="1"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THAT’S WHO YOU ARE</a:t>
            </a:r>
            <a:endParaRPr/>
          </a:p>
        </p:txBody>
      </p:sp>
      <p:sp>
        <p:nvSpPr>
          <p:cNvPr id="13351" name="Google Shape;13351;p19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6" name="Google Shape;13356;p1987"/>
          <p:cNvSpPr txBox="1">
            <a:spLocks noGrp="1"/>
          </p:cNvSpPr>
          <p:nvPr>
            <p:ph type="body" idx="1"/>
          </p:nvPr>
        </p:nvSpPr>
        <p:spPr>
          <a:xfrm>
            <a:off x="1922464" y="914402"/>
            <a:ext cx="8359775" cy="4537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b="1"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YOU ARE GOD ALONE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FROM BEFORE TIME BEGAN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YOU WERE ON YOUR THRONE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YOU ARE GOD ALONE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None/>
            </a:pPr>
            <a:endParaRPr b="1"/>
          </a:p>
        </p:txBody>
      </p:sp>
      <p:sp>
        <p:nvSpPr>
          <p:cNvPr id="13357" name="Google Shape;13357;p19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2" name="Google Shape;13362;p1988"/>
          <p:cNvSpPr txBox="1">
            <a:spLocks noGrp="1"/>
          </p:cNvSpPr>
          <p:nvPr>
            <p:ph type="body" idx="1"/>
          </p:nvPr>
        </p:nvSpPr>
        <p:spPr>
          <a:xfrm>
            <a:off x="1884364" y="914402"/>
            <a:ext cx="8501062" cy="4537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 b="1"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AND RIGHT NOW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IN THE GOOD TIMES AND BAD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YOU ARE ON YOUR THRONE</a:t>
            </a:r>
            <a:endParaRPr/>
          </a:p>
          <a:p>
            <a:pPr marL="91438" lvl="0" indent="-31130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98166"/>
              <a:buChar char=" "/>
            </a:pPr>
            <a:r>
              <a:rPr lang="en-US" b="1"/>
              <a:t>YOU ARE GOD ALONE</a:t>
            </a:r>
            <a:endParaRPr/>
          </a:p>
        </p:txBody>
      </p:sp>
      <p:sp>
        <p:nvSpPr>
          <p:cNvPr id="13363" name="Google Shape;13363;p19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9" name="Google Shape;13369;p1989"/>
          <p:cNvSpPr txBox="1">
            <a:spLocks noGrp="1"/>
          </p:cNvSpPr>
          <p:nvPr>
            <p:ph type="title"/>
          </p:nvPr>
        </p:nvSpPr>
        <p:spPr>
          <a:xfrm>
            <a:off x="2641601" y="1"/>
            <a:ext cx="6858000" cy="154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LET THERE BE JOY</a:t>
            </a:r>
            <a:endParaRPr b="1" u="sng">
              <a:solidFill>
                <a:srgbClr val="318B71"/>
              </a:solidFill>
            </a:endParaRPr>
          </a:p>
        </p:txBody>
      </p:sp>
      <p:sp>
        <p:nvSpPr>
          <p:cNvPr id="13370" name="Google Shape;13370;p1989"/>
          <p:cNvSpPr txBox="1">
            <a:spLocks noGrp="1"/>
          </p:cNvSpPr>
          <p:nvPr>
            <p:ph type="body" idx="1"/>
          </p:nvPr>
        </p:nvSpPr>
        <p:spPr>
          <a:xfrm>
            <a:off x="1154546" y="1613768"/>
            <a:ext cx="9772073" cy="38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WE ARE YOUR PEOPLE OH GOD, 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WASHED BY THE 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BLOOD OF THE LAMB,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371" name="Google Shape;13371;p19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7" name="Google Shape;13377;p1990"/>
          <p:cNvSpPr txBox="1">
            <a:spLocks noGrp="1"/>
          </p:cNvSpPr>
          <p:nvPr>
            <p:ph type="body" idx="1"/>
          </p:nvPr>
        </p:nvSpPr>
        <p:spPr>
          <a:xfrm>
            <a:off x="1510146" y="1492827"/>
            <a:ext cx="8603673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    CLOTHED IN YOUR RIGHTEOUSNESS,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 IN YOUR FAVOUR WE STAND, </a:t>
            </a:r>
            <a:br>
              <a:rPr lang="en-US" b="1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</p:txBody>
      </p:sp>
      <p:sp>
        <p:nvSpPr>
          <p:cNvPr id="13378" name="Google Shape;13378;p19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1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5" name="Google Shape;13385;p19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3386" name="Google Shape;13386;p1991"/>
          <p:cNvSpPr txBox="1">
            <a:spLocks noGrp="1"/>
          </p:cNvSpPr>
          <p:nvPr>
            <p:ph type="title"/>
          </p:nvPr>
        </p:nvSpPr>
        <p:spPr>
          <a:xfrm>
            <a:off x="1413165" y="1275920"/>
            <a:ext cx="9772072" cy="3526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99"/>
              <a:buFont typeface="Calibri"/>
              <a:buNone/>
            </a:pPr>
            <a:r>
              <a:rPr lang="en-US" sz="5399" b="1">
                <a:solidFill>
                  <a:schemeClr val="dk1"/>
                </a:solidFill>
              </a:rPr>
              <a:t>WE LOVE EXALTING YOUR NAME, </a:t>
            </a:r>
            <a:br>
              <a:rPr lang="en-US" sz="5399" b="1">
                <a:solidFill>
                  <a:schemeClr val="dk1"/>
                </a:solidFill>
              </a:rPr>
            </a:br>
            <a:r>
              <a:rPr lang="en-US" sz="5399" b="1">
                <a:solidFill>
                  <a:schemeClr val="dk1"/>
                </a:solidFill>
              </a:rPr>
              <a:t>LIFTING UP HOLY HANDS, </a:t>
            </a:r>
            <a:br>
              <a:rPr lang="en-US" sz="5399" b="1">
                <a:solidFill>
                  <a:schemeClr val="dk1"/>
                </a:solidFill>
              </a:rPr>
            </a:br>
            <a:r>
              <a:rPr lang="en-US" sz="5399" b="1">
                <a:solidFill>
                  <a:schemeClr val="dk1"/>
                </a:solidFill>
              </a:rPr>
              <a:t>PRAISE TO THE MIGHTY GOD, </a:t>
            </a:r>
            <a:br>
              <a:rPr lang="en-US" sz="5399" b="1">
                <a:solidFill>
                  <a:schemeClr val="dk1"/>
                </a:solidFill>
              </a:rPr>
            </a:br>
            <a:r>
              <a:rPr lang="en-US" sz="5399" b="1">
                <a:solidFill>
                  <a:schemeClr val="dk1"/>
                </a:solidFill>
              </a:rPr>
              <a:t>JEHOVAH THE GREAT I AM</a:t>
            </a:r>
            <a:endParaRPr sz="5399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3" name="Google Shape;13393;p19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3394" name="Google Shape;13394;p1992"/>
          <p:cNvSpPr txBox="1">
            <a:spLocks noGrp="1"/>
          </p:cNvSpPr>
          <p:nvPr>
            <p:ph type="title"/>
          </p:nvPr>
        </p:nvSpPr>
        <p:spPr>
          <a:xfrm>
            <a:off x="1524000" y="920749"/>
            <a:ext cx="9568873" cy="3669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99"/>
              <a:buFont typeface="Calibri"/>
              <a:buNone/>
            </a:pPr>
            <a:r>
              <a:rPr lang="en-US" sz="5399" b="1">
                <a:solidFill>
                  <a:schemeClr val="dk1"/>
                </a:solidFill>
              </a:rPr>
              <a:t>LET THERE BE JOY </a:t>
            </a:r>
            <a:br>
              <a:rPr lang="en-US" sz="5399" b="1">
                <a:solidFill>
                  <a:schemeClr val="dk1"/>
                </a:solidFill>
              </a:rPr>
            </a:br>
            <a:r>
              <a:rPr lang="en-US" sz="5399" b="1">
                <a:solidFill>
                  <a:schemeClr val="dk1"/>
                </a:solidFill>
              </a:rPr>
              <a:t>IN THE HOUSE OF THE LORD, </a:t>
            </a:r>
            <a:br>
              <a:rPr lang="en-US" sz="5399" b="1">
                <a:solidFill>
                  <a:schemeClr val="dk1"/>
                </a:solidFill>
              </a:rPr>
            </a:br>
            <a:r>
              <a:rPr lang="en-US" sz="5399" b="1">
                <a:solidFill>
                  <a:schemeClr val="dk1"/>
                </a:solidFill>
              </a:rPr>
              <a:t>LET THERE BE PRAISE </a:t>
            </a:r>
            <a:br>
              <a:rPr lang="en-US" sz="5399" b="1">
                <a:solidFill>
                  <a:schemeClr val="dk1"/>
                </a:solidFill>
              </a:rPr>
            </a:br>
            <a:r>
              <a:rPr lang="en-US" sz="5399" b="1">
                <a:solidFill>
                  <a:schemeClr val="dk1"/>
                </a:solidFill>
              </a:rPr>
              <a:t>TO THE GOD OF OUR SALVATION, </a:t>
            </a:r>
            <a:endParaRPr sz="5399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1" name="Google Shape;13401;p19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  <p:sp>
        <p:nvSpPr>
          <p:cNvPr id="13402" name="Google Shape;13402;p1993"/>
          <p:cNvSpPr txBox="1">
            <a:spLocks noGrp="1"/>
          </p:cNvSpPr>
          <p:nvPr>
            <p:ph type="title"/>
          </p:nvPr>
        </p:nvSpPr>
        <p:spPr>
          <a:xfrm>
            <a:off x="1524000" y="884240"/>
            <a:ext cx="9652000" cy="3669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99"/>
              <a:buFont typeface="Calibri"/>
              <a:buNone/>
            </a:pPr>
            <a:r>
              <a:rPr lang="en-US" sz="5399" b="1">
                <a:solidFill>
                  <a:schemeClr val="dk1"/>
                </a:solidFill>
              </a:rPr>
              <a:t>LET THERE BE SINGING</a:t>
            </a:r>
            <a:br>
              <a:rPr lang="en-US" sz="5399" b="1">
                <a:solidFill>
                  <a:schemeClr val="dk1"/>
                </a:solidFill>
              </a:rPr>
            </a:br>
            <a:r>
              <a:rPr lang="en-US" sz="5399" b="1">
                <a:solidFill>
                  <a:schemeClr val="dk1"/>
                </a:solidFill>
              </a:rPr>
              <a:t> AND SHOUTING, </a:t>
            </a:r>
            <a:br>
              <a:rPr lang="en-US" sz="5399" b="1">
                <a:solidFill>
                  <a:schemeClr val="dk1"/>
                </a:solidFill>
              </a:rPr>
            </a:br>
            <a:r>
              <a:rPr lang="en-US" sz="5399" b="1">
                <a:solidFill>
                  <a:schemeClr val="dk1"/>
                </a:solidFill>
              </a:rPr>
              <a:t>DANCING IN CELEBRATION </a:t>
            </a:r>
            <a:br>
              <a:rPr lang="en-US" sz="5399" b="1">
                <a:solidFill>
                  <a:schemeClr val="dk1"/>
                </a:solidFill>
              </a:rPr>
            </a:br>
            <a:r>
              <a:rPr lang="en-US" sz="5399" b="1">
                <a:solidFill>
                  <a:schemeClr val="dk1"/>
                </a:solidFill>
              </a:rPr>
              <a:t>CHILDREN OF ZION REJOICE</a:t>
            </a:r>
            <a:endParaRPr sz="5399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rgbClr val="318B71"/>
                </a:solidFill>
              </a:rPr>
              <a:t>HE IS THE KING OF KINGS</a:t>
            </a:r>
            <a:endParaRPr/>
          </a:p>
        </p:txBody>
      </p:sp>
      <p:sp>
        <p:nvSpPr>
          <p:cNvPr id="89" name="Google Shape;89;p2"/>
          <p:cNvSpPr txBox="1">
            <a:spLocks noGrp="1"/>
          </p:cNvSpPr>
          <p:nvPr>
            <p:ph type="body" idx="1"/>
          </p:nvPr>
        </p:nvSpPr>
        <p:spPr>
          <a:xfrm>
            <a:off x="600365" y="1524000"/>
            <a:ext cx="10555316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HE IS THE KING OF KINGS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HE IS THE LORD OF LORDS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HIS NAME IS JESUS, JESUS, JESUS, JESUS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OH, HE IS THE KING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NITAINGIA LANGO LAKE</a:t>
            </a:r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body" idx="1"/>
          </p:nvPr>
        </p:nvSpPr>
        <p:spPr>
          <a:xfrm>
            <a:off x="461818" y="1524000"/>
            <a:ext cx="10693862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	NITAINGIA LANGO LAKE NA SIFA MOYONI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NITAINGIA KWA SHANGWE KUU </a:t>
            </a:r>
            <a:endParaRPr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200"/>
          <p:cNvSpPr txBox="1">
            <a:spLocks noGrp="1"/>
          </p:cNvSpPr>
          <p:nvPr>
            <p:ph type="title"/>
          </p:nvPr>
        </p:nvSpPr>
        <p:spPr>
          <a:xfrm>
            <a:off x="1981201" y="191453"/>
            <a:ext cx="8229600" cy="1267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</a:rPr>
              <a:t>WA AJABU</a:t>
            </a:r>
            <a:endParaRPr/>
          </a:p>
        </p:txBody>
      </p:sp>
      <p:sp>
        <p:nvSpPr>
          <p:cNvPr id="1140" name="Google Shape;1140;p200"/>
          <p:cNvSpPr txBox="1">
            <a:spLocks noGrp="1"/>
          </p:cNvSpPr>
          <p:nvPr>
            <p:ph type="body" idx="1"/>
          </p:nvPr>
        </p:nvSpPr>
        <p:spPr>
          <a:xfrm>
            <a:off x="766618" y="1538289"/>
            <a:ext cx="11055927" cy="4252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EWE MUNGU WA MIUNGU,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UME TUKUKA,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MUUMBAJI WA VYOTE DUNIANI NA MBINGU, TUNAA KUINAMIYA X2</a:t>
            </a:r>
            <a:endParaRPr dirty="0"/>
          </a:p>
        </p:txBody>
      </p:sp>
    </p:spTree>
  </p:cSld>
  <p:clrMapOvr>
    <a:masterClrMapping/>
  </p:clrMapOvr>
</p:sld>
</file>

<file path=ppt/slides/slide20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8" name="Google Shape;13408;p199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25E4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225E41"/>
                </a:solidFill>
              </a:rPr>
              <a:t>NAIJULIKANE</a:t>
            </a:r>
            <a:endParaRPr/>
          </a:p>
        </p:txBody>
      </p:sp>
      <p:sp>
        <p:nvSpPr>
          <p:cNvPr id="13409" name="Google Shape;13409;p1994"/>
          <p:cNvSpPr txBox="1">
            <a:spLocks noGrp="1"/>
          </p:cNvSpPr>
          <p:nvPr>
            <p:ph type="body" idx="1"/>
          </p:nvPr>
        </p:nvSpPr>
        <p:spPr>
          <a:xfrm>
            <a:off x="203199" y="1523999"/>
            <a:ext cx="11767127" cy="4516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NAIJULIKANE, WEWE NI MUNGU NAIJULIKANE, WEWE WAWEZA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NAIJULIKANE, WATENDA MAMBO MAKUU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NAIJULIKANE, DUNIANI KOTE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13410" name="Google Shape;13410;p19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6" name="Google Shape;13416;p1995"/>
          <p:cNvSpPr txBox="1">
            <a:spLocks noGrp="1"/>
          </p:cNvSpPr>
          <p:nvPr>
            <p:ph type="body" idx="1"/>
          </p:nvPr>
        </p:nvSpPr>
        <p:spPr>
          <a:xfrm>
            <a:off x="757382" y="1492827"/>
            <a:ext cx="10538691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NIKO MBELE ZAKO, MIGUUNI MWAKO NIMENYENYEKEA, NIKUTAFUTE MAHITAJI YANGU, NINAKULETEA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MIZIGO YOTE, NAKUWACHIA 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13417" name="Google Shape;13417;p19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3" name="Google Shape;13423;p1996"/>
          <p:cNvSpPr txBox="1">
            <a:spLocks noGrp="1"/>
          </p:cNvSpPr>
          <p:nvPr>
            <p:ph type="body" idx="1"/>
          </p:nvPr>
        </p:nvSpPr>
        <p:spPr>
          <a:xfrm>
            <a:off x="212436" y="1492827"/>
            <a:ext cx="11674764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NAIJULIKANE, WEWE NI MUNGU NAIJULIKANE, WEWE WAWEZA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NAIJULIKANE, WATENDA MAMBO MAKUU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NAIJULIKANE, DUNIANI KOTE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13424" name="Google Shape;13424;p19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0" name="Google Shape;13430;p1997"/>
          <p:cNvSpPr txBox="1">
            <a:spLocks noGrp="1"/>
          </p:cNvSpPr>
          <p:nvPr>
            <p:ph type="body" idx="1"/>
          </p:nvPr>
        </p:nvSpPr>
        <p:spPr>
          <a:xfrm>
            <a:off x="424873" y="1492827"/>
            <a:ext cx="11286835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NINAYO IMANI, UNAYAWEZA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MUWEZA YOTE, UNANITOSHA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MSAIDIZI, WAKATI KAMA HUU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NAKUAMINI, NANYENYEKEA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13431" name="Google Shape;13431;p19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7" name="Google Shape;13437;p1998"/>
          <p:cNvSpPr txBox="1">
            <a:spLocks noGrp="1"/>
          </p:cNvSpPr>
          <p:nvPr>
            <p:ph type="body" idx="1"/>
          </p:nvPr>
        </p:nvSpPr>
        <p:spPr>
          <a:xfrm>
            <a:off x="249382" y="1492827"/>
            <a:ext cx="11776363" cy="3928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NAIJULIKANE, WEWE NI MUNGU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NAIJULIKANE, WEWE WAWEZA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NAIJULIKANE, WATENDA MAMBO MAKUU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chemeClr val="dk1"/>
                </a:solidFill>
              </a:rPr>
              <a:t>NAIJULIKANE, DUNIANI KOTE</a:t>
            </a:r>
            <a:endParaRPr sz="4800">
              <a:solidFill>
                <a:schemeClr val="dk1"/>
              </a:solidFill>
            </a:endParaRPr>
          </a:p>
        </p:txBody>
      </p:sp>
      <p:sp>
        <p:nvSpPr>
          <p:cNvPr id="13438" name="Google Shape;13438;p19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4" name="Google Shape;13444;p1999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NIACHENI NIIMBE</a:t>
            </a:r>
            <a:endParaRPr u="sng">
              <a:solidFill>
                <a:srgbClr val="318B71"/>
              </a:solidFill>
            </a:endParaRPr>
          </a:p>
        </p:txBody>
      </p:sp>
      <p:sp>
        <p:nvSpPr>
          <p:cNvPr id="13445" name="Google Shape;13445;p1999"/>
          <p:cNvSpPr txBox="1">
            <a:spLocks noGrp="1"/>
          </p:cNvSpPr>
          <p:nvPr>
            <p:ph type="body" idx="1"/>
          </p:nvPr>
        </p:nvSpPr>
        <p:spPr>
          <a:xfrm>
            <a:off x="0" y="1524000"/>
            <a:ext cx="1115568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NIACHENI NIIMBE, NIACHENI NICHEZE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YESU MWANA WA MUNGU,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AMEJIBU MAOMBI YANGU</a:t>
            </a:r>
            <a:endParaRPr dirty="0"/>
          </a:p>
        </p:txBody>
      </p:sp>
      <p:sp>
        <p:nvSpPr>
          <p:cNvPr id="13446" name="Google Shape;13446;p19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2" name="Google Shape;13452;p2000"/>
          <p:cNvSpPr txBox="1">
            <a:spLocks noGrp="1"/>
          </p:cNvSpPr>
          <p:nvPr>
            <p:ph type="body" idx="1"/>
          </p:nvPr>
        </p:nvSpPr>
        <p:spPr>
          <a:xfrm>
            <a:off x="0" y="1492827"/>
            <a:ext cx="11296073" cy="432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AMENIPA UZIMA, AMENIPA WATOTO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YESU MWANA WA MUNGU,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AMEJIBU MAOMBI YANGU</a:t>
            </a:r>
            <a:endParaRPr sz="5400" dirty="0">
              <a:solidFill>
                <a:schemeClr val="dk1"/>
              </a:solidFill>
            </a:endParaRPr>
          </a:p>
        </p:txBody>
      </p:sp>
      <p:sp>
        <p:nvSpPr>
          <p:cNvPr id="13453" name="Google Shape;13453;p20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9" name="Google Shape;13459;p2001"/>
          <p:cNvSpPr txBox="1">
            <a:spLocks noGrp="1"/>
          </p:cNvSpPr>
          <p:nvPr>
            <p:ph type="body" idx="1"/>
          </p:nvPr>
        </p:nvSpPr>
        <p:spPr>
          <a:xfrm>
            <a:off x="160422" y="1492827"/>
            <a:ext cx="11135652" cy="432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NIACHENI NIIMBE NIACHENI NICHEZE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YESU MWANA WA MUNGU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AMEJIBU MAOMBI YANGU</a:t>
            </a:r>
            <a:endParaRPr sz="5400" dirty="0">
              <a:solidFill>
                <a:schemeClr val="dk1"/>
              </a:solidFill>
            </a:endParaRPr>
          </a:p>
        </p:txBody>
      </p:sp>
      <p:sp>
        <p:nvSpPr>
          <p:cNvPr id="13460" name="Google Shape;13460;p20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6" name="Google Shape;13466;p2002"/>
          <p:cNvSpPr txBox="1">
            <a:spLocks noGrp="1"/>
          </p:cNvSpPr>
          <p:nvPr>
            <p:ph type="body" idx="1"/>
          </p:nvPr>
        </p:nvSpPr>
        <p:spPr>
          <a:xfrm>
            <a:off x="757382" y="1492827"/>
            <a:ext cx="10538691" cy="432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YE AMENITOA CHINI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AMENIWEKA JUU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YESU MWANA WA MUNGU, AMEJIBU MAOMBI YANGU </a:t>
            </a:r>
            <a:endParaRPr sz="5400" dirty="0">
              <a:solidFill>
                <a:schemeClr val="dk1"/>
              </a:solidFill>
            </a:endParaRPr>
          </a:p>
        </p:txBody>
      </p:sp>
      <p:sp>
        <p:nvSpPr>
          <p:cNvPr id="13467" name="Google Shape;13467;p20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3" name="Google Shape;13473;p2003"/>
          <p:cNvSpPr txBox="1">
            <a:spLocks noGrp="1"/>
          </p:cNvSpPr>
          <p:nvPr>
            <p:ph type="body" idx="1"/>
          </p:nvPr>
        </p:nvSpPr>
        <p:spPr>
          <a:xfrm>
            <a:off x="0" y="1492827"/>
            <a:ext cx="11296073" cy="432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NIACHENI NIIMBE, NIACHENI NICHEZE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YESU MWANA WA MUNGU,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AMEJIBU MAOMBI YANGU</a:t>
            </a:r>
            <a:endParaRPr dirty="0"/>
          </a:p>
        </p:txBody>
      </p:sp>
      <p:sp>
        <p:nvSpPr>
          <p:cNvPr id="13474" name="Google Shape;13474;p20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201"/>
          <p:cNvSpPr txBox="1">
            <a:spLocks noGrp="1"/>
          </p:cNvSpPr>
          <p:nvPr>
            <p:ph type="body" idx="1"/>
          </p:nvPr>
        </p:nvSpPr>
        <p:spPr>
          <a:xfrm>
            <a:off x="646545" y="1553528"/>
            <a:ext cx="10963564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WA AJABU WEWE WA AJABU X2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MFALME WA WAFALME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MWENYE ENZI, TUNAKUABUDU</a:t>
            </a:r>
            <a:endParaRPr/>
          </a:p>
        </p:txBody>
      </p:sp>
    </p:spTree>
  </p:cSld>
  <p:clrMapOvr>
    <a:masterClrMapping/>
  </p:clrMapOvr>
</p:sld>
</file>

<file path=ppt/slides/slide20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0" name="Google Shape;13480;p2004"/>
          <p:cNvSpPr txBox="1">
            <a:spLocks noGrp="1"/>
          </p:cNvSpPr>
          <p:nvPr>
            <p:ph type="body" idx="1"/>
          </p:nvPr>
        </p:nvSpPr>
        <p:spPr>
          <a:xfrm>
            <a:off x="757382" y="1492827"/>
            <a:ext cx="10538691" cy="432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KANITOA KWENYE SHIDA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KABARIKI BIASHARA ZANGU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YESU MUWEZA YOTE,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AMEJIBU MAOMBI YANGU</a:t>
            </a:r>
            <a:endParaRPr sz="5400" dirty="0">
              <a:solidFill>
                <a:schemeClr val="dk1"/>
              </a:solidFill>
            </a:endParaRPr>
          </a:p>
        </p:txBody>
      </p:sp>
      <p:sp>
        <p:nvSpPr>
          <p:cNvPr id="13481" name="Google Shape;13481;p20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7" name="Google Shape;13487;p2005"/>
          <p:cNvSpPr txBox="1">
            <a:spLocks noGrp="1"/>
          </p:cNvSpPr>
          <p:nvPr>
            <p:ph type="body" idx="1"/>
          </p:nvPr>
        </p:nvSpPr>
        <p:spPr>
          <a:xfrm>
            <a:off x="0" y="1492827"/>
            <a:ext cx="11296073" cy="432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NIACHENI NIIMBE, NIACHENI NICHEZE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YESU MWANA WA MUNGU, AMEJIBU MAOMBI YANGU</a:t>
            </a:r>
            <a:endParaRPr dirty="0"/>
          </a:p>
        </p:txBody>
      </p:sp>
      <p:sp>
        <p:nvSpPr>
          <p:cNvPr id="13488" name="Google Shape;13488;p20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4" name="Google Shape;13494;p2006"/>
          <p:cNvSpPr txBox="1">
            <a:spLocks noGrp="1"/>
          </p:cNvSpPr>
          <p:nvPr>
            <p:ph type="body" idx="1"/>
          </p:nvPr>
        </p:nvSpPr>
        <p:spPr>
          <a:xfrm>
            <a:off x="757382" y="1492827"/>
            <a:ext cx="10538691" cy="432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NATEMBEA KWA UJASIRI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SABABU NINAYE YESU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SIMBA WA KABILA LA YUDA, ANASHUGULIKA NAMI</a:t>
            </a:r>
            <a:endParaRPr/>
          </a:p>
        </p:txBody>
      </p:sp>
      <p:sp>
        <p:nvSpPr>
          <p:cNvPr id="13495" name="Google Shape;13495;p20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1" name="Google Shape;13501;p2007"/>
          <p:cNvSpPr txBox="1">
            <a:spLocks noGrp="1"/>
          </p:cNvSpPr>
          <p:nvPr>
            <p:ph type="body" idx="1"/>
          </p:nvPr>
        </p:nvSpPr>
        <p:spPr>
          <a:xfrm>
            <a:off x="144380" y="1492827"/>
            <a:ext cx="11151694" cy="432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NIACHENI NIIMBE, NIACHENI NICHEZE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YESU MWANA WA MUNGU,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AMEJIBU MAOMBI YANGU</a:t>
            </a:r>
            <a:endParaRPr dirty="0"/>
          </a:p>
        </p:txBody>
      </p:sp>
      <p:sp>
        <p:nvSpPr>
          <p:cNvPr id="13502" name="Google Shape;13502;p20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8" name="Google Shape;13508;p2008"/>
          <p:cNvSpPr txBox="1">
            <a:spLocks noGrp="1"/>
          </p:cNvSpPr>
          <p:nvPr>
            <p:ph type="body" idx="1"/>
          </p:nvPr>
        </p:nvSpPr>
        <p:spPr>
          <a:xfrm>
            <a:off x="0" y="1492827"/>
            <a:ext cx="11296073" cy="432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DAKTARI ALIKUPIMA,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AKASEMA HUWEZI KUZAA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LEO YESU MWANA WA MUNGU, AMEKUPA WATOTO </a:t>
            </a:r>
            <a:endParaRPr/>
          </a:p>
        </p:txBody>
      </p:sp>
      <p:sp>
        <p:nvSpPr>
          <p:cNvPr id="13509" name="Google Shape;13509;p20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5" name="Google Shape;13515;p2009"/>
          <p:cNvSpPr txBox="1">
            <a:spLocks noGrp="1"/>
          </p:cNvSpPr>
          <p:nvPr>
            <p:ph type="body" idx="1"/>
          </p:nvPr>
        </p:nvSpPr>
        <p:spPr>
          <a:xfrm>
            <a:off x="255458" y="1653248"/>
            <a:ext cx="11681084" cy="4326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NIACHENI NIIMBE, NIACHENI NICHEZE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YESU MWANA WA MUNGU,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AMEJIBU MAOMBI YANGU</a:t>
            </a:r>
            <a:endParaRPr dirty="0"/>
          </a:p>
        </p:txBody>
      </p:sp>
      <p:sp>
        <p:nvSpPr>
          <p:cNvPr id="13516" name="Google Shape;13516;p20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2" name="Google Shape;13522;p2010"/>
          <p:cNvSpPr txBox="1">
            <a:spLocks noGrp="1"/>
          </p:cNvSpPr>
          <p:nvPr>
            <p:ph type="title"/>
          </p:nvPr>
        </p:nvSpPr>
        <p:spPr>
          <a:xfrm>
            <a:off x="1106516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INANIBIDI NIIMBE</a:t>
            </a:r>
            <a:endParaRPr/>
          </a:p>
        </p:txBody>
      </p:sp>
      <p:sp>
        <p:nvSpPr>
          <p:cNvPr id="13523" name="Google Shape;13523;p201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INANIBIDI NIIMBE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MATENDO YAKO BWANA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INANIBIDI NISEME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MATENDO YAKO BWANA</a:t>
            </a:r>
            <a:endParaRPr/>
          </a:p>
        </p:txBody>
      </p:sp>
      <p:sp>
        <p:nvSpPr>
          <p:cNvPr id="13524" name="Google Shape;13524;p20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0" name="Google Shape;13530;p2011"/>
          <p:cNvSpPr txBox="1">
            <a:spLocks noGrp="1"/>
          </p:cNvSpPr>
          <p:nvPr>
            <p:ph type="body" idx="1"/>
          </p:nvPr>
        </p:nvSpPr>
        <p:spPr>
          <a:xfrm>
            <a:off x="757382" y="1492827"/>
            <a:ext cx="10538691" cy="588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WEWE NI MUNGU, JUU YA MIUNGU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WEWE NI BWANA, JUU YA MABWANA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UFALME WAKO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WADUMU MILELE AMINA</a:t>
            </a:r>
            <a:endParaRPr/>
          </a:p>
        </p:txBody>
      </p:sp>
      <p:sp>
        <p:nvSpPr>
          <p:cNvPr id="13531" name="Google Shape;13531;p20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6" name="Google Shape;13536;p2012"/>
          <p:cNvSpPr txBox="1">
            <a:spLocks noGrp="1"/>
          </p:cNvSpPr>
          <p:nvPr>
            <p:ph type="title"/>
          </p:nvPr>
        </p:nvSpPr>
        <p:spPr>
          <a:xfrm>
            <a:off x="1981200" y="193963"/>
            <a:ext cx="8229600" cy="1080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 dirty="0">
                <a:solidFill>
                  <a:srgbClr val="318B71"/>
                </a:solidFill>
              </a:rPr>
              <a:t>NDEMIKABILA YAHWEH</a:t>
            </a:r>
            <a:endParaRPr sz="3600" b="1" dirty="0">
              <a:solidFill>
                <a:srgbClr val="318B71"/>
              </a:solidFill>
            </a:endParaRPr>
          </a:p>
        </p:txBody>
      </p:sp>
      <p:sp>
        <p:nvSpPr>
          <p:cNvPr id="13537" name="Google Shape;13537;p2012"/>
          <p:cNvSpPr txBox="1">
            <a:spLocks noGrp="1"/>
          </p:cNvSpPr>
          <p:nvPr>
            <p:ph type="body" idx="1"/>
          </p:nvPr>
        </p:nvSpPr>
        <p:spPr>
          <a:xfrm>
            <a:off x="1034473" y="1487055"/>
            <a:ext cx="10769600" cy="3999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NDEMIKABILA YAHWEH, (I DESIRE YOU LORD)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NDEMIKABILA AH </a:t>
            </a:r>
            <a:r>
              <a:rPr lang="en-US" sz="4400" b="1" dirty="0" err="1"/>
              <a:t>AH</a:t>
            </a:r>
            <a:r>
              <a:rPr lang="en-US" sz="4400" b="1" dirty="0"/>
              <a:t> (I DESIRE YOU AH AH)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NDEMIKABILA YAHWEH, (I DESIRE YOU LORD)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NDEMIKABILA (I DESIRE YOU AH AH)</a:t>
            </a:r>
            <a:endParaRPr dirty="0"/>
          </a:p>
        </p:txBody>
      </p:sp>
      <p:sp>
        <p:nvSpPr>
          <p:cNvPr id="13538" name="Google Shape;13538;p20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4" name="Google Shape;13544;p2013"/>
          <p:cNvSpPr txBox="1">
            <a:spLocks noGrp="1"/>
          </p:cNvSpPr>
          <p:nvPr>
            <p:ph type="body" idx="1"/>
          </p:nvPr>
        </p:nvSpPr>
        <p:spPr>
          <a:xfrm>
            <a:off x="175491" y="1477819"/>
            <a:ext cx="11850254" cy="400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61722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/>
              <a:t>NJIKATENI NA KABILI YAHWEH (TOUCH ME AGAIN LORD)</a:t>
            </a:r>
            <a:endParaRPr dirty="0"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NJIKATENI (TOUCH ME)</a:t>
            </a:r>
            <a:endParaRPr dirty="0"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NJIKATENI YAHWEH (TOUCH ME LORD)</a:t>
            </a:r>
            <a:endParaRPr dirty="0"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NJIKATENI (TOUCH ME)</a:t>
            </a:r>
            <a:endParaRPr dirty="0"/>
          </a:p>
        </p:txBody>
      </p:sp>
      <p:sp>
        <p:nvSpPr>
          <p:cNvPr id="13545" name="Google Shape;13545;p20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202"/>
          <p:cNvSpPr txBox="1">
            <a:spLocks noGrp="1"/>
          </p:cNvSpPr>
          <p:nvPr>
            <p:ph type="body" idx="1"/>
          </p:nvPr>
        </p:nvSpPr>
        <p:spPr>
          <a:xfrm>
            <a:off x="350982" y="1628458"/>
            <a:ext cx="11591635" cy="4051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UTUKUFU NA HESHIMA, KWAKO EEH WE MUNGU,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PIA NGUVU NA SHUKRANI, KWAKO EWE MUNGU X2</a:t>
            </a:r>
            <a:endParaRPr dirty="0"/>
          </a:p>
        </p:txBody>
      </p:sp>
    </p:spTree>
  </p:cSld>
  <p:clrMapOvr>
    <a:masterClrMapping/>
  </p:clrMapOvr>
</p:sld>
</file>

<file path=ppt/slides/slide20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1" name="Google Shape;13551;p2014"/>
          <p:cNvSpPr txBox="1">
            <a:spLocks noGrp="1"/>
          </p:cNvSpPr>
          <p:nvPr>
            <p:ph type="body" idx="1"/>
          </p:nvPr>
        </p:nvSpPr>
        <p:spPr>
          <a:xfrm>
            <a:off x="794328" y="1477818"/>
            <a:ext cx="11120582" cy="3666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latin typeface="Calibri"/>
                <a:ea typeface="Calibri"/>
                <a:cs typeface="Calibri"/>
                <a:sym typeface="Calibri"/>
              </a:rPr>
              <a:t>NDEMIKABILA YAHWEH, (I DESIRE YOU LORD)</a:t>
            </a:r>
            <a:endParaRPr dirty="0"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latin typeface="Calibri"/>
                <a:ea typeface="Calibri"/>
                <a:cs typeface="Calibri"/>
                <a:sym typeface="Calibri"/>
              </a:rPr>
              <a:t>NDEMIKABILA AH </a:t>
            </a:r>
            <a:r>
              <a:rPr lang="en-US" sz="4400" b="1" dirty="0" err="1">
                <a:latin typeface="Calibri"/>
                <a:ea typeface="Calibri"/>
                <a:cs typeface="Calibri"/>
                <a:sym typeface="Calibri"/>
              </a:rPr>
              <a:t>AH</a:t>
            </a:r>
            <a:r>
              <a:rPr lang="en-US" sz="4400" b="1" dirty="0">
                <a:latin typeface="Calibri"/>
                <a:ea typeface="Calibri"/>
                <a:cs typeface="Calibri"/>
                <a:sym typeface="Calibri"/>
              </a:rPr>
              <a:t> (I DESIRE YOU AH AH)</a:t>
            </a:r>
            <a:endParaRPr dirty="0"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latin typeface="Calibri"/>
                <a:ea typeface="Calibri"/>
                <a:cs typeface="Calibri"/>
                <a:sym typeface="Calibri"/>
              </a:rPr>
              <a:t>NDEMIKABILA YAHWEH, (I DESIRE YOU LORD)</a:t>
            </a:r>
            <a:endParaRPr dirty="0"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latin typeface="Calibri"/>
                <a:ea typeface="Calibri"/>
                <a:cs typeface="Calibri"/>
                <a:sym typeface="Calibri"/>
              </a:rPr>
              <a:t>NDEMIKABILA (I DESIRE YOU AH AH)</a:t>
            </a:r>
            <a:endParaRPr dirty="0"/>
          </a:p>
        </p:txBody>
      </p:sp>
      <p:sp>
        <p:nvSpPr>
          <p:cNvPr id="13552" name="Google Shape;13552;p20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8" name="Google Shape;13558;p2015"/>
          <p:cNvSpPr txBox="1">
            <a:spLocks noGrp="1"/>
          </p:cNvSpPr>
          <p:nvPr>
            <p:ph type="body" idx="1"/>
          </p:nvPr>
        </p:nvSpPr>
        <p:spPr>
          <a:xfrm>
            <a:off x="572656" y="1477818"/>
            <a:ext cx="10686472" cy="3879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NJISUSHENI NA KABILI (FILL ME AGAIN)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INE NJISUSHENI (FILL ME)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NJISUSHENI YAHWEH (FILL ME AGAIN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NJISUSHENI (FILL ME )</a:t>
            </a:r>
            <a:endParaRPr/>
          </a:p>
        </p:txBody>
      </p:sp>
      <p:sp>
        <p:nvSpPr>
          <p:cNvPr id="13559" name="Google Shape;13559;p20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5" name="Google Shape;13565;p2016"/>
          <p:cNvSpPr txBox="1">
            <a:spLocks noGrp="1"/>
          </p:cNvSpPr>
          <p:nvPr>
            <p:ph type="body" idx="1"/>
          </p:nvPr>
        </p:nvSpPr>
        <p:spPr>
          <a:xfrm>
            <a:off x="498764" y="1477819"/>
            <a:ext cx="11490036" cy="3759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NDEMIKABILA YAHWEH, (I DESIRE YOU LORD)</a:t>
            </a:r>
            <a:endParaRPr dirty="0"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NDEMIKABILA AH </a:t>
            </a:r>
            <a:r>
              <a:rPr lang="en-US" sz="4400" b="1" dirty="0" err="1"/>
              <a:t>AH</a:t>
            </a:r>
            <a:r>
              <a:rPr lang="en-US" sz="4400" b="1" dirty="0"/>
              <a:t> (I DESIRE YOU AH AH)</a:t>
            </a:r>
            <a:endParaRPr dirty="0"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NDEMIKABILA YAHWEH, (I DESIRE YOU LORD)</a:t>
            </a:r>
            <a:endParaRPr dirty="0"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NDEMIKABILA (I DESIRE YOU AH AH)</a:t>
            </a:r>
            <a:endParaRPr dirty="0"/>
          </a:p>
        </p:txBody>
      </p:sp>
      <p:sp>
        <p:nvSpPr>
          <p:cNvPr id="13566" name="Google Shape;13566;p20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2" name="Google Shape;13572;p2017"/>
          <p:cNvSpPr txBox="1">
            <a:spLocks noGrp="1"/>
          </p:cNvSpPr>
          <p:nvPr>
            <p:ph type="body" idx="1"/>
          </p:nvPr>
        </p:nvSpPr>
        <p:spPr>
          <a:xfrm>
            <a:off x="129308" y="1477819"/>
            <a:ext cx="11859491" cy="3980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BOMFYENI NA KABILI YAHWEH (USE ME AGAIN GOD)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BOMFYENI (USE ME)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BOMFYENI YAHWEH (USE ME AGAIN GOD)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BOMFYENI (USE ME)</a:t>
            </a:r>
            <a:endParaRPr/>
          </a:p>
        </p:txBody>
      </p:sp>
      <p:sp>
        <p:nvSpPr>
          <p:cNvPr id="13573" name="Google Shape;13573;p20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9" name="Google Shape;13579;p2018"/>
          <p:cNvSpPr txBox="1">
            <a:spLocks noGrp="1"/>
          </p:cNvSpPr>
          <p:nvPr>
            <p:ph type="body" idx="1"/>
          </p:nvPr>
        </p:nvSpPr>
        <p:spPr>
          <a:xfrm>
            <a:off x="544946" y="1477819"/>
            <a:ext cx="10889672" cy="35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NDEMIKABILA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NDEMIKABILA AH AH (I DESIRE YOU AH AH)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NDEMIKABILA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NDEMIKABILA (I DESIRE YOU AH AH)</a:t>
            </a:r>
            <a:endParaRPr/>
          </a:p>
        </p:txBody>
      </p:sp>
      <p:sp>
        <p:nvSpPr>
          <p:cNvPr id="13580" name="Google Shape;13580;p20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6" name="Google Shape;13586;p2019"/>
          <p:cNvSpPr txBox="1">
            <a:spLocks noGrp="1"/>
          </p:cNvSpPr>
          <p:nvPr>
            <p:ph type="body" idx="1"/>
          </p:nvPr>
        </p:nvSpPr>
        <p:spPr>
          <a:xfrm>
            <a:off x="1163782" y="1477818"/>
            <a:ext cx="10095345" cy="3740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87" name="Google Shape;13587;p20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3" name="Google Shape;13593;p2020"/>
          <p:cNvSpPr txBox="1">
            <a:spLocks noGrp="1"/>
          </p:cNvSpPr>
          <p:nvPr>
            <p:ph type="body" idx="1"/>
          </p:nvPr>
        </p:nvSpPr>
        <p:spPr>
          <a:xfrm>
            <a:off x="554182" y="1477819"/>
            <a:ext cx="11102109" cy="3417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(I DESIRE YOU AH AH)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(I DESIRE YOU AH AH)</a:t>
            </a:r>
            <a:endParaRPr/>
          </a:p>
        </p:txBody>
      </p:sp>
      <p:sp>
        <p:nvSpPr>
          <p:cNvPr id="13594" name="Google Shape;13594;p20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0" name="Google Shape;13600;p2021"/>
          <p:cNvSpPr txBox="1">
            <a:spLocks noGrp="1"/>
          </p:cNvSpPr>
          <p:nvPr>
            <p:ph type="body" idx="1"/>
          </p:nvPr>
        </p:nvSpPr>
        <p:spPr>
          <a:xfrm>
            <a:off x="120073" y="1477819"/>
            <a:ext cx="11822545" cy="3999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61722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UNIGUZE TENA YAHWEH (TOUCH ME AGAIN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UNIGUZE (TOUCH ME)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UNIGUZE TENA YAHWEH (TOUCH ME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UNIGUZE (TOUCH ME)</a:t>
            </a:r>
            <a:endParaRPr/>
          </a:p>
        </p:txBody>
      </p:sp>
      <p:sp>
        <p:nvSpPr>
          <p:cNvPr id="13601" name="Google Shape;13601;p20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7" name="Google Shape;13607;p2022"/>
          <p:cNvSpPr txBox="1">
            <a:spLocks noGrp="1"/>
          </p:cNvSpPr>
          <p:nvPr>
            <p:ph type="body" idx="1"/>
          </p:nvPr>
        </p:nvSpPr>
        <p:spPr>
          <a:xfrm>
            <a:off x="443345" y="1477819"/>
            <a:ext cx="11259127" cy="3676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(I DESIRE YOU AH AH)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(I DESIRE YOU AH AH)</a:t>
            </a:r>
            <a:endParaRPr/>
          </a:p>
        </p:txBody>
      </p:sp>
      <p:sp>
        <p:nvSpPr>
          <p:cNvPr id="13608" name="Google Shape;13608;p20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4" name="Google Shape;13614;p2023"/>
          <p:cNvSpPr txBox="1">
            <a:spLocks noGrp="1"/>
          </p:cNvSpPr>
          <p:nvPr>
            <p:ph type="body" idx="1"/>
          </p:nvPr>
        </p:nvSpPr>
        <p:spPr>
          <a:xfrm>
            <a:off x="387928" y="1477819"/>
            <a:ext cx="11499272" cy="3611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UNIJAZE TENA YAHWEH (FILL ME AGAIN)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UNIJAZE  </a:t>
            </a: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(FILL ME)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UNIJAZE TENA</a:t>
            </a: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YAHWEH (FILL ME AGAIN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UNIJAZE</a:t>
            </a: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(FILL ME )</a:t>
            </a:r>
            <a:endParaRPr/>
          </a:p>
        </p:txBody>
      </p:sp>
      <p:sp>
        <p:nvSpPr>
          <p:cNvPr id="13615" name="Google Shape;13615;p20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203"/>
          <p:cNvSpPr txBox="1">
            <a:spLocks noGrp="1"/>
          </p:cNvSpPr>
          <p:nvPr>
            <p:ph type="body" idx="1"/>
          </p:nvPr>
        </p:nvSpPr>
        <p:spPr>
          <a:xfrm>
            <a:off x="674255" y="1568769"/>
            <a:ext cx="10769600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WA AJABU WEWE WA AJABU X2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MFALME WA WAFALME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MWENYE ENZI, TUNAKUABUDU</a:t>
            </a:r>
            <a:endParaRPr/>
          </a:p>
        </p:txBody>
      </p:sp>
    </p:spTree>
  </p:cSld>
  <p:clrMapOvr>
    <a:masterClrMapping/>
  </p:clrMapOvr>
</p:sld>
</file>

<file path=ppt/slides/slide20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1" name="Google Shape;13621;p2024"/>
          <p:cNvSpPr txBox="1">
            <a:spLocks noGrp="1"/>
          </p:cNvSpPr>
          <p:nvPr>
            <p:ph type="body" idx="1"/>
          </p:nvPr>
        </p:nvSpPr>
        <p:spPr>
          <a:xfrm>
            <a:off x="600364" y="1477819"/>
            <a:ext cx="10963563" cy="3851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</a:t>
            </a: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</a:t>
            </a: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(I DESIRE YOU AH AH)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</a:t>
            </a: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</a:t>
            </a: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(I DESIRE YOU AH AH)</a:t>
            </a:r>
            <a:endParaRPr/>
          </a:p>
        </p:txBody>
      </p:sp>
      <p:sp>
        <p:nvSpPr>
          <p:cNvPr id="13622" name="Google Shape;13622;p20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8" name="Google Shape;13628;p2025"/>
          <p:cNvSpPr txBox="1">
            <a:spLocks noGrp="1"/>
          </p:cNvSpPr>
          <p:nvPr>
            <p:ph type="body" idx="1"/>
          </p:nvPr>
        </p:nvSpPr>
        <p:spPr>
          <a:xfrm>
            <a:off x="304801" y="1477819"/>
            <a:ext cx="11536218" cy="37037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UNITUMIE TENA YAHWEH (USE ME AGAIN GOD)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NITUMIE (USE ME)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UNITUMIE TENA YAHWEH (USE ME AGAIN GOD)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NITUMIE (USE ME)</a:t>
            </a:r>
            <a:endParaRPr/>
          </a:p>
        </p:txBody>
      </p:sp>
      <p:sp>
        <p:nvSpPr>
          <p:cNvPr id="13629" name="Google Shape;13629;p20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5" name="Google Shape;13635;p2026"/>
          <p:cNvSpPr txBox="1">
            <a:spLocks noGrp="1"/>
          </p:cNvSpPr>
          <p:nvPr>
            <p:ph type="body" idx="1"/>
          </p:nvPr>
        </p:nvSpPr>
        <p:spPr>
          <a:xfrm>
            <a:off x="517236" y="1477819"/>
            <a:ext cx="11268364" cy="3906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(I DESIRE YOU AH AH)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 (I DESIRE YOU AH AH)</a:t>
            </a:r>
            <a:endParaRPr/>
          </a:p>
        </p:txBody>
      </p:sp>
      <p:sp>
        <p:nvSpPr>
          <p:cNvPr id="13636" name="Google Shape;13636;p20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2" name="Google Shape;13642;p2027"/>
          <p:cNvSpPr txBox="1">
            <a:spLocks noGrp="1"/>
          </p:cNvSpPr>
          <p:nvPr>
            <p:ph type="body" idx="1"/>
          </p:nvPr>
        </p:nvSpPr>
        <p:spPr>
          <a:xfrm>
            <a:off x="350982" y="1477819"/>
            <a:ext cx="11379200" cy="3796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2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</a:t>
            </a: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</a:t>
            </a: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(I DESIRE YOU AH AH)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</a:t>
            </a: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YAHWEH, (I DESIRE YOU LORD)</a:t>
            </a:r>
            <a:endParaRPr/>
          </a:p>
          <a:p>
            <a:pPr marL="274320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NAKUTAMANI</a:t>
            </a: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(I DESIRE YOU AH AH)</a:t>
            </a:r>
            <a:endParaRPr/>
          </a:p>
        </p:txBody>
      </p:sp>
      <p:sp>
        <p:nvSpPr>
          <p:cNvPr id="13643" name="Google Shape;13643;p20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9" name="Google Shape;13649;p202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KWELI WEWE NI MUNGU</a:t>
            </a:r>
            <a:endParaRPr u="sng">
              <a:solidFill>
                <a:srgbClr val="318B71"/>
              </a:solidFill>
            </a:endParaRPr>
          </a:p>
        </p:txBody>
      </p:sp>
      <p:sp>
        <p:nvSpPr>
          <p:cNvPr id="13650" name="Google Shape;13650;p202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VIZAZI HADI VIZAZI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VYAKUFAHAMU WEWE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ULIYE MUNGU WA KALE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NA ULIYE MUNGU WA LEO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3651" name="Google Shape;13651;p20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7" name="Google Shape;13657;p202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KAZI ZAKO ZAONYESHA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UKUU WAKO WEWE 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UMETUKUKA, UMEINULIA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EWE BWANA 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3658" name="Google Shape;13658;p20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4" name="Google Shape;13664;p203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KWELI WEWE </a:t>
            </a:r>
            <a:endParaRPr sz="5400" b="1" dirty="0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WEWE NI MUNGU </a:t>
            </a:r>
            <a:endParaRPr sz="5400" b="1" dirty="0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KWELI WEWE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WASTAHILI </a:t>
            </a: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3665" name="Google Shape;13665;p20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1" name="Google Shape;13671;p203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UMEKETII JUU SANA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KWENYE KITI CHA ENZI 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UMEJIVIKA UTUKUFU 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WEWE NI MUNGU </a:t>
            </a: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3672" name="Google Shape;13672;p20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8" name="Google Shape;13678;p203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NIKITAZAMA MATENDO YAKO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NA NGUVU ZAKO WEWE YADHIHIRIKA MACHONI MWANGU WENGINE WOTE NI MIUNGU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3679" name="Google Shape;13679;p20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5" name="Google Shape;13685;p203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UUMBAJI WAKO WAONYESHA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HEKIMA YAKO WEWE WATUKUZWA KATI YA MATAIFA MILELE BWANA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3686" name="Google Shape;13686;p20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04"/>
          <p:cNvSpPr txBox="1">
            <a:spLocks noGrp="1"/>
          </p:cNvSpPr>
          <p:nvPr>
            <p:ph type="body" idx="1"/>
          </p:nvPr>
        </p:nvSpPr>
        <p:spPr>
          <a:xfrm>
            <a:off x="849744" y="1553528"/>
            <a:ext cx="10834255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MTAKATIFU MWAMINIFU, TUNAKUINAMIA,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EL-SHADDAI... ADONAI...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ALFA NA OMEGA X2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2" name="Google Shape;13692;p203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KWELI WEWE </a:t>
            </a:r>
            <a:endParaRPr sz="5400" b="1" dirty="0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WEWE NI MUNGU </a:t>
            </a:r>
            <a:endParaRPr sz="5400" b="1" dirty="0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KWELI WEWE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WASTAHILI </a:t>
            </a: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3693" name="Google Shape;13693;p20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9" name="Google Shape;13699;p203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UMEKETII JUU SANA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KWENYE KITI CHA ENZI 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UMEJIVIKA UTUKUFU 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WEWE NI MUNGU </a:t>
            </a: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3700" name="Google Shape;13700;p20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6" name="Google Shape;13706;p203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SIFA ZAKO ZI KINYWANI MWANGU KWA JINSI ULIVYO WEWE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KWA KUSANYIKO LA WATU WAKO NIKUINUE MUNGU WANGU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3707" name="Google Shape;13707;p20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3" name="Google Shape;13713;p203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NIONYESHE HESHIMA ZAKO MALANGONI MWAKO WEWE NAKUTUKUZA NAKUINUA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EWE BWANA 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3714" name="Google Shape;13714;p20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0" name="Google Shape;13720;p203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KWELI WEWE </a:t>
            </a:r>
            <a:endParaRPr sz="5400" b="1" dirty="0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WEWE NI MUNGU </a:t>
            </a:r>
            <a:endParaRPr sz="5400" b="1" dirty="0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KWELI WEWE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WASTAHILI </a:t>
            </a: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3721" name="Google Shape;13721;p20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7" name="Google Shape;13727;p203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UMEKETII JUU SANA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KWENYE KITI CHA ENZI 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UMEJIVIKA UTUKUFU 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WEWE NI MUNGU </a:t>
            </a: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3728" name="Google Shape;13728;p20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4" name="Google Shape;13734;p204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5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OBEDIENCE</a:t>
            </a:r>
            <a:endParaRPr/>
          </a:p>
        </p:txBody>
      </p:sp>
      <p:sp>
        <p:nvSpPr>
          <p:cNvPr id="13735" name="Google Shape;13735;p2040"/>
          <p:cNvSpPr txBox="1">
            <a:spLocks noGrp="1"/>
          </p:cNvSpPr>
          <p:nvPr>
            <p:ph type="body" idx="1"/>
          </p:nvPr>
        </p:nvSpPr>
        <p:spPr>
          <a:xfrm>
            <a:off x="424206" y="1508288"/>
            <a:ext cx="11114202" cy="4247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OBEDIENCE IS THE VERY BEST WAY TO SHOW THAT YOU BELIEVE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DOING EXACTLY WHAT THE LORD COMMANDS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DOING IT HAPPILY</a:t>
            </a:r>
            <a:endParaRPr/>
          </a:p>
        </p:txBody>
      </p:sp>
      <p:sp>
        <p:nvSpPr>
          <p:cNvPr id="13736" name="Google Shape;13736;p20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2" name="Google Shape;13742;p2041"/>
          <p:cNvSpPr txBox="1">
            <a:spLocks noGrp="1"/>
          </p:cNvSpPr>
          <p:nvPr>
            <p:ph type="body" idx="1"/>
          </p:nvPr>
        </p:nvSpPr>
        <p:spPr>
          <a:xfrm>
            <a:off x="138545" y="1523999"/>
            <a:ext cx="11822546" cy="4849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ACTION IS THE KEY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DO IT IMMEDIATELY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THE JOY YOU WILL RECEIVE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OBEDIENCE IS THE VERY BEST WAY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TO SHOW THAT YOU BELIEVE</a:t>
            </a:r>
            <a:endParaRPr/>
          </a:p>
        </p:txBody>
      </p:sp>
      <p:sp>
        <p:nvSpPr>
          <p:cNvPr id="13743" name="Google Shape;13743;p20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9" name="Google Shape;13749;p2042"/>
          <p:cNvSpPr txBox="1">
            <a:spLocks noGrp="1"/>
          </p:cNvSpPr>
          <p:nvPr>
            <p:ph type="body" idx="1"/>
          </p:nvPr>
        </p:nvSpPr>
        <p:spPr>
          <a:xfrm>
            <a:off x="138545" y="1523999"/>
            <a:ext cx="11822546" cy="4849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O-B-E-D-I-E-N-C-E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OBEDIENCE IS THE VERY BEST WAY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TO SHOW THAT YOU BELIEVE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/>
          </a:p>
        </p:txBody>
      </p:sp>
      <p:sp>
        <p:nvSpPr>
          <p:cNvPr id="13750" name="Google Shape;13750;p20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6" name="Google Shape;13756;p2043"/>
          <p:cNvSpPr txBox="1">
            <a:spLocks noGrp="1"/>
          </p:cNvSpPr>
          <p:nvPr>
            <p:ph type="body" idx="1"/>
          </p:nvPr>
        </p:nvSpPr>
        <p:spPr>
          <a:xfrm>
            <a:off x="138545" y="1523999"/>
            <a:ext cx="11822546" cy="4849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WE WANT TO LIVE PURE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WE WANT TO LIVE CLEAN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WE WANT TO DO OUR BEST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SWEETLY SUBMITTING TO AUTHORITY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LEAVING TO GOD THE REST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 dirty="0"/>
          </a:p>
        </p:txBody>
      </p:sp>
      <p:sp>
        <p:nvSpPr>
          <p:cNvPr id="13757" name="Google Shape;13757;p20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205"/>
          <p:cNvSpPr txBox="1">
            <a:spLocks noGrp="1"/>
          </p:cNvSpPr>
          <p:nvPr>
            <p:ph type="body" idx="1"/>
          </p:nvPr>
        </p:nvSpPr>
        <p:spPr>
          <a:xfrm>
            <a:off x="979054" y="1599249"/>
            <a:ext cx="10861963" cy="444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WA AJABU WEWE WA AJABU X2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MFALME WA WAFALME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MWENYE ENZI, TUNAKUABUDU</a:t>
            </a:r>
            <a:endParaRPr/>
          </a:p>
        </p:txBody>
      </p:sp>
    </p:spTree>
  </p:cSld>
  <p:clrMapOvr>
    <a:masterClrMapping/>
  </p:clrMapOvr>
</p:sld>
</file>

<file path=ppt/slides/slide20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3" name="Google Shape;13763;p2044"/>
          <p:cNvSpPr txBox="1">
            <a:spLocks noGrp="1"/>
          </p:cNvSpPr>
          <p:nvPr>
            <p:ph type="body" idx="1"/>
          </p:nvPr>
        </p:nvSpPr>
        <p:spPr>
          <a:xfrm>
            <a:off x="138545" y="1523999"/>
            <a:ext cx="11822546" cy="4849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WALKING IN THE LIGHT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KEEP OUR ATTITUDES RIGHT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ON THE NARROW WAY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FOR IF YOU BELIEVE THE WORD YOU RECEIVE, YOU WILL ALWAYS OBEY!</a:t>
            </a:r>
            <a:endParaRPr/>
          </a:p>
        </p:txBody>
      </p:sp>
      <p:sp>
        <p:nvSpPr>
          <p:cNvPr id="13764" name="Google Shape;13764;p20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0" name="Google Shape;13770;p2045"/>
          <p:cNvSpPr txBox="1">
            <a:spLocks noGrp="1"/>
          </p:cNvSpPr>
          <p:nvPr>
            <p:ph type="body" idx="1"/>
          </p:nvPr>
        </p:nvSpPr>
        <p:spPr>
          <a:xfrm>
            <a:off x="138545" y="1523999"/>
            <a:ext cx="11822546" cy="4849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O-B-E-D-I-E-N-C-E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OBEDIENCE IS THE VERY BEST WAY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TO SHOW THAT YOU BELIEVE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/>
          </a:p>
        </p:txBody>
      </p:sp>
      <p:sp>
        <p:nvSpPr>
          <p:cNvPr id="13771" name="Google Shape;13771;p20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7" name="Google Shape;13777;p204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5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NISEME NINI</a:t>
            </a:r>
            <a:endParaRPr/>
          </a:p>
        </p:txBody>
      </p:sp>
      <p:sp>
        <p:nvSpPr>
          <p:cNvPr id="13778" name="Google Shape;13778;p2046"/>
          <p:cNvSpPr txBox="1">
            <a:spLocks noGrp="1"/>
          </p:cNvSpPr>
          <p:nvPr>
            <p:ph type="body" idx="1"/>
          </p:nvPr>
        </p:nvSpPr>
        <p:spPr>
          <a:xfrm>
            <a:off x="424206" y="1508288"/>
            <a:ext cx="11114202" cy="4247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ULIYOYATENDA KWANGU NI MENGI</a:t>
            </a:r>
            <a:br>
              <a:rPr lang="en-US" b="1"/>
            </a:br>
            <a:r>
              <a:rPr lang="en-US" b="1"/>
              <a:t>SHUHUDA ZAKO HAZIELEZEKI</a:t>
            </a:r>
            <a:br>
              <a:rPr lang="en-US" b="1"/>
            </a:br>
            <a:r>
              <a:rPr lang="en-US" b="1"/>
              <a:t>UMEFANYA HILI, UMEFANYA LILE, UMENIPA JINA</a:t>
            </a:r>
            <a:br>
              <a:rPr lang="en-US" b="1"/>
            </a:br>
            <a:r>
              <a:rPr lang="en-US" b="1"/>
              <a:t>BABA NINAKUSHUKURU</a:t>
            </a:r>
            <a:endParaRPr/>
          </a:p>
        </p:txBody>
      </p:sp>
      <p:sp>
        <p:nvSpPr>
          <p:cNvPr id="13779" name="Google Shape;13779;p20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5" name="Google Shape;13785;p2047"/>
          <p:cNvSpPr txBox="1">
            <a:spLocks noGrp="1"/>
          </p:cNvSpPr>
          <p:nvPr>
            <p:ph type="body" idx="1"/>
          </p:nvPr>
        </p:nvSpPr>
        <p:spPr>
          <a:xfrm>
            <a:off x="518474" y="1524000"/>
            <a:ext cx="11246178" cy="4122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NISEME NINI, SIWEZI KUELEZA</a:t>
            </a:r>
            <a:br>
              <a:rPr lang="en-US" b="1"/>
            </a:br>
            <a:r>
              <a:rPr lang="en-US" b="1"/>
              <a:t>BABA NINAKUSHUKURU</a:t>
            </a:r>
            <a:br>
              <a:rPr lang="en-US" b="1"/>
            </a:br>
            <a:r>
              <a:rPr lang="en-US" b="1"/>
              <a:t>UMEFANYA MENGI, SIWEZI KUELEZA</a:t>
            </a:r>
            <a:br>
              <a:rPr lang="en-US" b="1"/>
            </a:br>
            <a:r>
              <a:rPr lang="en-US" b="1"/>
              <a:t>BABA NINAKUSHUKURU</a:t>
            </a:r>
            <a:br>
              <a:rPr lang="en-US" b="1"/>
            </a:br>
            <a:endParaRPr b="1"/>
          </a:p>
        </p:txBody>
      </p:sp>
      <p:sp>
        <p:nvSpPr>
          <p:cNvPr id="13786" name="Google Shape;13786;p20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2" name="Google Shape;13792;p204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56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NISEME NINI</a:t>
            </a:r>
            <a:endParaRPr/>
          </a:p>
        </p:txBody>
      </p:sp>
      <p:sp>
        <p:nvSpPr>
          <p:cNvPr id="13793" name="Google Shape;13793;p2048"/>
          <p:cNvSpPr txBox="1">
            <a:spLocks noGrp="1"/>
          </p:cNvSpPr>
          <p:nvPr>
            <p:ph type="body" idx="1"/>
          </p:nvPr>
        </p:nvSpPr>
        <p:spPr>
          <a:xfrm>
            <a:off x="424206" y="1508288"/>
            <a:ext cx="11114202" cy="4247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ULIYOYATENDA KWANGU NI MENGI</a:t>
            </a:r>
            <a:br>
              <a:rPr lang="en-US" b="1"/>
            </a:br>
            <a:r>
              <a:rPr lang="en-US" b="1"/>
              <a:t>SHUHUDA ZAKO HAZIELEZEKI</a:t>
            </a:r>
            <a:br>
              <a:rPr lang="en-US" b="1"/>
            </a:br>
            <a:r>
              <a:rPr lang="en-US" b="1"/>
              <a:t>UMEFANYA HILI, UMEFANYA LILE, UMENIPA JINA</a:t>
            </a:r>
            <a:br>
              <a:rPr lang="en-US" b="1"/>
            </a:br>
            <a:r>
              <a:rPr lang="en-US" b="1"/>
              <a:t>BABA NINAKUSHUKURU</a:t>
            </a:r>
            <a:endParaRPr/>
          </a:p>
        </p:txBody>
      </p:sp>
      <p:sp>
        <p:nvSpPr>
          <p:cNvPr id="13794" name="Google Shape;13794;p20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0" name="Google Shape;13800;p2049"/>
          <p:cNvSpPr txBox="1">
            <a:spLocks noGrp="1"/>
          </p:cNvSpPr>
          <p:nvPr>
            <p:ph type="body" idx="1"/>
          </p:nvPr>
        </p:nvSpPr>
        <p:spPr>
          <a:xfrm>
            <a:off x="518474" y="1524000"/>
            <a:ext cx="11246178" cy="4122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NISEME NINI, SIWEZI KUELEZA</a:t>
            </a:r>
            <a:br>
              <a:rPr lang="en-US" b="1"/>
            </a:br>
            <a:r>
              <a:rPr lang="en-US" b="1"/>
              <a:t>BABA NINAKUSHUKURU</a:t>
            </a:r>
            <a:br>
              <a:rPr lang="en-US" b="1"/>
            </a:br>
            <a:r>
              <a:rPr lang="en-US" b="1"/>
              <a:t>UMEFANYA MENGI, SIWEZI KUELEZA</a:t>
            </a:r>
            <a:br>
              <a:rPr lang="en-US" b="1"/>
            </a:br>
            <a:r>
              <a:rPr lang="en-US" b="1"/>
              <a:t>BABA NINAKUSHUKURU</a:t>
            </a:r>
            <a:br>
              <a:rPr lang="en-US" b="1"/>
            </a:br>
            <a:endParaRPr b="1"/>
          </a:p>
        </p:txBody>
      </p:sp>
      <p:sp>
        <p:nvSpPr>
          <p:cNvPr id="13801" name="Google Shape;13801;p20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7" name="Google Shape;13807;p2050"/>
          <p:cNvSpPr txBox="1">
            <a:spLocks noGrp="1"/>
          </p:cNvSpPr>
          <p:nvPr>
            <p:ph type="body" idx="1"/>
          </p:nvPr>
        </p:nvSpPr>
        <p:spPr>
          <a:xfrm>
            <a:off x="480766" y="1498861"/>
            <a:ext cx="11199044" cy="4219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NIKULIPE NINI, KWA YOTE UMETENDA</a:t>
            </a:r>
            <a:br>
              <a:rPr lang="en-US" b="1"/>
            </a:br>
            <a:r>
              <a:rPr lang="en-US" b="1"/>
              <a:t>BABA NINAKUSHUKURU</a:t>
            </a:r>
            <a:br>
              <a:rPr lang="en-US" b="1"/>
            </a:br>
            <a:r>
              <a:rPr lang="en-US" b="1"/>
              <a:t>NIKULIPE NINI, KWA YOTE UMETENDA</a:t>
            </a:r>
            <a:br>
              <a:rPr lang="en-US" b="1"/>
            </a:br>
            <a:r>
              <a:rPr lang="en-US" b="1"/>
              <a:t>BABA NINAKUSHUKURU</a:t>
            </a:r>
            <a:endParaRPr/>
          </a:p>
        </p:txBody>
      </p:sp>
      <p:sp>
        <p:nvSpPr>
          <p:cNvPr id="13808" name="Google Shape;13808;p20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4" name="Google Shape;13814;p2051"/>
          <p:cNvSpPr txBox="1">
            <a:spLocks noGrp="1"/>
          </p:cNvSpPr>
          <p:nvPr>
            <p:ph type="body" idx="1"/>
          </p:nvPr>
        </p:nvSpPr>
        <p:spPr>
          <a:xfrm>
            <a:off x="575035" y="1524000"/>
            <a:ext cx="11029361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BARAKA ZAKO HAZIHESABIKI</a:t>
            </a:r>
            <a:br>
              <a:rPr lang="en-US" b="1"/>
            </a:br>
            <a:r>
              <a:rPr lang="en-US" b="1"/>
              <a:t>WEMA WAKO HAUZOELEKI</a:t>
            </a:r>
            <a:br>
              <a:rPr lang="en-US" b="1"/>
            </a:br>
            <a:r>
              <a:rPr lang="en-US" b="1"/>
              <a:t>UMEFANYA HILI UMEFANYA LILE UMENIPA JINA</a:t>
            </a:r>
            <a:br>
              <a:rPr lang="en-US" b="1"/>
            </a:br>
            <a:r>
              <a:rPr lang="en-US" b="1"/>
              <a:t>BABA NINAKUSHUKURU</a:t>
            </a:r>
            <a:endParaRPr/>
          </a:p>
        </p:txBody>
      </p:sp>
      <p:sp>
        <p:nvSpPr>
          <p:cNvPr id="13815" name="Google Shape;13815;p20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1" name="Google Shape;13821;p2052"/>
          <p:cNvSpPr txBox="1">
            <a:spLocks noGrp="1"/>
          </p:cNvSpPr>
          <p:nvPr>
            <p:ph type="body" idx="1"/>
          </p:nvPr>
        </p:nvSpPr>
        <p:spPr>
          <a:xfrm>
            <a:off x="367645" y="1524000"/>
            <a:ext cx="11368726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NISEME NINI, SIWEZI KUELEZA</a:t>
            </a:r>
            <a:br>
              <a:rPr lang="en-US" b="1"/>
            </a:br>
            <a:r>
              <a:rPr lang="en-US" b="1"/>
              <a:t>BABA NINAKUSHUKURU</a:t>
            </a:r>
            <a:br>
              <a:rPr lang="en-US" b="1"/>
            </a:br>
            <a:r>
              <a:rPr lang="en-US" b="1"/>
              <a:t>UMEFANYA MENGI, SIWEZI KUELEZA</a:t>
            </a:r>
            <a:br>
              <a:rPr lang="en-US" b="1"/>
            </a:br>
            <a:r>
              <a:rPr lang="en-US" b="1"/>
              <a:t>BABA NINAKUSHUKURU</a:t>
            </a:r>
            <a:br>
              <a:rPr lang="en-US" b="1"/>
            </a:br>
            <a:endParaRPr b="1"/>
          </a:p>
        </p:txBody>
      </p:sp>
      <p:sp>
        <p:nvSpPr>
          <p:cNvPr id="13822" name="Google Shape;13822;p20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8" name="Google Shape;13828;p2053"/>
          <p:cNvSpPr txBox="1">
            <a:spLocks noGrp="1"/>
          </p:cNvSpPr>
          <p:nvPr>
            <p:ph type="body" idx="1"/>
          </p:nvPr>
        </p:nvSpPr>
        <p:spPr>
          <a:xfrm>
            <a:off x="575034" y="1524000"/>
            <a:ext cx="11217897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NIKULIPE NINI, KWA YOTE UMETENDA</a:t>
            </a:r>
            <a:br>
              <a:rPr lang="en-US" b="1"/>
            </a:br>
            <a:r>
              <a:rPr lang="en-US" b="1"/>
              <a:t>BABA NINAKUSHUKURU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NIKULIPE NINI, KWA YOTE UMETENDA</a:t>
            </a:r>
            <a:br>
              <a:rPr lang="en-US" b="1"/>
            </a:br>
            <a:r>
              <a:rPr lang="en-US" b="1"/>
              <a:t>BABA NINAKUSHUKURU</a:t>
            </a:r>
            <a:endParaRPr/>
          </a:p>
        </p:txBody>
      </p:sp>
      <p:sp>
        <p:nvSpPr>
          <p:cNvPr id="13829" name="Google Shape;13829;p20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206"/>
          <p:cNvSpPr txBox="1">
            <a:spLocks noGrp="1"/>
          </p:cNvSpPr>
          <p:nvPr>
            <p:ph type="title"/>
          </p:nvPr>
        </p:nvSpPr>
        <p:spPr>
          <a:xfrm>
            <a:off x="3009900" y="0"/>
            <a:ext cx="6172200" cy="117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ALIYENIOKOA</a:t>
            </a:r>
            <a:endParaRPr/>
          </a:p>
        </p:txBody>
      </p:sp>
      <p:sp>
        <p:nvSpPr>
          <p:cNvPr id="1172" name="Google Shape;1172;p206"/>
          <p:cNvSpPr txBox="1">
            <a:spLocks noGrp="1"/>
          </p:cNvSpPr>
          <p:nvPr>
            <p:ph type="body" idx="1"/>
          </p:nvPr>
        </p:nvSpPr>
        <p:spPr>
          <a:xfrm>
            <a:off x="1209964" y="1543052"/>
            <a:ext cx="9984509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NINAMJUA ALIYE MWAMBA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ALIYENIOKOA NI BWANA YESU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x2</a:t>
            </a:r>
            <a:endParaRPr/>
          </a:p>
        </p:txBody>
      </p:sp>
      <p:sp>
        <p:nvSpPr>
          <p:cNvPr id="1173" name="Google Shape;1173;p2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5" name="Google Shape;13835;p205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BALI NINAKUSHUKURU</a:t>
            </a:r>
            <a:br>
              <a:rPr lang="en-US" b="1"/>
            </a:br>
            <a:r>
              <a:rPr lang="en-US" b="1"/>
              <a:t>BALI NINAKUSHUKURU</a:t>
            </a:r>
            <a:br>
              <a:rPr lang="en-US" b="1"/>
            </a:br>
            <a:r>
              <a:rPr lang="en-US" b="1"/>
              <a:t>BALI NINAKUSHUKURU</a:t>
            </a:r>
            <a:br>
              <a:rPr lang="en-US" b="1"/>
            </a:br>
            <a:r>
              <a:rPr lang="en-US" b="1"/>
              <a:t>BALI NINAKUSHUKURU</a:t>
            </a:r>
            <a:endParaRPr/>
          </a:p>
        </p:txBody>
      </p:sp>
      <p:sp>
        <p:nvSpPr>
          <p:cNvPr id="13836" name="Google Shape;13836;p20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2" name="Google Shape;13842;p205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UMEFANYA HILI UMEFANYA LILE UMENIPA JINA</a:t>
            </a:r>
            <a:br>
              <a:rPr lang="en-US" b="1"/>
            </a:br>
            <a:r>
              <a:rPr lang="en-US" b="1"/>
              <a:t>BABA NINAKUSHUKURU</a:t>
            </a:r>
            <a:br>
              <a:rPr lang="en-US" b="1"/>
            </a:br>
            <a:endParaRPr b="1"/>
          </a:p>
        </p:txBody>
      </p:sp>
      <p:sp>
        <p:nvSpPr>
          <p:cNvPr id="13843" name="Google Shape;13843;p20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9" name="Google Shape;13849;p2056"/>
          <p:cNvSpPr txBox="1">
            <a:spLocks noGrp="1"/>
          </p:cNvSpPr>
          <p:nvPr>
            <p:ph type="body" idx="1"/>
          </p:nvPr>
        </p:nvSpPr>
        <p:spPr>
          <a:xfrm>
            <a:off x="499621" y="1524000"/>
            <a:ext cx="11265029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MATENDO YAKO KWANGU NI MENGI</a:t>
            </a:r>
            <a:br>
              <a:rPr lang="en-US" b="1"/>
            </a:br>
            <a:r>
              <a:rPr lang="en-US" b="1"/>
              <a:t>SHUHUDA ZAKO HAZIELEZEKI</a:t>
            </a:r>
            <a:br>
              <a:rPr lang="en-US" b="1"/>
            </a:br>
            <a:r>
              <a:rPr lang="en-US" b="1"/>
              <a:t>UMEFANYA HILI UMEFANYA LILE</a:t>
            </a:r>
            <a:br>
              <a:rPr lang="en-US" b="1"/>
            </a:br>
            <a:r>
              <a:rPr lang="en-US" b="1"/>
              <a:t>UMEFANYA HILI NA LILE HUKUCHOKA UKAFANYA NA LILE</a:t>
            </a:r>
            <a:endParaRPr/>
          </a:p>
        </p:txBody>
      </p:sp>
      <p:sp>
        <p:nvSpPr>
          <p:cNvPr id="13850" name="Google Shape;13850;p20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6" name="Google Shape;13856;p205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BARAKA ZAKO HAZIHESABIKI</a:t>
            </a:r>
            <a:br>
              <a:rPr lang="en-US" b="1"/>
            </a:br>
            <a:r>
              <a:rPr lang="en-US" b="1"/>
              <a:t>WEMA WAKO HAUZOELEKI</a:t>
            </a:r>
            <a:br>
              <a:rPr lang="en-US" b="1"/>
            </a:br>
            <a:r>
              <a:rPr lang="en-US" b="1"/>
              <a:t>UMEFANYA LILE UMEFANYA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br>
              <a:rPr lang="en-US" b="1"/>
            </a:br>
            <a:endParaRPr b="1"/>
          </a:p>
        </p:txBody>
      </p:sp>
      <p:sp>
        <p:nvSpPr>
          <p:cNvPr id="13857" name="Google Shape;13857;p20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3" name="Google Shape;13863;p205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84165" lvl="1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Char char="◦"/>
            </a:pPr>
            <a:r>
              <a:rPr lang="en-US" sz="6000" b="1"/>
              <a:t>THERE IS A VALLEY OF DECISION </a:t>
            </a:r>
            <a:r>
              <a:rPr lang="en-US" b="1"/>
              <a:t>NOW</a:t>
            </a:r>
            <a:endParaRPr/>
          </a:p>
          <a:p>
            <a:pPr marL="384165" lvl="1" indent="-33655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300"/>
              <a:buChar char="◦"/>
            </a:pPr>
            <a:r>
              <a:rPr lang="en-US" b="1"/>
              <a:t>WHERE DO YOU BELONG</a:t>
            </a:r>
            <a:endParaRPr/>
          </a:p>
        </p:txBody>
      </p:sp>
      <p:sp>
        <p:nvSpPr>
          <p:cNvPr id="13864" name="Google Shape;13864;p20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0" name="Google Shape;13870;p205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HE IS LORD HE IS LORD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I PRAISE HIS NAME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HE HAS RISEN FROM THE DEAD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HE IS LORD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EVERY KNEE SHALL BOW EVERY TONGUE CONFESS THAT JESUS CHRIST IS LORD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endParaRPr sz="4000" b="1"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endParaRPr sz="4000" b="1"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endParaRPr sz="4000" b="1"/>
          </a:p>
        </p:txBody>
      </p:sp>
      <p:sp>
        <p:nvSpPr>
          <p:cNvPr id="13871" name="Google Shape;13871;p20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7" name="Google Shape;13877;p206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YU BWANA YU BWANA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ASIFIWE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AMEFUFUKA KIFONI YU BWANA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NA KILA ULIMI UKIRI KWAMBA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YESU NDIYE BWANA</a:t>
            </a:r>
            <a:endParaRPr/>
          </a:p>
        </p:txBody>
      </p:sp>
      <p:sp>
        <p:nvSpPr>
          <p:cNvPr id="13878" name="Google Shape;13878;p20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4" name="Google Shape;13884;p206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ASK OF ME</a:t>
            </a:r>
            <a:br>
              <a:rPr lang="en-US" sz="4000" b="1"/>
            </a:br>
            <a:r>
              <a:rPr lang="en-US" b="1"/>
              <a:t>AND I WILL GIVE THE NATIONS</a:t>
            </a:r>
            <a:br>
              <a:rPr lang="en-US" sz="4000" b="1"/>
            </a:br>
            <a:r>
              <a:rPr lang="en-US" b="1"/>
              <a:t>AS AN INHERITANCE FOR YOU</a:t>
            </a:r>
            <a:br>
              <a:rPr lang="en-US" sz="4000" b="1"/>
            </a:br>
            <a:r>
              <a:rPr lang="en-US" b="1"/>
              <a:t>AS AN INHERITANCE FOR YOU</a:t>
            </a:r>
            <a:br>
              <a:rPr lang="en-US" sz="4000" b="1"/>
            </a:br>
            <a:endParaRPr sz="4000" b="1"/>
          </a:p>
        </p:txBody>
      </p:sp>
      <p:sp>
        <p:nvSpPr>
          <p:cNvPr id="13885" name="Google Shape;13885;p20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1" name="Google Shape;13891;p206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br>
              <a:rPr lang="en-US" sz="4000" b="1"/>
            </a:br>
            <a:r>
              <a:rPr lang="en-US" sz="4000" b="1"/>
              <a:t>(</a:t>
            </a:r>
            <a:r>
              <a:rPr lang="en-US" b="1" i="1"/>
              <a:t>MY CHILDREN)</a:t>
            </a:r>
            <a:r>
              <a:rPr lang="en-US" b="1"/>
              <a:t>, ASK OF ME</a:t>
            </a:r>
            <a:br>
              <a:rPr lang="en-US" sz="4000" b="1"/>
            </a:br>
            <a:r>
              <a:rPr lang="en-US" b="1"/>
              <a:t>AND I WILL GIVE THE NATIONS</a:t>
            </a:r>
            <a:br>
              <a:rPr lang="en-US" sz="4000" b="1"/>
            </a:br>
            <a:r>
              <a:rPr lang="en-US" b="1"/>
              <a:t>AS AN INHERITANCE FOR YOU</a:t>
            </a:r>
            <a:br>
              <a:rPr lang="en-US" sz="4000" b="1"/>
            </a:br>
            <a:r>
              <a:rPr lang="en-US" b="1"/>
              <a:t>ASK OF ME</a:t>
            </a:r>
            <a:endParaRPr sz="4000" b="1"/>
          </a:p>
        </p:txBody>
      </p:sp>
      <p:sp>
        <p:nvSpPr>
          <p:cNvPr id="13892" name="Google Shape;13892;p20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8" name="Google Shape;13898;p206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HERE AM I</a:t>
            </a:r>
            <a:br>
              <a:rPr lang="en-US" sz="4000" b="1"/>
            </a:br>
            <a:r>
              <a:rPr lang="en-US" b="1"/>
              <a:t>SEND ME TO THE NATIONS</a:t>
            </a:r>
            <a:br>
              <a:rPr lang="en-US" sz="4000" b="1"/>
            </a:br>
            <a:r>
              <a:rPr lang="en-US" b="1"/>
              <a:t>AS AN AMBASSADOR FOR YOU</a:t>
            </a:r>
            <a:br>
              <a:rPr lang="en-US" sz="4000" b="1"/>
            </a:br>
            <a:r>
              <a:rPr lang="en-US" b="1"/>
              <a:t>AS AN AMBASSADOR FOR YOU</a:t>
            </a:r>
            <a:br>
              <a:rPr lang="en-US" sz="4000" b="1"/>
            </a:br>
            <a:endParaRPr sz="4000" b="1"/>
          </a:p>
        </p:txBody>
      </p:sp>
      <p:sp>
        <p:nvSpPr>
          <p:cNvPr id="13899" name="Google Shape;13899;p20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p207"/>
          <p:cNvSpPr txBox="1">
            <a:spLocks noGrp="1"/>
          </p:cNvSpPr>
          <p:nvPr>
            <p:ph type="body" idx="1"/>
          </p:nvPr>
        </p:nvSpPr>
        <p:spPr>
          <a:xfrm>
            <a:off x="609600" y="1543052"/>
            <a:ext cx="11323781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AMENIKOMBOA, AMENIWEKA HURU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ALIYENIOKOA, NI BWANA YESU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AMENIPONYA, AMENIWEKA HURU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ALIYENIOKOA, NI BWANA YESU</a:t>
            </a:r>
            <a:endParaRPr dirty="0"/>
          </a:p>
        </p:txBody>
      </p:sp>
      <p:sp>
        <p:nvSpPr>
          <p:cNvPr id="1180" name="Google Shape;1180;p2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5" name="Google Shape;13905;p206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br>
              <a:rPr lang="en-US" sz="4000" b="1"/>
            </a:br>
            <a:r>
              <a:rPr lang="en-US" sz="4000" b="1"/>
              <a:t>(</a:t>
            </a:r>
            <a:r>
              <a:rPr lang="en-US" b="1" i="1"/>
              <a:t>MY FATHER)</a:t>
            </a:r>
            <a:r>
              <a:rPr lang="en-US" b="1"/>
              <a:t>, HERE AM I</a:t>
            </a:r>
            <a:br>
              <a:rPr lang="en-US" sz="4000" b="1"/>
            </a:br>
            <a:r>
              <a:rPr lang="en-US" b="1"/>
              <a:t>SEND ME TO THE NATIONS</a:t>
            </a:r>
            <a:br>
              <a:rPr lang="en-US" sz="4000" b="1"/>
            </a:br>
            <a:r>
              <a:rPr lang="en-US" b="1"/>
              <a:t>AS AN AMBASSADOR FOR YOU</a:t>
            </a:r>
            <a:br>
              <a:rPr lang="en-US" sz="4000" b="1"/>
            </a:br>
            <a:r>
              <a:rPr lang="en-US" b="1"/>
              <a:t>HERE AM I</a:t>
            </a:r>
            <a:endParaRPr sz="4000" b="1"/>
          </a:p>
        </p:txBody>
      </p:sp>
      <p:sp>
        <p:nvSpPr>
          <p:cNvPr id="13906" name="Google Shape;13906;p20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2" name="Google Shape;13912;p206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ASK OF ME</a:t>
            </a:r>
            <a:br>
              <a:rPr lang="en-US" sz="4000" b="1"/>
            </a:br>
            <a:r>
              <a:rPr lang="en-US" b="1"/>
              <a:t>AND I WILL GIVE THE NATIONS</a:t>
            </a:r>
            <a:br>
              <a:rPr lang="en-US" sz="4000" b="1"/>
            </a:br>
            <a:r>
              <a:rPr lang="en-US" b="1"/>
              <a:t>AS AN INHERITANCE FOR YOU</a:t>
            </a:r>
            <a:br>
              <a:rPr lang="en-US" sz="4000" b="1"/>
            </a:br>
            <a:r>
              <a:rPr lang="en-US" b="1"/>
              <a:t>AS AN INHERITANCE FOR YOU</a:t>
            </a:r>
            <a:br>
              <a:rPr lang="en-US" sz="4000" b="1"/>
            </a:br>
            <a:endParaRPr sz="4000" b="1"/>
          </a:p>
        </p:txBody>
      </p:sp>
      <p:sp>
        <p:nvSpPr>
          <p:cNvPr id="13913" name="Google Shape;13913;p20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9" name="Google Shape;13919;p206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br>
              <a:rPr lang="en-US" sz="4000" b="1"/>
            </a:br>
            <a:r>
              <a:rPr lang="en-US" sz="4000" b="1"/>
              <a:t>(</a:t>
            </a:r>
            <a:r>
              <a:rPr lang="en-US" b="1" i="1"/>
              <a:t>MY CHILDREN)</a:t>
            </a:r>
            <a:r>
              <a:rPr lang="en-US" b="1"/>
              <a:t>, ASK OF ME</a:t>
            </a:r>
            <a:br>
              <a:rPr lang="en-US" sz="4000" b="1"/>
            </a:br>
            <a:r>
              <a:rPr lang="en-US" b="1"/>
              <a:t>AND I WILL GIVE THE NATIONS</a:t>
            </a:r>
            <a:br>
              <a:rPr lang="en-US" sz="4000" b="1"/>
            </a:br>
            <a:r>
              <a:rPr lang="en-US" b="1"/>
              <a:t>AS AN INHERITANCE FOR YOU</a:t>
            </a:r>
            <a:br>
              <a:rPr lang="en-US" sz="4000" b="1"/>
            </a:br>
            <a:r>
              <a:rPr lang="en-US" b="1"/>
              <a:t>ASK OF ME</a:t>
            </a:r>
            <a:endParaRPr sz="4000" b="1"/>
          </a:p>
        </p:txBody>
      </p:sp>
      <p:sp>
        <p:nvSpPr>
          <p:cNvPr id="13920" name="Google Shape;13920;p20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" name="Google Shape;13926;p206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endParaRPr sz="4000" b="1"/>
          </a:p>
        </p:txBody>
      </p:sp>
      <p:sp>
        <p:nvSpPr>
          <p:cNvPr id="13927" name="Google Shape;13927;p20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2" name="Google Shape;13932;p206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>
                <a:solidFill>
                  <a:srgbClr val="2E663E"/>
                </a:solidFill>
              </a:rPr>
              <a:t>HAKUNA USILOWEZA</a:t>
            </a:r>
            <a:endParaRPr b="1">
              <a:solidFill>
                <a:srgbClr val="2E663E"/>
              </a:solidFill>
            </a:endParaRPr>
          </a:p>
        </p:txBody>
      </p:sp>
      <p:sp>
        <p:nvSpPr>
          <p:cNvPr id="13933" name="Google Shape;13933;p206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HAKUNA HAKUNA HAKUNA 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HAKUNA USILOWEZA 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HAKUNA HAKUNA HAKUNA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 HAKUNA USILOWEZA </a:t>
            </a:r>
            <a:endParaRPr sz="5400" b="1"/>
          </a:p>
          <a:p>
            <a:pPr marL="91438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0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9" name="Google Shape;13939;p206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WEWE NI MUNGU WAKUABUDIWA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 MILELE YOTE WEWE NI KIONGOZI ULIWAVUSHA WANAISRAELI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 BAHARI YA SHAMU KWA UWEZI WAKO </a:t>
            </a:r>
            <a:endParaRPr sz="4800" b="1"/>
          </a:p>
        </p:txBody>
      </p:sp>
      <p:sp>
        <p:nvSpPr>
          <p:cNvPr id="13940" name="Google Shape;13940;p20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6" name="Google Shape;13946;p2070"/>
          <p:cNvSpPr txBox="1">
            <a:spLocks noGrp="1"/>
          </p:cNvSpPr>
          <p:nvPr>
            <p:ph type="body" idx="1"/>
          </p:nvPr>
        </p:nvSpPr>
        <p:spPr>
          <a:xfrm>
            <a:off x="0" y="1524000"/>
            <a:ext cx="11598442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/>
              <a:t>MASERAFI MAKERUBI WANASUJUDU MBELE ZAKO </a:t>
            </a:r>
            <a:endParaRPr dirty="0"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/>
              <a:t>WANAZIVUA TAJI ZAO MBELE ZAKO </a:t>
            </a:r>
            <a:endParaRPr dirty="0"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/>
              <a:t>WAKISEMA NIWEWE WASTAHILI</a:t>
            </a:r>
            <a:endParaRPr sz="5400" b="1" dirty="0"/>
          </a:p>
        </p:txBody>
      </p:sp>
      <p:sp>
        <p:nvSpPr>
          <p:cNvPr id="13947" name="Google Shape;13947;p20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3" name="Google Shape;13953;p2071"/>
          <p:cNvSpPr txBox="1">
            <a:spLocks noGrp="1"/>
          </p:cNvSpPr>
          <p:nvPr>
            <p:ph type="body" idx="1"/>
          </p:nvPr>
        </p:nvSpPr>
        <p:spPr>
          <a:xfrm>
            <a:off x="0" y="1524000"/>
            <a:ext cx="11598442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NI LAZIMA TUIMBE TULISIFU JINA LAKO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NI NEEMA YAKO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TUNASEMA NI WEWE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endParaRPr sz="5400" b="1"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(HAKUNA)</a:t>
            </a:r>
            <a:endParaRPr/>
          </a:p>
        </p:txBody>
      </p:sp>
      <p:sp>
        <p:nvSpPr>
          <p:cNvPr id="13954" name="Google Shape;13954;p20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0" name="Google Shape;13960;p207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HAKUNA HAKUNA HAKUNA 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HAKUNA USILOWEZA 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HAKUNA HAKUNA HAKUNA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 HAKUNA USILOWEZA 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endParaRPr sz="5400" b="1"/>
          </a:p>
        </p:txBody>
      </p:sp>
      <p:sp>
        <p:nvSpPr>
          <p:cNvPr id="13961" name="Google Shape;13961;p20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7" name="Google Shape;13967;p207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HAKUNA USILOWEZA YESU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HAKUNA USILOWEZA YESU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r>
              <a:rPr lang="en-US" sz="5400" b="1"/>
              <a:t>x2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400"/>
              <a:buNone/>
            </a:pPr>
            <a:endParaRPr sz="5400" b="1"/>
          </a:p>
        </p:txBody>
      </p:sp>
      <p:sp>
        <p:nvSpPr>
          <p:cNvPr id="13968" name="Google Shape;13968;p20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208"/>
          <p:cNvSpPr txBox="1">
            <a:spLocks noGrp="1"/>
          </p:cNvSpPr>
          <p:nvPr>
            <p:ph type="body" idx="1"/>
          </p:nvPr>
        </p:nvSpPr>
        <p:spPr>
          <a:xfrm>
            <a:off x="738910" y="1543052"/>
            <a:ext cx="1084349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NINA FURAHA, NINA AMANI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ALIYENIOKOA, NI BWANA YESU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NINA FURAHA, NINA AMANI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ALIYENIOKOA, NI BWANA YESU</a:t>
            </a:r>
            <a:endParaRPr/>
          </a:p>
        </p:txBody>
      </p:sp>
      <p:sp>
        <p:nvSpPr>
          <p:cNvPr id="1187" name="Google Shape;1187;p2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3" name="Google Shape;13973;p207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>
                <a:solidFill>
                  <a:srgbClr val="2E663E"/>
                </a:solidFill>
              </a:rPr>
              <a:t>KELELE ZA USHINDI</a:t>
            </a:r>
            <a:endParaRPr b="1">
              <a:solidFill>
                <a:srgbClr val="2E663E"/>
              </a:solidFill>
            </a:endParaRPr>
          </a:p>
        </p:txBody>
      </p:sp>
      <p:sp>
        <p:nvSpPr>
          <p:cNvPr id="13974" name="Google Shape;13974;p207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Char char=" "/>
            </a:pPr>
            <a:r>
              <a:rPr lang="en-US" sz="6000" b="1">
                <a:solidFill>
                  <a:schemeClr val="dk1"/>
                </a:solidFill>
              </a:rPr>
              <a:t>HIZI NI KELELE ZA NINI?</a:t>
            </a:r>
            <a:br>
              <a:rPr lang="en-US" sz="6000" b="1">
                <a:solidFill>
                  <a:schemeClr val="dk1"/>
                </a:solidFill>
              </a:rPr>
            </a:br>
            <a:r>
              <a:rPr lang="en-US" sz="6000" b="1">
                <a:solidFill>
                  <a:schemeClr val="dk1"/>
                </a:solidFill>
              </a:rPr>
              <a:t>HIZI NI KELELE ZA USHINDI</a:t>
            </a:r>
            <a:br>
              <a:rPr lang="en-US" sz="6000" b="1">
                <a:solidFill>
                  <a:schemeClr val="dk1"/>
                </a:solidFill>
              </a:rPr>
            </a:br>
            <a:r>
              <a:rPr lang="en-US" sz="6000" b="1">
                <a:solidFill>
                  <a:schemeClr val="dk1"/>
                </a:solidFill>
              </a:rPr>
              <a:t>MMEPIGANA VITA GANI?</a:t>
            </a:r>
            <a:br>
              <a:rPr lang="en-US" sz="6000" b="1">
                <a:solidFill>
                  <a:schemeClr val="dk1"/>
                </a:solidFill>
              </a:rPr>
            </a:br>
            <a:r>
              <a:rPr lang="en-US" sz="6000" b="1">
                <a:solidFill>
                  <a:schemeClr val="dk1"/>
                </a:solidFill>
              </a:rPr>
              <a:t>AMEPIGANA BWANA SIO SISI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6000"/>
              <a:buNone/>
            </a:pPr>
            <a:endParaRPr sz="60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0" name="Google Shape;13980;p207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AIYE AIYE AIYE 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AIYE AIYE AIYE</a:t>
            </a:r>
            <a:endParaRPr b="1"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 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(KELELE ZA WASHINDI)</a:t>
            </a:r>
            <a:br>
              <a:rPr lang="en-US" b="1"/>
            </a:br>
            <a:br>
              <a:rPr lang="en-US" b="1"/>
            </a:br>
            <a:endParaRPr sz="4000" b="1"/>
          </a:p>
        </p:txBody>
      </p:sp>
      <p:sp>
        <p:nvSpPr>
          <p:cNvPr id="13981" name="Google Shape;13981;p20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7" name="Google Shape;13987;p2076"/>
          <p:cNvSpPr txBox="1">
            <a:spLocks noGrp="1"/>
          </p:cNvSpPr>
          <p:nvPr>
            <p:ph type="body" idx="1"/>
          </p:nvPr>
        </p:nvSpPr>
        <p:spPr>
          <a:xfrm>
            <a:off x="128337" y="1524000"/>
            <a:ext cx="11027343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BWANA KATUPIGANIA  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(BWANA KATUPIGANIA)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800"/>
              <a:buNone/>
            </a:pPr>
            <a:endParaRPr sz="4800" b="1"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AMETUPA KUSHIINDA  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(AMETUPA KUSHIINDA)</a:t>
            </a:r>
            <a:br>
              <a:rPr lang="en-US" sz="4800" b="1"/>
            </a:br>
            <a:endParaRPr sz="4800" b="1"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800"/>
              <a:buNone/>
            </a:pPr>
            <a:endParaRPr sz="4800" b="1"/>
          </a:p>
        </p:txBody>
      </p:sp>
      <p:sp>
        <p:nvSpPr>
          <p:cNvPr id="13988" name="Google Shape;13988;p20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4" name="Google Shape;13994;p207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BLESSED BE THE NAME OF THE LORD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HE IS WORTHY TO BE PRAISED AND ADORED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SO WE LIFT UP HOLY HANDS IN ONE ACCORD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SINGING BLESSED BE THE NAME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BLESSED BE THE NAME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BLESSED BE THE NAME OF THE LORD</a:t>
            </a:r>
            <a:endParaRPr/>
          </a:p>
        </p:txBody>
      </p:sp>
      <p:sp>
        <p:nvSpPr>
          <p:cNvPr id="13995" name="Google Shape;13995;p20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1" name="Google Shape;14001;p207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BLESSED BE THE NAME OF THE LORD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HE IS WORTHY TO BE PRAISED AND ADORED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SO WE LIFT UP HOLY HANDS IN ONE ACCORD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SINGING BLESSED BE THE NAME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BLESSED BE THE NAME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4000"/>
              <a:buNone/>
            </a:pPr>
            <a:r>
              <a:rPr lang="en-US" sz="4000" b="1"/>
              <a:t>BLESSED BE THE NAME OF THE LORD</a:t>
            </a:r>
            <a:endParaRPr/>
          </a:p>
        </p:txBody>
      </p:sp>
      <p:sp>
        <p:nvSpPr>
          <p:cNvPr id="14002" name="Google Shape;14002;p20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8" name="Google Shape;14008;p2079"/>
          <p:cNvSpPr txBox="1">
            <a:spLocks noGrp="1"/>
          </p:cNvSpPr>
          <p:nvPr>
            <p:ph type="title"/>
          </p:nvPr>
        </p:nvSpPr>
        <p:spPr>
          <a:xfrm>
            <a:off x="2000250" y="387927"/>
            <a:ext cx="8229600" cy="1117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ts val="5300"/>
              <a:buFont typeface="Calibri"/>
              <a:buNone/>
            </a:pPr>
            <a:r>
              <a:rPr lang="en-US" b="1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COUNT YOUR BLESSINGS</a:t>
            </a:r>
            <a:endParaRPr/>
          </a:p>
        </p:txBody>
      </p:sp>
      <p:sp>
        <p:nvSpPr>
          <p:cNvPr id="14009" name="Google Shape;14009;p2079"/>
          <p:cNvSpPr txBox="1">
            <a:spLocks noGrp="1"/>
          </p:cNvSpPr>
          <p:nvPr>
            <p:ph type="body" idx="1"/>
          </p:nvPr>
        </p:nvSpPr>
        <p:spPr>
          <a:xfrm>
            <a:off x="1006764" y="1542473"/>
            <a:ext cx="10169235" cy="4322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475604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WHEN UPON LIFE’S BILLOWS </a:t>
            </a:r>
            <a:endParaRPr/>
          </a:p>
          <a:p>
            <a:pPr marL="475604" lvl="2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YOU ARE TEMPEST-TOSSED</a:t>
            </a:r>
            <a:endParaRPr/>
          </a:p>
          <a:p>
            <a:pPr marL="475604" lvl="2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WHEN YOU ARE DISCOURAGED THINKING ALL IS LOST</a:t>
            </a:r>
            <a:endParaRPr/>
          </a:p>
        </p:txBody>
      </p:sp>
      <p:sp>
        <p:nvSpPr>
          <p:cNvPr id="14010" name="Google Shape;14010;p20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6" name="Google Shape;14016;p2080"/>
          <p:cNvSpPr txBox="1">
            <a:spLocks noGrp="1"/>
          </p:cNvSpPr>
          <p:nvPr>
            <p:ph type="body" idx="1"/>
          </p:nvPr>
        </p:nvSpPr>
        <p:spPr>
          <a:xfrm>
            <a:off x="471054" y="1533236"/>
            <a:ext cx="10806545" cy="4288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COUNT YOUR MANY BLESSINGS NAME THEM ONE BY ONE</a:t>
            </a:r>
            <a:br>
              <a:rPr lang="en-US" b="1"/>
            </a:br>
            <a:r>
              <a:rPr lang="en-US" b="1"/>
              <a:t>AND IT WILL SURPRISE YOU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WHAT THE LORD HAS DONE</a:t>
            </a:r>
            <a:br>
              <a:rPr lang="en-US" b="1"/>
            </a:br>
            <a:endParaRPr b="1"/>
          </a:p>
        </p:txBody>
      </p:sp>
      <p:sp>
        <p:nvSpPr>
          <p:cNvPr id="14017" name="Google Shape;14017;p20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3" name="Google Shape;14023;p2081"/>
          <p:cNvSpPr txBox="1">
            <a:spLocks noGrp="1"/>
          </p:cNvSpPr>
          <p:nvPr>
            <p:ph type="body" idx="1"/>
          </p:nvPr>
        </p:nvSpPr>
        <p:spPr>
          <a:xfrm>
            <a:off x="415636" y="1496291"/>
            <a:ext cx="11360727" cy="4325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COUNT YOUR BLESSINGS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NAME THEM ONE BY ONE</a:t>
            </a:r>
            <a:br>
              <a:rPr lang="en-US" b="1"/>
            </a:br>
            <a:r>
              <a:rPr lang="en-US" b="1"/>
              <a:t>COUNT YOUR BLESSINGS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SEE WHAT GOD HAS DONE</a:t>
            </a:r>
            <a:br>
              <a:rPr lang="en-US" b="1"/>
            </a:br>
            <a:endParaRPr b="1"/>
          </a:p>
        </p:txBody>
      </p:sp>
      <p:sp>
        <p:nvSpPr>
          <p:cNvPr id="14024" name="Google Shape;14024;p20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0" name="Google Shape;14030;p2082"/>
          <p:cNvSpPr txBox="1">
            <a:spLocks noGrp="1"/>
          </p:cNvSpPr>
          <p:nvPr>
            <p:ph type="body" idx="1"/>
          </p:nvPr>
        </p:nvSpPr>
        <p:spPr>
          <a:xfrm>
            <a:off x="406400" y="1487055"/>
            <a:ext cx="11416145" cy="4334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COUNT YOUR BLESSINGS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NAME THEM ONE BY ONE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AND IT WILL SURPRISE YOU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WHAT THE LORD HAS DONE</a:t>
            </a:r>
            <a:endParaRPr/>
          </a:p>
        </p:txBody>
      </p:sp>
      <p:sp>
        <p:nvSpPr>
          <p:cNvPr id="14031" name="Google Shape;14031;p20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7" name="Google Shape;14037;p2083"/>
          <p:cNvSpPr txBox="1">
            <a:spLocks noGrp="1"/>
          </p:cNvSpPr>
          <p:nvPr>
            <p:ph type="body" idx="1"/>
          </p:nvPr>
        </p:nvSpPr>
        <p:spPr>
          <a:xfrm>
            <a:off x="323272" y="1560945"/>
            <a:ext cx="11453091" cy="4260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ARE YOU EVER BURDENED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WITH A LOAD OF CARE?</a:t>
            </a:r>
            <a:br>
              <a:rPr lang="en-US" b="1"/>
            </a:br>
            <a:r>
              <a:rPr lang="en-US" b="1"/>
              <a:t>DOES THE CROSS SEEM HEAVY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ARE CALLED TO BEAR?</a:t>
            </a:r>
            <a:br>
              <a:rPr lang="en-US" b="1"/>
            </a:br>
            <a:endParaRPr b="1"/>
          </a:p>
        </p:txBody>
      </p:sp>
      <p:sp>
        <p:nvSpPr>
          <p:cNvPr id="14038" name="Google Shape;14038;p20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209"/>
          <p:cNvSpPr txBox="1">
            <a:spLocks noGrp="1"/>
          </p:cNvSpPr>
          <p:nvPr>
            <p:ph type="body" idx="1"/>
          </p:nvPr>
        </p:nvSpPr>
        <p:spPr>
          <a:xfrm>
            <a:off x="1237674" y="1543052"/>
            <a:ext cx="9882909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NINAMJUA ALIYE MWAMBA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ALIYENIOKOA NI BWANA YESU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x2</a:t>
            </a:r>
            <a:endParaRPr/>
          </a:p>
        </p:txBody>
      </p:sp>
      <p:sp>
        <p:nvSpPr>
          <p:cNvPr id="1194" name="Google Shape;1194;p2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0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4" name="Google Shape;14044;p2084"/>
          <p:cNvSpPr txBox="1">
            <a:spLocks noGrp="1"/>
          </p:cNvSpPr>
          <p:nvPr>
            <p:ph type="body" idx="1"/>
          </p:nvPr>
        </p:nvSpPr>
        <p:spPr>
          <a:xfrm>
            <a:off x="184726" y="1551709"/>
            <a:ext cx="11656291" cy="4269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COUNT YOUR MANY BLESSINGS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EVERY DOUBT WILL FLY</a:t>
            </a:r>
            <a:br>
              <a:rPr lang="en-US" b="1"/>
            </a:br>
            <a:r>
              <a:rPr lang="en-US" b="1"/>
              <a:t>AND YOU WILL KEEP SINGING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AS THE DAYS GO BY</a:t>
            </a:r>
            <a:endParaRPr/>
          </a:p>
        </p:txBody>
      </p:sp>
      <p:sp>
        <p:nvSpPr>
          <p:cNvPr id="14045" name="Google Shape;14045;p20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1" name="Google Shape;14051;p2085"/>
          <p:cNvSpPr txBox="1">
            <a:spLocks noGrp="1"/>
          </p:cNvSpPr>
          <p:nvPr>
            <p:ph type="body" idx="1"/>
          </p:nvPr>
        </p:nvSpPr>
        <p:spPr>
          <a:xfrm>
            <a:off x="1730375" y="1542473"/>
            <a:ext cx="8731250" cy="4278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COUNT YOUR BLESSINGS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NAME THEM ONE BY ONE</a:t>
            </a:r>
            <a:br>
              <a:rPr lang="en-US" b="1"/>
            </a:br>
            <a:r>
              <a:rPr lang="en-US" b="1"/>
              <a:t>COUNT YOUR BLESSINGS SEE WHAT GOD HAS DONE</a:t>
            </a:r>
            <a:br>
              <a:rPr lang="en-US" b="1"/>
            </a:br>
            <a:endParaRPr b="1"/>
          </a:p>
        </p:txBody>
      </p:sp>
      <p:sp>
        <p:nvSpPr>
          <p:cNvPr id="14052" name="Google Shape;14052;p20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8" name="Google Shape;14058;p2086"/>
          <p:cNvSpPr txBox="1">
            <a:spLocks noGrp="1"/>
          </p:cNvSpPr>
          <p:nvPr>
            <p:ph type="body" idx="1"/>
          </p:nvPr>
        </p:nvSpPr>
        <p:spPr>
          <a:xfrm>
            <a:off x="1730375" y="1542473"/>
            <a:ext cx="8731250" cy="4278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COUNT YOUR BLESSINGS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NAME THEM ONE BY ONE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AND IT WILL SURPRISE YOU WHAT THE LORD HAS DONE</a:t>
            </a:r>
            <a:endParaRPr/>
          </a:p>
        </p:txBody>
      </p:sp>
      <p:sp>
        <p:nvSpPr>
          <p:cNvPr id="14059" name="Google Shape;14059;p20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5" name="Google Shape;14065;p2087"/>
          <p:cNvSpPr txBox="1">
            <a:spLocks noGrp="1"/>
          </p:cNvSpPr>
          <p:nvPr>
            <p:ph type="body" idx="1"/>
          </p:nvPr>
        </p:nvSpPr>
        <p:spPr>
          <a:xfrm>
            <a:off x="1730375" y="1514764"/>
            <a:ext cx="8731250" cy="43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WHEN YOU LOOK AT OTHERS WITH THEIR LANDS AND GOLD</a:t>
            </a:r>
            <a:br>
              <a:rPr lang="en-US" b="1"/>
            </a:br>
            <a:r>
              <a:rPr lang="en-US" b="1"/>
              <a:t>THINK THAT CHRIST HAS PROMISED YOU HIS WEALTH UNTOLD</a:t>
            </a:r>
            <a:endParaRPr/>
          </a:p>
        </p:txBody>
      </p:sp>
      <p:sp>
        <p:nvSpPr>
          <p:cNvPr id="14066" name="Google Shape;14066;p20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2" name="Google Shape;14072;p2088"/>
          <p:cNvSpPr txBox="1">
            <a:spLocks noGrp="1"/>
          </p:cNvSpPr>
          <p:nvPr>
            <p:ph type="body" idx="1"/>
          </p:nvPr>
        </p:nvSpPr>
        <p:spPr>
          <a:xfrm>
            <a:off x="1246909" y="1551709"/>
            <a:ext cx="10049164" cy="4269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COUNT YOUR MANY BLESSINGS WEALTH CAN NEVER BUY</a:t>
            </a:r>
            <a:br>
              <a:rPr lang="en-US" b="1"/>
            </a:br>
            <a:r>
              <a:rPr lang="en-US" b="1"/>
              <a:t>YOUR REWARD IN HEAVEN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NOR YOUR HOME ON HIGH.</a:t>
            </a:r>
            <a:endParaRPr/>
          </a:p>
        </p:txBody>
      </p:sp>
      <p:sp>
        <p:nvSpPr>
          <p:cNvPr id="14073" name="Google Shape;14073;p20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9" name="Google Shape;14079;p2089"/>
          <p:cNvSpPr txBox="1">
            <a:spLocks noGrp="1"/>
          </p:cNvSpPr>
          <p:nvPr>
            <p:ph type="body" idx="1"/>
          </p:nvPr>
        </p:nvSpPr>
        <p:spPr>
          <a:xfrm>
            <a:off x="1730375" y="1524000"/>
            <a:ext cx="8731250" cy="4297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COUNT YOUR BLESSINGS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NAME THEM ONE BY ONE</a:t>
            </a:r>
            <a:br>
              <a:rPr lang="en-US" b="1"/>
            </a:br>
            <a:r>
              <a:rPr lang="en-US" b="1"/>
              <a:t>COUNT YOUR BLESSINGS SEE WHAT GOD HAS DONE</a:t>
            </a:r>
            <a:br>
              <a:rPr lang="en-US" b="1"/>
            </a:br>
            <a:endParaRPr b="1"/>
          </a:p>
        </p:txBody>
      </p:sp>
      <p:sp>
        <p:nvSpPr>
          <p:cNvPr id="14080" name="Google Shape;14080;p20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6" name="Google Shape;14086;p2090"/>
          <p:cNvSpPr txBox="1">
            <a:spLocks noGrp="1"/>
          </p:cNvSpPr>
          <p:nvPr>
            <p:ph type="body" idx="1"/>
          </p:nvPr>
        </p:nvSpPr>
        <p:spPr>
          <a:xfrm>
            <a:off x="1730375" y="1505527"/>
            <a:ext cx="8731250" cy="431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COUNT YOUR BLESSINGS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NAME THEM ONE BY ONE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AND IT WILL SURPRISE YOU WHAT THE LORD HAS DONE</a:t>
            </a:r>
            <a:endParaRPr/>
          </a:p>
        </p:txBody>
      </p:sp>
      <p:sp>
        <p:nvSpPr>
          <p:cNvPr id="14087" name="Google Shape;14087;p20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3" name="Google Shape;14093;p2091"/>
          <p:cNvSpPr txBox="1">
            <a:spLocks noGrp="1"/>
          </p:cNvSpPr>
          <p:nvPr>
            <p:ph type="body" idx="1"/>
          </p:nvPr>
        </p:nvSpPr>
        <p:spPr>
          <a:xfrm>
            <a:off x="1730375" y="1542473"/>
            <a:ext cx="8731250" cy="4278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SO AMID THE CONFLICT WHETHER GREAT OR SMALL</a:t>
            </a:r>
            <a:br>
              <a:rPr lang="en-US" b="1"/>
            </a:br>
            <a:r>
              <a:rPr lang="en-US" b="1"/>
              <a:t>DO NOT BE DISCOURAGED GOD IS OVER ALL</a:t>
            </a:r>
            <a:endParaRPr/>
          </a:p>
        </p:txBody>
      </p:sp>
      <p:sp>
        <p:nvSpPr>
          <p:cNvPr id="14094" name="Google Shape;14094;p20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0" name="Google Shape;14100;p2092"/>
          <p:cNvSpPr txBox="1">
            <a:spLocks noGrp="1"/>
          </p:cNvSpPr>
          <p:nvPr>
            <p:ph type="body" idx="1"/>
          </p:nvPr>
        </p:nvSpPr>
        <p:spPr>
          <a:xfrm>
            <a:off x="1219200" y="1550412"/>
            <a:ext cx="10030691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COUNT YOUR MANY BLESSINGS ANGELS WILL ATTEND</a:t>
            </a:r>
            <a:br>
              <a:rPr lang="en-US" b="1"/>
            </a:br>
            <a:r>
              <a:rPr lang="en-US" b="1"/>
              <a:t>HELP AND COMFORT GIVE YOU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TO YOUR JOURNEY’S END</a:t>
            </a:r>
            <a:endParaRPr/>
          </a:p>
        </p:txBody>
      </p:sp>
      <p:sp>
        <p:nvSpPr>
          <p:cNvPr id="14101" name="Google Shape;14101;p20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7" name="Google Shape;14107;p2093"/>
          <p:cNvSpPr txBox="1">
            <a:spLocks noGrp="1"/>
          </p:cNvSpPr>
          <p:nvPr>
            <p:ph type="body" idx="1"/>
          </p:nvPr>
        </p:nvSpPr>
        <p:spPr>
          <a:xfrm>
            <a:off x="1730375" y="1533236"/>
            <a:ext cx="8731250" cy="4288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COUNT YOUR BLESSINGS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NAME THEM ONE BY ONE</a:t>
            </a:r>
            <a:br>
              <a:rPr lang="en-US" b="1"/>
            </a:br>
            <a:r>
              <a:rPr lang="en-US" b="1"/>
              <a:t>COUNT YOUR BLESSINGS SEE WHAT GOD HAS DONE</a:t>
            </a:r>
            <a:br>
              <a:rPr lang="en-US" b="1"/>
            </a:br>
            <a:endParaRPr b="1"/>
          </a:p>
        </p:txBody>
      </p:sp>
      <p:sp>
        <p:nvSpPr>
          <p:cNvPr id="14108" name="Google Shape;14108;p20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	NITASEMA NI SIKU NJEMA BWANA AMEIFANYA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NITAFURAHI MIMI NI HURU</a:t>
            </a:r>
            <a:endParaRPr dirty="0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210"/>
          <p:cNvSpPr txBox="1">
            <a:spLocks noGrp="1"/>
          </p:cNvSpPr>
          <p:nvPr>
            <p:ph type="body" idx="1"/>
          </p:nvPr>
        </p:nvSpPr>
        <p:spPr>
          <a:xfrm>
            <a:off x="461818" y="1543052"/>
            <a:ext cx="115362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ALIYENIOKOA LIYENOKA ALIYEIOKOA NI BWANA YESU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ALIYENIKOMBOA ALIYENIKOMBOA ALIYENIKOMBOA NI BWANA YESU </a:t>
            </a:r>
            <a:endParaRPr/>
          </a:p>
        </p:txBody>
      </p:sp>
      <p:sp>
        <p:nvSpPr>
          <p:cNvPr id="1201" name="Google Shape;1201;p2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4" name="Google Shape;14114;p2094"/>
          <p:cNvSpPr txBox="1">
            <a:spLocks noGrp="1"/>
          </p:cNvSpPr>
          <p:nvPr>
            <p:ph type="body" idx="1"/>
          </p:nvPr>
        </p:nvSpPr>
        <p:spPr>
          <a:xfrm>
            <a:off x="1822738" y="1504230"/>
            <a:ext cx="873125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COUNT YOUR BLESSINGS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NAME THEM ONE BY ONE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AND IT WILL SURPRISE YOU WHAT THE LORD HAS DONE</a:t>
            </a:r>
            <a:endParaRPr/>
          </a:p>
        </p:txBody>
      </p:sp>
      <p:sp>
        <p:nvSpPr>
          <p:cNvPr id="14115" name="Google Shape;14115;p20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1" name="Google Shape;14121;p209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2E663E"/>
                </a:solidFill>
              </a:rPr>
              <a:t>MOST HIGH GOD</a:t>
            </a:r>
            <a:endParaRPr u="sng">
              <a:solidFill>
                <a:srgbClr val="2E663E"/>
              </a:solidFill>
            </a:endParaRPr>
          </a:p>
        </p:txBody>
      </p:sp>
      <p:sp>
        <p:nvSpPr>
          <p:cNvPr id="14122" name="Google Shape;14122;p209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ALL THE OTHER </a:t>
            </a:r>
            <a:r>
              <a:rPr lang="en-US" sz="5000"/>
              <a:t>gods</a:t>
            </a:r>
            <a:endParaRPr sz="5000" b="1"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THEY ARE THE WORKS OF MEN </a:t>
            </a:r>
            <a:endParaRPr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BUT YOU ARE THE MOST HIGH GOD</a:t>
            </a:r>
            <a:endParaRPr/>
          </a:p>
          <a:p>
            <a:pPr marL="0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/>
              <a:t>THERE IS NONE LIKE YOU</a:t>
            </a:r>
            <a:endParaRPr/>
          </a:p>
        </p:txBody>
      </p:sp>
      <p:sp>
        <p:nvSpPr>
          <p:cNvPr id="14123" name="Google Shape;14123;p20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9" name="Google Shape;14129;p2096"/>
          <p:cNvSpPr txBox="1">
            <a:spLocks noGrp="1"/>
          </p:cNvSpPr>
          <p:nvPr>
            <p:ph type="body" idx="1"/>
          </p:nvPr>
        </p:nvSpPr>
        <p:spPr>
          <a:xfrm>
            <a:off x="1822738" y="1504230"/>
            <a:ext cx="873125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JEHOVAH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ARE THE MOST HIGH YOU ARE THE MOST HIGH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GOD</a:t>
            </a:r>
            <a:endParaRPr/>
          </a:p>
        </p:txBody>
      </p:sp>
      <p:sp>
        <p:nvSpPr>
          <p:cNvPr id="14130" name="Google Shape;14130;p20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6" name="Google Shape;14136;p2097"/>
          <p:cNvSpPr txBox="1">
            <a:spLocks noGrp="1"/>
          </p:cNvSpPr>
          <p:nvPr>
            <p:ph type="body" idx="1"/>
          </p:nvPr>
        </p:nvSpPr>
        <p:spPr>
          <a:xfrm>
            <a:off x="1822738" y="1504230"/>
            <a:ext cx="873125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YOU ARE GOOD AND YOUR MERCY IS FOREVER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HALLELUYAH</a:t>
            </a:r>
            <a:endParaRPr/>
          </a:p>
        </p:txBody>
      </p:sp>
      <p:sp>
        <p:nvSpPr>
          <p:cNvPr id="14137" name="Google Shape;14137;p20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2" name="Google Shape;14142;p209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15D4B"/>
              </a:buClr>
              <a:buSzPts val="5300"/>
              <a:buFont typeface="Calibri"/>
              <a:buNone/>
            </a:pPr>
            <a:r>
              <a:rPr lang="en-US" b="1">
                <a:solidFill>
                  <a:srgbClr val="215D4B"/>
                </a:solidFill>
              </a:rPr>
              <a:t>VICTORY BELONGS TO JESUS </a:t>
            </a:r>
            <a:endParaRPr b="1">
              <a:solidFill>
                <a:srgbClr val="215D4B"/>
              </a:solidFill>
            </a:endParaRPr>
          </a:p>
        </p:txBody>
      </p:sp>
      <p:sp>
        <p:nvSpPr>
          <p:cNvPr id="14143" name="Google Shape;14143;p2098"/>
          <p:cNvSpPr txBox="1">
            <a:spLocks noGrp="1"/>
          </p:cNvSpPr>
          <p:nvPr>
            <p:ph type="body" idx="1"/>
          </p:nvPr>
        </p:nvSpPr>
        <p:spPr>
          <a:xfrm>
            <a:off x="121024" y="1524000"/>
            <a:ext cx="11034656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WHO WILL STAND AGAINST THE LORD?</a:t>
            </a:r>
            <a:endParaRPr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NO ONE CAN , NO ONE WILL</a:t>
            </a:r>
            <a:endParaRPr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WHO WILL STAND AGAINST THE KING?</a:t>
            </a:r>
            <a:endParaRPr/>
          </a:p>
          <a:p>
            <a:pPr marL="0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NO ONE CAN , NO ONE WILL</a:t>
            </a:r>
            <a:endParaRPr sz="8000" b="1">
              <a:latin typeface="Book Antiqua"/>
              <a:ea typeface="Book Antiqua"/>
              <a:cs typeface="Book Antiqua"/>
              <a:sym typeface="Book Antiqua"/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/>
          </a:p>
        </p:txBody>
      </p:sp>
    </p:spTree>
  </p:cSld>
  <p:clrMapOvr>
    <a:masterClrMapping/>
  </p:clrMapOvr>
</p:sld>
</file>

<file path=ppt/slides/slide2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9" name="Google Shape;14149;p2099"/>
          <p:cNvSpPr txBox="1">
            <a:spLocks noGrp="1"/>
          </p:cNvSpPr>
          <p:nvPr>
            <p:ph type="body" idx="1"/>
          </p:nvPr>
        </p:nvSpPr>
        <p:spPr>
          <a:xfrm>
            <a:off x="1822738" y="1504230"/>
            <a:ext cx="873125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OH OH OH, OH OH OH</a:t>
            </a:r>
            <a:br>
              <a:rPr lang="en-US" b="1"/>
            </a:br>
            <a:r>
              <a:rPr lang="en-US" b="1"/>
              <a:t>VICTORY BELONGS TO JESUS</a:t>
            </a:r>
            <a:br>
              <a:rPr lang="en-US" b="1"/>
            </a:br>
            <a:r>
              <a:rPr lang="en-US" b="1"/>
              <a:t>VICTORY BELONGS TO HIM</a:t>
            </a:r>
            <a:br>
              <a:rPr lang="en-US" b="1"/>
            </a:br>
            <a:r>
              <a:rPr lang="en-US" b="1"/>
              <a:t>OH OH OH , OH OH OH</a:t>
            </a:r>
            <a:endParaRPr sz="8800" b="1"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14150" name="Google Shape;14150;p20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5" name="Google Shape;14155;p210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>
                <a:solidFill>
                  <a:srgbClr val="2E663E"/>
                </a:solidFill>
              </a:rPr>
              <a:t>JEHOVAH JIREH</a:t>
            </a:r>
            <a:endParaRPr b="1">
              <a:solidFill>
                <a:srgbClr val="2E663E"/>
              </a:solidFill>
            </a:endParaRPr>
          </a:p>
        </p:txBody>
      </p:sp>
      <p:sp>
        <p:nvSpPr>
          <p:cNvPr id="14156" name="Google Shape;14156;p210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JEHOVAH JIREH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JEHOVAH JIREH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MY PROVIDER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HIS GRACE IS SUFFICIENT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FOR ME, FOR ME, FOR ME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2" name="Google Shape;14162;p2101"/>
          <p:cNvSpPr txBox="1">
            <a:spLocks noGrp="1"/>
          </p:cNvSpPr>
          <p:nvPr>
            <p:ph type="body" idx="1"/>
          </p:nvPr>
        </p:nvSpPr>
        <p:spPr>
          <a:xfrm>
            <a:off x="481263" y="1504230"/>
            <a:ext cx="11117179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MY GOD SHALL SUPPLY ALL MY NEEDS</a:t>
            </a:r>
            <a:br>
              <a:rPr lang="en-US" b="1"/>
            </a:br>
            <a:r>
              <a:rPr lang="en-US" b="1"/>
              <a:t>ACCORDING TO HIS RICHES IN GLORY</a:t>
            </a:r>
            <a:br>
              <a:rPr lang="en-US" b="1"/>
            </a:br>
            <a:r>
              <a:rPr lang="en-US" b="1"/>
              <a:t>HE WILL GIVE HIS ANGELS</a:t>
            </a:r>
            <a:br>
              <a:rPr lang="en-US" b="1"/>
            </a:br>
            <a:r>
              <a:rPr lang="en-US" b="1"/>
              <a:t>CHARGE OVER ME</a:t>
            </a:r>
            <a:endParaRPr/>
          </a:p>
        </p:txBody>
      </p:sp>
      <p:sp>
        <p:nvSpPr>
          <p:cNvPr id="14163" name="Google Shape;14163;p21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9" name="Google Shape;14169;p2102"/>
          <p:cNvSpPr txBox="1">
            <a:spLocks noGrp="1"/>
          </p:cNvSpPr>
          <p:nvPr>
            <p:ph type="body" idx="1"/>
          </p:nvPr>
        </p:nvSpPr>
        <p:spPr>
          <a:xfrm>
            <a:off x="481263" y="1504230"/>
            <a:ext cx="11117179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JEHOVAH JIREH CARES FOR ME, FOR ME, FOR ME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JEHOVAH JIREH CARES FOR ME</a:t>
            </a:r>
            <a:endParaRPr/>
          </a:p>
        </p:txBody>
      </p:sp>
      <p:sp>
        <p:nvSpPr>
          <p:cNvPr id="14170" name="Google Shape;14170;p21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6" name="Google Shape;14176;p2103"/>
          <p:cNvSpPr txBox="1">
            <a:spLocks noGrp="1"/>
          </p:cNvSpPr>
          <p:nvPr>
            <p:ph type="body" idx="1"/>
          </p:nvPr>
        </p:nvSpPr>
        <p:spPr>
          <a:xfrm>
            <a:off x="481263" y="1504230"/>
            <a:ext cx="11117179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JEHOVAH JIREH CARES FOR ME, FOR ME, FOR ME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JEHOVAH JIREH CARES FOR ME</a:t>
            </a:r>
            <a:endParaRPr/>
          </a:p>
        </p:txBody>
      </p:sp>
      <p:sp>
        <p:nvSpPr>
          <p:cNvPr id="14177" name="Google Shape;14177;p21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211"/>
          <p:cNvSpPr txBox="1">
            <a:spLocks noGrp="1"/>
          </p:cNvSpPr>
          <p:nvPr>
            <p:ph type="body" idx="1"/>
          </p:nvPr>
        </p:nvSpPr>
        <p:spPr>
          <a:xfrm>
            <a:off x="461818" y="1543052"/>
            <a:ext cx="115362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NIMEWEKWA HURU (ECHO)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NIMEWEKWA HURU (ECHO)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NIMEWEKWA HURU (ECHO)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NA YESU! (ECHO)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208" name="Google Shape;1208;p2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2" name="Google Shape;14182;p210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2E663E"/>
                </a:solidFill>
              </a:rPr>
              <a:t>AKO NAMI</a:t>
            </a:r>
            <a:endParaRPr>
              <a:solidFill>
                <a:srgbClr val="2E663E"/>
              </a:solidFill>
            </a:endParaRPr>
          </a:p>
        </p:txBody>
      </p:sp>
      <p:sp>
        <p:nvSpPr>
          <p:cNvPr id="14183" name="Google Shape;14183;p210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 dirty="0"/>
              <a:t>UTUKUFU WAKO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 dirty="0"/>
              <a:t>UWEZO WAKO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 dirty="0"/>
              <a:t>UFALME WAKO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 dirty="0"/>
              <a:t>NI WA MILELE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</p:txBody>
      </p:sp>
    </p:spTree>
  </p:cSld>
  <p:clrMapOvr>
    <a:masterClrMapping/>
  </p:clrMapOvr>
</p:sld>
</file>

<file path=ppt/slides/slide2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9" name="Google Shape;14189;p2105"/>
          <p:cNvSpPr txBox="1">
            <a:spLocks noGrp="1"/>
          </p:cNvSpPr>
          <p:nvPr>
            <p:ph type="body" idx="1"/>
          </p:nvPr>
        </p:nvSpPr>
        <p:spPr>
          <a:xfrm>
            <a:off x="481263" y="1504230"/>
            <a:ext cx="11117179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NGUVU ZAKO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WEMA WAKO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FADHILI ZAKO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HAZITINGIKI KAMWE</a:t>
            </a:r>
            <a:endParaRPr sz="5400" b="1"/>
          </a:p>
        </p:txBody>
      </p:sp>
      <p:sp>
        <p:nvSpPr>
          <p:cNvPr id="14190" name="Google Shape;14190;p21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6" name="Google Shape;14196;p2106"/>
          <p:cNvSpPr txBox="1">
            <a:spLocks noGrp="1"/>
          </p:cNvSpPr>
          <p:nvPr>
            <p:ph type="body" idx="1"/>
          </p:nvPr>
        </p:nvSpPr>
        <p:spPr>
          <a:xfrm>
            <a:off x="481263" y="1504230"/>
            <a:ext cx="11117179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YOU'RE THE ROCK ON WHICH I STAND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YOU'RE THE ONE THAT NEVER CHANGES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IN YOUR ARMS I AM SECURE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YOU'RE PROTECTING ME.</a:t>
            </a:r>
            <a:endParaRPr/>
          </a:p>
        </p:txBody>
      </p:sp>
      <p:sp>
        <p:nvSpPr>
          <p:cNvPr id="14197" name="Google Shape;14197;p21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3" name="Google Shape;14203;p2107"/>
          <p:cNvSpPr txBox="1">
            <a:spLocks noGrp="1"/>
          </p:cNvSpPr>
          <p:nvPr>
            <p:ph type="body" idx="1"/>
          </p:nvPr>
        </p:nvSpPr>
        <p:spPr>
          <a:xfrm>
            <a:off x="481263" y="1504230"/>
            <a:ext cx="11117179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THROUGH YOUR POWER I AM MIGHTY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AGAINST ALL WEAPONS FORMED AGAINST ME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 SHALL NOT FEAR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 SHALL NOT FEAR</a:t>
            </a:r>
            <a:endParaRPr/>
          </a:p>
        </p:txBody>
      </p:sp>
      <p:sp>
        <p:nvSpPr>
          <p:cNvPr id="14204" name="Google Shape;14204;p21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0" name="Google Shape;14210;p2108"/>
          <p:cNvSpPr txBox="1">
            <a:spLocks noGrp="1"/>
          </p:cNvSpPr>
          <p:nvPr>
            <p:ph type="body" idx="1"/>
          </p:nvPr>
        </p:nvSpPr>
        <p:spPr>
          <a:xfrm>
            <a:off x="481263" y="1504230"/>
            <a:ext cx="11117179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NIMUOGOPE NANI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NA YE MUNGU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AKO NAMI</a:t>
            </a:r>
            <a:endParaRPr sz="54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endParaRPr sz="54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X2</a:t>
            </a:r>
            <a:endParaRPr sz="5400" b="1"/>
          </a:p>
        </p:txBody>
      </p:sp>
      <p:sp>
        <p:nvSpPr>
          <p:cNvPr id="14211" name="Google Shape;14211;p21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7" name="Google Shape;14217;p2109"/>
          <p:cNvSpPr txBox="1">
            <a:spLocks noGrp="1"/>
          </p:cNvSpPr>
          <p:nvPr>
            <p:ph type="body" idx="1"/>
          </p:nvPr>
        </p:nvSpPr>
        <p:spPr>
          <a:xfrm>
            <a:off x="272717" y="1504230"/>
            <a:ext cx="11325726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AKO NAMI   AKO NAMI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AKO NAMI   AKO NAMI</a:t>
            </a:r>
            <a:endParaRPr sz="54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endParaRPr sz="54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SITAOGOPA</a:t>
            </a:r>
            <a:endParaRPr sz="5400" b="1"/>
          </a:p>
        </p:txBody>
      </p:sp>
      <p:sp>
        <p:nvSpPr>
          <p:cNvPr id="14218" name="Google Shape;14218;p21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3" name="Google Shape;14223;p211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 dirty="0">
                <a:solidFill>
                  <a:srgbClr val="2E663E"/>
                </a:solidFill>
              </a:rPr>
              <a:t>GOODNESS OF GOD</a:t>
            </a:r>
            <a:endParaRPr b="1" dirty="0">
              <a:solidFill>
                <a:srgbClr val="2E663E"/>
              </a:solidFill>
            </a:endParaRPr>
          </a:p>
        </p:txBody>
      </p:sp>
      <p:sp>
        <p:nvSpPr>
          <p:cNvPr id="14224" name="Google Shape;14224;p211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 LOVE YOU, LORD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FOR YOUR MERCY NEVER FAILS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ALL MY DAYS, I'VE BEEN HELD IN YOUR HANDS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0" name="Google Shape;14230;p2111"/>
          <p:cNvSpPr txBox="1">
            <a:spLocks noGrp="1"/>
          </p:cNvSpPr>
          <p:nvPr>
            <p:ph type="body" idx="1"/>
          </p:nvPr>
        </p:nvSpPr>
        <p:spPr>
          <a:xfrm>
            <a:off x="272717" y="1504230"/>
            <a:ext cx="11325726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FROM THE MOMENT THAT I WAKE UP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UNTIL I LAY MY HEAD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OH, I WILL SING OF THE GOODNESS OF GOD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endParaRPr sz="5400" b="1"/>
          </a:p>
        </p:txBody>
      </p:sp>
      <p:sp>
        <p:nvSpPr>
          <p:cNvPr id="14231" name="Google Shape;14231;p21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7" name="Google Shape;14237;p2112"/>
          <p:cNvSpPr txBox="1">
            <a:spLocks noGrp="1"/>
          </p:cNvSpPr>
          <p:nvPr>
            <p:ph type="body" idx="1"/>
          </p:nvPr>
        </p:nvSpPr>
        <p:spPr>
          <a:xfrm>
            <a:off x="0" y="1504230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AND ALL MY LIFE YOU HAVE BEEN FAITHFUL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AND ALL MY LIFE YOU HAVE BEEN SO, SO GOOD</a:t>
            </a:r>
            <a:endParaRPr/>
          </a:p>
        </p:txBody>
      </p:sp>
      <p:sp>
        <p:nvSpPr>
          <p:cNvPr id="14238" name="Google Shape;14238;p21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4" name="Google Shape;14244;p2113"/>
          <p:cNvSpPr txBox="1">
            <a:spLocks noGrp="1"/>
          </p:cNvSpPr>
          <p:nvPr>
            <p:ph type="body" idx="1"/>
          </p:nvPr>
        </p:nvSpPr>
        <p:spPr>
          <a:xfrm>
            <a:off x="0" y="1504230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WITH EVERY BREATH THAT I AM ABLE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OH, I WILL SING OF THE GOODNESS OF GOD</a:t>
            </a:r>
            <a:endParaRPr/>
          </a:p>
        </p:txBody>
      </p:sp>
      <p:sp>
        <p:nvSpPr>
          <p:cNvPr id="14245" name="Google Shape;14245;p21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212"/>
          <p:cNvSpPr txBox="1">
            <a:spLocks noGrp="1"/>
          </p:cNvSpPr>
          <p:nvPr>
            <p:ph type="body" idx="1"/>
          </p:nvPr>
        </p:nvSpPr>
        <p:spPr>
          <a:xfrm>
            <a:off x="461818" y="1543052"/>
            <a:ext cx="115362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NIMEKOMBOLEWA (ECHO)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NIMEKOMBOLEWA (ECHO)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NIMEKOMBOLEWA (ECHO)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NA YESU! </a:t>
            </a:r>
            <a:endParaRPr/>
          </a:p>
        </p:txBody>
      </p:sp>
      <p:sp>
        <p:nvSpPr>
          <p:cNvPr id="1215" name="Google Shape;1215;p2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1" name="Google Shape;14251;p2114"/>
          <p:cNvSpPr txBox="1">
            <a:spLocks noGrp="1"/>
          </p:cNvSpPr>
          <p:nvPr>
            <p:ph type="body" idx="1"/>
          </p:nvPr>
        </p:nvSpPr>
        <p:spPr>
          <a:xfrm>
            <a:off x="0" y="1504230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 LOVE YOUR VOICE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YOU HAVE LED ME THROUGH THE FIRE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IN THE DARKEST NIGHT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YOU ARE CLOSE LIKE NO OTHER</a:t>
            </a:r>
            <a:endParaRPr/>
          </a:p>
        </p:txBody>
      </p:sp>
      <p:sp>
        <p:nvSpPr>
          <p:cNvPr id="14252" name="Google Shape;14252;p21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8" name="Google Shape;14258;p2115"/>
          <p:cNvSpPr txBox="1">
            <a:spLocks noGrp="1"/>
          </p:cNvSpPr>
          <p:nvPr>
            <p:ph type="body" idx="1"/>
          </p:nvPr>
        </p:nvSpPr>
        <p:spPr>
          <a:xfrm>
            <a:off x="0" y="1504230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I'VE KNOWN YOU AS A FATHER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I'VE KNOWN YOU AS A FRIEND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AND I HAVE LIVED IN THE GOODNESS OF GOD</a:t>
            </a:r>
            <a:endParaRPr/>
          </a:p>
        </p:txBody>
      </p:sp>
      <p:sp>
        <p:nvSpPr>
          <p:cNvPr id="14259" name="Google Shape;14259;p21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5" name="Google Shape;14265;p2116"/>
          <p:cNvSpPr txBox="1">
            <a:spLocks noGrp="1"/>
          </p:cNvSpPr>
          <p:nvPr>
            <p:ph type="body" idx="1"/>
          </p:nvPr>
        </p:nvSpPr>
        <p:spPr>
          <a:xfrm>
            <a:off x="0" y="1504230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AND ALL MY LIFE YOU HAVE BEEN FAITHFUL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AND ALL MY LIFE YOU HAVE BEEN SO, SO GOOD</a:t>
            </a:r>
            <a:endParaRPr/>
          </a:p>
        </p:txBody>
      </p:sp>
      <p:sp>
        <p:nvSpPr>
          <p:cNvPr id="14266" name="Google Shape;14266;p21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2" name="Google Shape;14272;p2117"/>
          <p:cNvSpPr txBox="1">
            <a:spLocks noGrp="1"/>
          </p:cNvSpPr>
          <p:nvPr>
            <p:ph type="body" idx="1"/>
          </p:nvPr>
        </p:nvSpPr>
        <p:spPr>
          <a:xfrm>
            <a:off x="0" y="1504230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WITH EVERY BREATH THAT I AM ABLE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OH, I WILL SING OF THE GOODNESS OF GOD</a:t>
            </a:r>
            <a:endParaRPr/>
          </a:p>
        </p:txBody>
      </p:sp>
      <p:sp>
        <p:nvSpPr>
          <p:cNvPr id="14273" name="Google Shape;14273;p21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9" name="Google Shape;14279;p2118"/>
          <p:cNvSpPr txBox="1">
            <a:spLocks noGrp="1"/>
          </p:cNvSpPr>
          <p:nvPr>
            <p:ph type="body" idx="1"/>
          </p:nvPr>
        </p:nvSpPr>
        <p:spPr>
          <a:xfrm>
            <a:off x="0" y="1504230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YOUR GOODNESS IS RUNNING AFTER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IT'S RUNNING AFTER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YOUR GOODNESS IS RUNNING AFTER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IT'S RUNNING AFTER ME</a:t>
            </a:r>
            <a:endParaRPr/>
          </a:p>
        </p:txBody>
      </p:sp>
      <p:sp>
        <p:nvSpPr>
          <p:cNvPr id="14280" name="Google Shape;14280;p21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6" name="Google Shape;14286;p2119"/>
          <p:cNvSpPr txBox="1">
            <a:spLocks noGrp="1"/>
          </p:cNvSpPr>
          <p:nvPr>
            <p:ph type="body" idx="1"/>
          </p:nvPr>
        </p:nvSpPr>
        <p:spPr>
          <a:xfrm>
            <a:off x="0" y="1662361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WITH MY LIFE LAID DOWN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I'M SURRENDERED NOW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 GIVE YOU EVERYTHING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endParaRPr sz="54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6000"/>
              <a:buFont typeface="Calibri"/>
              <a:buNone/>
            </a:pPr>
            <a:endParaRPr sz="6000" b="1"/>
          </a:p>
        </p:txBody>
      </p:sp>
      <p:sp>
        <p:nvSpPr>
          <p:cNvPr id="14287" name="Google Shape;14287;p21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3" name="Google Shape;14293;p2120"/>
          <p:cNvSpPr txBox="1">
            <a:spLocks noGrp="1"/>
          </p:cNvSpPr>
          <p:nvPr>
            <p:ph type="body" idx="1"/>
          </p:nvPr>
        </p:nvSpPr>
        <p:spPr>
          <a:xfrm>
            <a:off x="0" y="1254876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endParaRPr sz="54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YOUR GOODNESS IS RUNNING AFTER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IT'S RUNNING AFTER ME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6000"/>
              <a:buFont typeface="Calibri"/>
              <a:buNone/>
            </a:pPr>
            <a:endParaRPr sz="6000" b="1"/>
          </a:p>
        </p:txBody>
      </p:sp>
      <p:sp>
        <p:nvSpPr>
          <p:cNvPr id="14294" name="Google Shape;14294;p21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9" name="Google Shape;14299;p212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lvl="0">
              <a:buSzPts val="5300"/>
            </a:pPr>
            <a:r>
              <a:rPr lang="en-GB" sz="5400" dirty="0">
                <a:solidFill>
                  <a:srgbClr val="202124"/>
                </a:solidFill>
              </a:rPr>
              <a:t>ANAWEZA</a:t>
            </a:r>
            <a:endParaRPr b="1" u="sng" dirty="0">
              <a:solidFill>
                <a:srgbClr val="2E663E"/>
              </a:solidFill>
            </a:endParaRPr>
          </a:p>
        </p:txBody>
      </p:sp>
      <p:sp>
        <p:nvSpPr>
          <p:cNvPr id="14300" name="Google Shape;14300;p212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GB" sz="5400" b="1" dirty="0">
                <a:solidFill>
                  <a:srgbClr val="202124"/>
                </a:solidFill>
              </a:rPr>
              <a:t>ANAWEZA </a:t>
            </a:r>
            <a:r>
              <a:rPr lang="en-GB" sz="5400" b="1" dirty="0" err="1">
                <a:solidFill>
                  <a:srgbClr val="202124"/>
                </a:solidFill>
              </a:rPr>
              <a:t>ANAWEZA</a:t>
            </a:r>
            <a:r>
              <a:rPr lang="en-GB" sz="5400" b="1" dirty="0">
                <a:solidFill>
                  <a:srgbClr val="202124"/>
                </a:solidFill>
              </a:rPr>
              <a:t> BWANA</a:t>
            </a:r>
          </a:p>
          <a:p>
            <a:pPr marL="0" indent="0">
              <a:spcBef>
                <a:spcPts val="0"/>
              </a:spcBef>
              <a:buSzPts val="5400"/>
              <a:buNone/>
            </a:pPr>
            <a:r>
              <a:rPr lang="en-GB" sz="5400" dirty="0">
                <a:solidFill>
                  <a:srgbClr val="202124"/>
                </a:solidFill>
              </a:rPr>
              <a:t>ANAWEZA </a:t>
            </a:r>
            <a:r>
              <a:rPr lang="en-GB" sz="5400" dirty="0" err="1">
                <a:solidFill>
                  <a:srgbClr val="202124"/>
                </a:solidFill>
              </a:rPr>
              <a:t>ANAWEZA</a:t>
            </a:r>
            <a:r>
              <a:rPr lang="en-GB" sz="5400" dirty="0">
                <a:solidFill>
                  <a:srgbClr val="202124"/>
                </a:solidFill>
              </a:rPr>
              <a:t> BWANA</a:t>
            </a:r>
          </a:p>
          <a:p>
            <a:pPr marL="0" indent="0">
              <a:spcBef>
                <a:spcPts val="0"/>
              </a:spcBef>
              <a:buSzPts val="5400"/>
              <a:buNone/>
            </a:pPr>
            <a:r>
              <a:rPr lang="en-GB" sz="5400" dirty="0">
                <a:solidFill>
                  <a:srgbClr val="202124"/>
                </a:solidFill>
              </a:rPr>
              <a:t>ANAWEZA </a:t>
            </a:r>
            <a:r>
              <a:rPr lang="en-GB" sz="5400" dirty="0" err="1">
                <a:solidFill>
                  <a:srgbClr val="202124"/>
                </a:solidFill>
              </a:rPr>
              <a:t>ANAWEZA</a:t>
            </a:r>
            <a:r>
              <a:rPr lang="en-GB" sz="5400" dirty="0">
                <a:solidFill>
                  <a:srgbClr val="202124"/>
                </a:solidFill>
              </a:rPr>
              <a:t> BWANA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GB" sz="5400" dirty="0">
                <a:solidFill>
                  <a:srgbClr val="202124"/>
                </a:solidFill>
              </a:rPr>
              <a:t>ANAWEZA </a:t>
            </a:r>
            <a:r>
              <a:rPr lang="en-GB" sz="5400" dirty="0" err="1">
                <a:solidFill>
                  <a:srgbClr val="202124"/>
                </a:solidFill>
              </a:rPr>
              <a:t>ANAWEZA</a:t>
            </a:r>
            <a:r>
              <a:rPr lang="en-GB" sz="5400" dirty="0">
                <a:solidFill>
                  <a:srgbClr val="202124"/>
                </a:solidFill>
              </a:rPr>
              <a:t> BWANA</a:t>
            </a:r>
            <a:endParaRPr dirty="0"/>
          </a:p>
        </p:txBody>
      </p:sp>
    </p:spTree>
  </p:cSld>
  <p:clrMapOvr>
    <a:masterClrMapping/>
  </p:clrMapOvr>
</p:sld>
</file>

<file path=ppt/slides/slide2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9" name="Google Shape;14299;p212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2E663E"/>
                </a:solidFill>
              </a:rPr>
              <a:t>HUNIACHI</a:t>
            </a:r>
            <a:endParaRPr b="1" u="sng">
              <a:solidFill>
                <a:srgbClr val="2E663E"/>
              </a:solidFill>
            </a:endParaRPr>
          </a:p>
        </p:txBody>
      </p:sp>
      <p:sp>
        <p:nvSpPr>
          <p:cNvPr id="14300" name="Google Shape;14300;p212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UMEAHIDI WEWE BWANA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HUNIACHI</a:t>
            </a:r>
            <a:br>
              <a:rPr lang="en-US" sz="5400" b="1">
                <a:solidFill>
                  <a:srgbClr val="202124"/>
                </a:solidFill>
              </a:rPr>
            </a:br>
            <a:r>
              <a:rPr lang="en-US" sz="5400" b="1">
                <a:solidFill>
                  <a:srgbClr val="202124"/>
                </a:solidFill>
              </a:rPr>
              <a:t>HADI MWISHO WA DAHARI ULISEMA HUNIACHI</a:t>
            </a:r>
            <a:br>
              <a:rPr lang="en-US" sz="5400" b="1">
                <a:solidFill>
                  <a:srgbClr val="202124"/>
                </a:solidFill>
              </a:rPr>
            </a:br>
            <a:endParaRPr sz="5400" b="1">
              <a:solidFill>
                <a:srgbClr val="202124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endParaRPr sz="54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1132240"/>
      </p:ext>
    </p:extLst>
  </p:cSld>
  <p:clrMapOvr>
    <a:masterClrMapping/>
  </p:clrMapOvr>
</p:sld>
</file>

<file path=ppt/slides/slide2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6" name="Google Shape;14306;p2122"/>
          <p:cNvSpPr txBox="1">
            <a:spLocks noGrp="1"/>
          </p:cNvSpPr>
          <p:nvPr>
            <p:ph type="body" idx="1"/>
          </p:nvPr>
        </p:nvSpPr>
        <p:spPr>
          <a:xfrm>
            <a:off x="0" y="1254876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endParaRPr sz="5400" b="1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WEWE NI MUNGU ULIYE MWAMINIFU SIKU ZOTE</a:t>
            </a:r>
            <a:br>
              <a:rPr lang="en-US" sz="5400" b="1">
                <a:solidFill>
                  <a:srgbClr val="202124"/>
                </a:solidFill>
              </a:rPr>
            </a:br>
            <a:r>
              <a:rPr lang="en-US" sz="5400" b="1">
                <a:solidFill>
                  <a:srgbClr val="202124"/>
                </a:solidFill>
              </a:rPr>
              <a:t>MIMI NINAIWEKA IMANI YANGU KWAKO BABA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endParaRPr sz="5400" b="1"/>
          </a:p>
        </p:txBody>
      </p:sp>
      <p:sp>
        <p:nvSpPr>
          <p:cNvPr id="14307" name="Google Shape;14307;p21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213"/>
          <p:cNvSpPr txBox="1">
            <a:spLocks noGrp="1"/>
          </p:cNvSpPr>
          <p:nvPr>
            <p:ph type="title"/>
          </p:nvPr>
        </p:nvSpPr>
        <p:spPr>
          <a:xfrm>
            <a:off x="1080656" y="147782"/>
            <a:ext cx="10187709" cy="1348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AWESOME GOD </a:t>
            </a:r>
            <a:endParaRPr/>
          </a:p>
        </p:txBody>
      </p:sp>
      <p:sp>
        <p:nvSpPr>
          <p:cNvPr id="1222" name="Google Shape;1222;p213"/>
          <p:cNvSpPr txBox="1">
            <a:spLocks noGrp="1"/>
          </p:cNvSpPr>
          <p:nvPr>
            <p:ph type="body" idx="1"/>
          </p:nvPr>
        </p:nvSpPr>
        <p:spPr>
          <a:xfrm>
            <a:off x="498764" y="1543052"/>
            <a:ext cx="11203709" cy="4072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chemeClr val="dk1"/>
                </a:solidFill>
              </a:rPr>
              <a:t>YOU ARE AN AWESOME GOD </a:t>
            </a:r>
            <a:endParaRPr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chemeClr val="dk1"/>
                </a:solidFill>
              </a:rPr>
              <a:t>MIGHTY GOD</a:t>
            </a:r>
            <a:endParaRPr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chemeClr val="dk1"/>
                </a:solidFill>
              </a:rPr>
              <a:t>I GIVE YOU PRAISE</a:t>
            </a:r>
            <a:endParaRPr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chemeClr val="dk1"/>
                </a:solidFill>
              </a:rPr>
              <a:t>AWESOME GOD </a:t>
            </a:r>
            <a:endParaRPr/>
          </a:p>
        </p:txBody>
      </p:sp>
      <p:sp>
        <p:nvSpPr>
          <p:cNvPr id="1223" name="Google Shape;1223;p2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3" name="Google Shape;14313;p2123"/>
          <p:cNvSpPr txBox="1">
            <a:spLocks noGrp="1"/>
          </p:cNvSpPr>
          <p:nvPr>
            <p:ph type="body" idx="1"/>
          </p:nvPr>
        </p:nvSpPr>
        <p:spPr>
          <a:xfrm>
            <a:off x="0" y="1383213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NIPITIAPO MAJI MENGI AU MOTO HUNIACHI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UNALIJUA JINA LANGU EWE BWANA HUNIACHI</a:t>
            </a:r>
            <a:endParaRPr/>
          </a:p>
        </p:txBody>
      </p:sp>
      <p:sp>
        <p:nvSpPr>
          <p:cNvPr id="14314" name="Google Shape;14314;p21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0" name="Google Shape;14320;p2124"/>
          <p:cNvSpPr txBox="1">
            <a:spLocks noGrp="1"/>
          </p:cNvSpPr>
          <p:nvPr>
            <p:ph type="body" idx="1"/>
          </p:nvPr>
        </p:nvSpPr>
        <p:spPr>
          <a:xfrm>
            <a:off x="0" y="1495508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UNATENGENEZA NJIA HATA MITO KULE JANGWANI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WEWE NDIWE ALPHA NA OMEGA HUNIACHI</a:t>
            </a:r>
            <a:endParaRPr/>
          </a:p>
        </p:txBody>
      </p:sp>
      <p:sp>
        <p:nvSpPr>
          <p:cNvPr id="14321" name="Google Shape;14321;p21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7" name="Google Shape;14327;p2125"/>
          <p:cNvSpPr txBox="1">
            <a:spLocks noGrp="1"/>
          </p:cNvSpPr>
          <p:nvPr>
            <p:ph type="body" idx="1"/>
          </p:nvPr>
        </p:nvSpPr>
        <p:spPr>
          <a:xfrm>
            <a:off x="0" y="1495508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UMEAHIDI WEWE BWANA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HUNIACHI</a:t>
            </a:r>
            <a:br>
              <a:rPr lang="en-US" sz="5400" b="1">
                <a:solidFill>
                  <a:srgbClr val="202124"/>
                </a:solidFill>
              </a:rPr>
            </a:br>
            <a:r>
              <a:rPr lang="en-US" sz="5400" b="1">
                <a:solidFill>
                  <a:srgbClr val="202124"/>
                </a:solidFill>
              </a:rPr>
              <a:t>HADI MWISHO WA DAHARI ULISEMA HUNIACHI</a:t>
            </a:r>
            <a:br>
              <a:rPr lang="en-US" sz="5400" b="1">
                <a:solidFill>
                  <a:srgbClr val="202124"/>
                </a:solidFill>
              </a:rPr>
            </a:br>
            <a:endParaRPr sz="5400" b="1">
              <a:solidFill>
                <a:srgbClr val="202124"/>
              </a:solidFill>
            </a:endParaRPr>
          </a:p>
        </p:txBody>
      </p:sp>
      <p:sp>
        <p:nvSpPr>
          <p:cNvPr id="14328" name="Google Shape;14328;p21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4" name="Google Shape;14334;p2126"/>
          <p:cNvSpPr txBox="1">
            <a:spLocks noGrp="1"/>
          </p:cNvSpPr>
          <p:nvPr>
            <p:ph type="body" idx="1"/>
          </p:nvPr>
        </p:nvSpPr>
        <p:spPr>
          <a:xfrm>
            <a:off x="0" y="1254876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br>
              <a:rPr lang="en-US" sz="5400" b="1">
                <a:solidFill>
                  <a:srgbClr val="202124"/>
                </a:solidFill>
              </a:rPr>
            </a:br>
            <a:r>
              <a:rPr lang="en-US" sz="5400" b="1">
                <a:solidFill>
                  <a:srgbClr val="202124"/>
                </a:solidFill>
              </a:rPr>
              <a:t>WEWE NI MUNGU ULIYE MWAMINIFU SIKU ZOTE</a:t>
            </a:r>
            <a:br>
              <a:rPr lang="en-US" sz="5400" b="1">
                <a:solidFill>
                  <a:srgbClr val="202124"/>
                </a:solidFill>
              </a:rPr>
            </a:br>
            <a:r>
              <a:rPr lang="en-US" sz="5400" b="1">
                <a:solidFill>
                  <a:srgbClr val="202124"/>
                </a:solidFill>
              </a:rPr>
              <a:t>MIMI NINAIWEKA IMANI YANGU KWAKO BABA</a:t>
            </a:r>
            <a:endParaRPr/>
          </a:p>
        </p:txBody>
      </p:sp>
      <p:sp>
        <p:nvSpPr>
          <p:cNvPr id="14335" name="Google Shape;14335;p21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1" name="Google Shape;14341;p2127"/>
          <p:cNvSpPr txBox="1">
            <a:spLocks noGrp="1"/>
          </p:cNvSpPr>
          <p:nvPr>
            <p:ph type="body" idx="1"/>
          </p:nvPr>
        </p:nvSpPr>
        <p:spPr>
          <a:xfrm>
            <a:off x="0" y="1527592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ULIWALINDA WA-ISRAELI KULE JANGWANI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UKAMTOA DANIELI KUTOKA TUNDU LA SIMBA</a:t>
            </a:r>
            <a:endParaRPr/>
          </a:p>
        </p:txBody>
      </p:sp>
      <p:sp>
        <p:nvSpPr>
          <p:cNvPr id="14342" name="Google Shape;14342;p21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8" name="Google Shape;14348;p2128"/>
          <p:cNvSpPr txBox="1">
            <a:spLocks noGrp="1"/>
          </p:cNvSpPr>
          <p:nvPr>
            <p:ph type="body" idx="1"/>
          </p:nvPr>
        </p:nvSpPr>
        <p:spPr>
          <a:xfrm>
            <a:off x="0" y="1662361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WEWE HUWAINUA NA WANYONGE SIKU ZOTE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WATUEPUSHA NA HATARI KILA SIKU USIFIWE</a:t>
            </a:r>
            <a:endParaRPr/>
          </a:p>
        </p:txBody>
      </p:sp>
      <p:sp>
        <p:nvSpPr>
          <p:cNvPr id="14349" name="Google Shape;14349;p21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5" name="Google Shape;14355;p2129"/>
          <p:cNvSpPr txBox="1">
            <a:spLocks noGrp="1"/>
          </p:cNvSpPr>
          <p:nvPr>
            <p:ph type="body" idx="1"/>
          </p:nvPr>
        </p:nvSpPr>
        <p:spPr>
          <a:xfrm>
            <a:off x="0" y="1479465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UMEAHIDI WEWE BWANA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HUNIACHI</a:t>
            </a:r>
            <a:br>
              <a:rPr lang="en-US" sz="5400" b="1">
                <a:solidFill>
                  <a:srgbClr val="202124"/>
                </a:solidFill>
              </a:rPr>
            </a:br>
            <a:r>
              <a:rPr lang="en-US" sz="5400" b="1">
                <a:solidFill>
                  <a:srgbClr val="202124"/>
                </a:solidFill>
              </a:rPr>
              <a:t>HADI MWISHO WA DAHARI ULISEMA HUNIACHI</a:t>
            </a:r>
            <a:br>
              <a:rPr lang="en-US" sz="5400" b="1">
                <a:solidFill>
                  <a:srgbClr val="202124"/>
                </a:solidFill>
              </a:rPr>
            </a:br>
            <a:endParaRPr sz="5400" b="1">
              <a:solidFill>
                <a:srgbClr val="202124"/>
              </a:solidFill>
            </a:endParaRPr>
          </a:p>
        </p:txBody>
      </p:sp>
      <p:sp>
        <p:nvSpPr>
          <p:cNvPr id="14356" name="Google Shape;14356;p21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2" name="Google Shape;14362;p2130"/>
          <p:cNvSpPr txBox="1">
            <a:spLocks noGrp="1"/>
          </p:cNvSpPr>
          <p:nvPr>
            <p:ph type="body" idx="1"/>
          </p:nvPr>
        </p:nvSpPr>
        <p:spPr>
          <a:xfrm>
            <a:off x="0" y="1254876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br>
              <a:rPr lang="en-US" sz="5400" b="1">
                <a:solidFill>
                  <a:srgbClr val="202124"/>
                </a:solidFill>
              </a:rPr>
            </a:br>
            <a:r>
              <a:rPr lang="en-US" sz="5400" b="1">
                <a:solidFill>
                  <a:srgbClr val="202124"/>
                </a:solidFill>
              </a:rPr>
              <a:t>WEWE NI MUNGU ULIYE MWAMINIFU SIKU ZOTE</a:t>
            </a:r>
            <a:br>
              <a:rPr lang="en-US" sz="5400" b="1">
                <a:solidFill>
                  <a:srgbClr val="202124"/>
                </a:solidFill>
              </a:rPr>
            </a:br>
            <a:r>
              <a:rPr lang="en-US" sz="5400" b="1">
                <a:solidFill>
                  <a:srgbClr val="202124"/>
                </a:solidFill>
              </a:rPr>
              <a:t>MIMI NINAIWEKA IMANI YANGU KWAKO BABA</a:t>
            </a:r>
            <a:endParaRPr/>
          </a:p>
        </p:txBody>
      </p:sp>
      <p:sp>
        <p:nvSpPr>
          <p:cNvPr id="14363" name="Google Shape;14363;p21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9" name="Google Shape;14369;p2131"/>
          <p:cNvSpPr txBox="1">
            <a:spLocks noGrp="1"/>
          </p:cNvSpPr>
          <p:nvPr>
            <p:ph type="body" idx="1"/>
          </p:nvPr>
        </p:nvSpPr>
        <p:spPr>
          <a:xfrm>
            <a:off x="0" y="1447381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 dirty="0"/>
              <a:t>BABA HATA MAMA WANAWEZA KUNIKANA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 dirty="0"/>
              <a:t>MARAFIKI NAO WANAWEZA NIGEUKA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 dirty="0"/>
              <a:t>MARA KWA MARA MAADUI WANIZUNGUKA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 dirty="0"/>
              <a:t>NITAISHI KWA AHADI YAKO BWANA, HUNIACHI </a:t>
            </a:r>
            <a:r>
              <a:rPr lang="en-US" sz="4800" b="1" dirty="0" err="1"/>
              <a:t>HUNIACHI</a:t>
            </a:r>
            <a:endParaRPr sz="4800" b="1" dirty="0"/>
          </a:p>
        </p:txBody>
      </p:sp>
      <p:sp>
        <p:nvSpPr>
          <p:cNvPr id="14370" name="Google Shape;14370;p21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6" name="Google Shape;14376;p2132"/>
          <p:cNvSpPr txBox="1">
            <a:spLocks noGrp="1"/>
          </p:cNvSpPr>
          <p:nvPr>
            <p:ph type="body" idx="1"/>
          </p:nvPr>
        </p:nvSpPr>
        <p:spPr>
          <a:xfrm>
            <a:off x="0" y="1511550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UMEAHIDI WEWE BWANA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HUNIACHI</a:t>
            </a:r>
            <a:br>
              <a:rPr lang="en-US" sz="5400" b="1">
                <a:solidFill>
                  <a:srgbClr val="202124"/>
                </a:solidFill>
              </a:rPr>
            </a:br>
            <a:r>
              <a:rPr lang="en-US" sz="5400" b="1">
                <a:solidFill>
                  <a:srgbClr val="202124"/>
                </a:solidFill>
              </a:rPr>
              <a:t>HADI MWISHO WA DAHARI ULISEMA HUNIACHI</a:t>
            </a:r>
            <a:br>
              <a:rPr lang="en-US" sz="5400" b="1">
                <a:solidFill>
                  <a:srgbClr val="202124"/>
                </a:solidFill>
              </a:rPr>
            </a:br>
            <a:endParaRPr sz="5400" b="1">
              <a:solidFill>
                <a:srgbClr val="202124"/>
              </a:solidFill>
            </a:endParaRPr>
          </a:p>
        </p:txBody>
      </p:sp>
      <p:sp>
        <p:nvSpPr>
          <p:cNvPr id="14377" name="Google Shape;14377;p21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214"/>
          <p:cNvSpPr txBox="1">
            <a:spLocks noGrp="1"/>
          </p:cNvSpPr>
          <p:nvPr>
            <p:ph type="body" idx="1"/>
          </p:nvPr>
        </p:nvSpPr>
        <p:spPr>
          <a:xfrm>
            <a:off x="193964" y="1543052"/>
            <a:ext cx="11804072" cy="4783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I GIVE YOU PRAISE X4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YOU ARE HIGH AND LIFTED UP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AWESOME GOD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YOU ARE HIGH AND LIFTED UP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AWESOME GOD!</a:t>
            </a:r>
            <a:endParaRPr/>
          </a:p>
        </p:txBody>
      </p:sp>
      <p:sp>
        <p:nvSpPr>
          <p:cNvPr id="1230" name="Google Shape;1230;p2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3" name="Google Shape;14383;p2133"/>
          <p:cNvSpPr txBox="1">
            <a:spLocks noGrp="1"/>
          </p:cNvSpPr>
          <p:nvPr>
            <p:ph type="body" idx="1"/>
          </p:nvPr>
        </p:nvSpPr>
        <p:spPr>
          <a:xfrm>
            <a:off x="0" y="1254876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br>
              <a:rPr lang="en-US" sz="5400" b="1">
                <a:solidFill>
                  <a:srgbClr val="202124"/>
                </a:solidFill>
              </a:rPr>
            </a:br>
            <a:r>
              <a:rPr lang="en-US" sz="5400" b="1">
                <a:solidFill>
                  <a:srgbClr val="202124"/>
                </a:solidFill>
              </a:rPr>
              <a:t>WEWE NI MUNGU ULIYE MWAMINIFU SIKU ZOTE</a:t>
            </a:r>
            <a:br>
              <a:rPr lang="en-US" sz="5400" b="1">
                <a:solidFill>
                  <a:srgbClr val="202124"/>
                </a:solidFill>
              </a:rPr>
            </a:br>
            <a:r>
              <a:rPr lang="en-US" sz="5400" b="1">
                <a:solidFill>
                  <a:srgbClr val="202124"/>
                </a:solidFill>
              </a:rPr>
              <a:t>MIMI NINAIWEKA IMANI YANGU KWAKO BABA</a:t>
            </a:r>
            <a:endParaRPr/>
          </a:p>
        </p:txBody>
      </p:sp>
      <p:sp>
        <p:nvSpPr>
          <p:cNvPr id="14384" name="Google Shape;14384;p21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9" name="Google Shape;14389;p213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2E663E"/>
                </a:solidFill>
              </a:rPr>
              <a:t>MWEMA</a:t>
            </a:r>
            <a:endParaRPr u="sng">
              <a:solidFill>
                <a:srgbClr val="2E663E"/>
              </a:solidFill>
            </a:endParaRPr>
          </a:p>
        </p:txBody>
      </p:sp>
      <p:sp>
        <p:nvSpPr>
          <p:cNvPr id="14390" name="Google Shape;14390;p213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WAKO MWANA UKAMTUMA, DUNIANI,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KISA NA MAANA, NIPATE UZIMA, JAMANI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x2</a:t>
            </a:r>
            <a:endParaRPr b="1"/>
          </a:p>
        </p:txBody>
      </p:sp>
    </p:spTree>
  </p:cSld>
  <p:clrMapOvr>
    <a:masterClrMapping/>
  </p:clrMapOvr>
</p:sld>
</file>

<file path=ppt/slides/slide2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6" name="Google Shape;14396;p2135"/>
          <p:cNvSpPr txBox="1">
            <a:spLocks noGrp="1"/>
          </p:cNvSpPr>
          <p:nvPr>
            <p:ph type="body" idx="1"/>
          </p:nvPr>
        </p:nvSpPr>
        <p:spPr>
          <a:xfrm>
            <a:off x="0" y="1511549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ISHAARA KWAMBA UNANIPENDA ZAIDI,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HIVO NISHAELEWA,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SIFA NITAKUPA ZAIDI,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x2</a:t>
            </a:r>
            <a:endParaRPr/>
          </a:p>
        </p:txBody>
      </p:sp>
      <p:sp>
        <p:nvSpPr>
          <p:cNvPr id="14397" name="Google Shape;14397;p21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3" name="Google Shape;14403;p2136"/>
          <p:cNvSpPr txBox="1">
            <a:spLocks noGrp="1"/>
          </p:cNvSpPr>
          <p:nvPr>
            <p:ph type="body" idx="1"/>
          </p:nvPr>
        </p:nvSpPr>
        <p:spPr>
          <a:xfrm>
            <a:off x="0" y="1511549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NA SIWEZI JIZUIA, KUSEMA WAKO WEMA,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SIO KAMA NAJIGAMBA, UMENITENDA MEMA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UMEKUWA MWEMA KWANGU</a:t>
            </a:r>
            <a:endParaRPr sz="5400" b="1"/>
          </a:p>
        </p:txBody>
      </p:sp>
      <p:sp>
        <p:nvSpPr>
          <p:cNvPr id="14404" name="Google Shape;14404;p21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0" name="Google Shape;14410;p2137"/>
          <p:cNvSpPr txBox="1">
            <a:spLocks noGrp="1"/>
          </p:cNvSpPr>
          <p:nvPr>
            <p:ph type="body" idx="1"/>
          </p:nvPr>
        </p:nvSpPr>
        <p:spPr>
          <a:xfrm>
            <a:off x="0" y="1511549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UMENITOA GIZANI,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NILIPOKUWA NIMESHIKWA MATEKA,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UKANIPA TUMAINI,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KWAKO NIKAJIFICHA,</a:t>
            </a:r>
            <a:endParaRPr/>
          </a:p>
        </p:txBody>
      </p:sp>
      <p:sp>
        <p:nvSpPr>
          <p:cNvPr id="14411" name="Google Shape;14411;p21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7" name="Google Shape;14417;p2138"/>
          <p:cNvSpPr txBox="1">
            <a:spLocks noGrp="1"/>
          </p:cNvSpPr>
          <p:nvPr>
            <p:ph type="body" idx="1"/>
          </p:nvPr>
        </p:nvSpPr>
        <p:spPr>
          <a:xfrm>
            <a:off x="0" y="1511549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 dirty="0">
                <a:solidFill>
                  <a:srgbClr val="202124"/>
                </a:solidFill>
              </a:rPr>
              <a:t>SASA NITAKUPA NINI,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 dirty="0">
                <a:solidFill>
                  <a:srgbClr val="202124"/>
                </a:solidFill>
              </a:rPr>
              <a:t>IWE SAWA NA YALE UMETENDA,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 dirty="0">
                <a:solidFill>
                  <a:srgbClr val="202124"/>
                </a:solidFill>
              </a:rPr>
              <a:t>HAKUNA ILA MOYONI,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 dirty="0">
                <a:solidFill>
                  <a:srgbClr val="202124"/>
                </a:solidFill>
              </a:rPr>
              <a:t>SIFA NITAKUIMBIA,</a:t>
            </a:r>
            <a:endParaRPr sz="5400" b="1" dirty="0"/>
          </a:p>
        </p:txBody>
      </p:sp>
      <p:sp>
        <p:nvSpPr>
          <p:cNvPr id="14418" name="Google Shape;14418;p21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4" name="Google Shape;14424;p2139"/>
          <p:cNvSpPr txBox="1">
            <a:spLocks noGrp="1"/>
          </p:cNvSpPr>
          <p:nvPr>
            <p:ph type="body" idx="1"/>
          </p:nvPr>
        </p:nvSpPr>
        <p:spPr>
          <a:xfrm>
            <a:off x="0" y="1511549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NA SIWEZI JIZUIA, KUSEMA WAKO WEMA,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SIO KAMA NAJIGAMBA, UMENITENDA MEMA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>
                <a:solidFill>
                  <a:srgbClr val="202124"/>
                </a:solidFill>
              </a:rPr>
              <a:t>UMEKUWA MWEMA KWANGU</a:t>
            </a:r>
            <a:endParaRPr sz="5400" b="1"/>
          </a:p>
        </p:txBody>
      </p:sp>
      <p:sp>
        <p:nvSpPr>
          <p:cNvPr id="14425" name="Google Shape;14425;p21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0" name="Google Shape;14430;p214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2E663E"/>
                </a:solidFill>
              </a:rPr>
              <a:t>NAFSI YANGU YAKUTAMANI</a:t>
            </a:r>
            <a:endParaRPr b="1" u="sng">
              <a:solidFill>
                <a:srgbClr val="2E663E"/>
              </a:solidFill>
            </a:endParaRPr>
          </a:p>
        </p:txBody>
      </p:sp>
      <p:sp>
        <p:nvSpPr>
          <p:cNvPr id="14431" name="Google Shape;14431;p2140"/>
          <p:cNvSpPr txBox="1">
            <a:spLocks noGrp="1"/>
          </p:cNvSpPr>
          <p:nvPr>
            <p:ph type="body" idx="1"/>
          </p:nvPr>
        </p:nvSpPr>
        <p:spPr>
          <a:xfrm>
            <a:off x="0" y="1524000"/>
            <a:ext cx="12192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NAFSI YANGU YAKUTAMANI,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ROHO YANGU YAONA KIU,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KAMA AYALA,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AFUATAVYO MAJI YA MTO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NDIVYO, NAFSI YANGU YAKUTAMANI</a:t>
            </a:r>
            <a:endParaRPr b="1">
              <a:solidFill>
                <a:schemeClr val="dk1"/>
              </a:solidFill>
            </a:endParaRPr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7" name="Google Shape;14437;p2141"/>
          <p:cNvSpPr txBox="1">
            <a:spLocks noGrp="1"/>
          </p:cNvSpPr>
          <p:nvPr>
            <p:ph type="body" idx="1"/>
          </p:nvPr>
        </p:nvSpPr>
        <p:spPr>
          <a:xfrm>
            <a:off x="0" y="1511549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NIWEKE, KARIBU NAWE BWANA,</a:t>
            </a:r>
            <a:endParaRPr/>
          </a:p>
          <a:p>
            <a:pPr marL="0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NIJAZE NA ROHO MTAKATIFU,</a:t>
            </a:r>
            <a:endParaRPr/>
          </a:p>
          <a:p>
            <a:pPr marL="0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NIREJESHEE,</a:t>
            </a:r>
            <a:endParaRPr/>
          </a:p>
          <a:p>
            <a:pPr marL="0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 FURAHA YA WOKOVU</a:t>
            </a:r>
            <a:endParaRPr/>
          </a:p>
          <a:p>
            <a:pPr marL="0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BABA, NAFSI YANGU YAKUTAMANI</a:t>
            </a:r>
            <a:endParaRPr/>
          </a:p>
        </p:txBody>
      </p:sp>
      <p:sp>
        <p:nvSpPr>
          <p:cNvPr id="14438" name="Google Shape;14438;p21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3" name="Google Shape;14443;p214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2E663E"/>
                </a:solidFill>
              </a:rPr>
              <a:t>COME HOLY SPIRIT</a:t>
            </a:r>
            <a:endParaRPr/>
          </a:p>
        </p:txBody>
      </p:sp>
      <p:sp>
        <p:nvSpPr>
          <p:cNvPr id="14444" name="Google Shape;14444;p214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COME HOLY SPIRIT</a:t>
            </a:r>
            <a:endParaRPr dirty="0"/>
          </a:p>
          <a:p>
            <a:pPr marL="0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FALL AFRESH ON ME</a:t>
            </a:r>
            <a:endParaRPr dirty="0"/>
          </a:p>
          <a:p>
            <a:pPr marL="0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FILL ME WITH YOUR POWER</a:t>
            </a:r>
            <a:endParaRPr dirty="0"/>
          </a:p>
          <a:p>
            <a:pPr marL="0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/>
              <a:t>SATISFY MY NEED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215"/>
          <p:cNvSpPr txBox="1">
            <a:spLocks noGrp="1"/>
          </p:cNvSpPr>
          <p:nvPr>
            <p:ph type="title"/>
          </p:nvPr>
        </p:nvSpPr>
        <p:spPr>
          <a:xfrm>
            <a:off x="1080656" y="147782"/>
            <a:ext cx="10187709" cy="1348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SEE WHAT THE LORD HAS DONE</a:t>
            </a:r>
            <a:endParaRPr/>
          </a:p>
        </p:txBody>
      </p:sp>
      <p:sp>
        <p:nvSpPr>
          <p:cNvPr id="1237" name="Google Shape;1237;p215"/>
          <p:cNvSpPr txBox="1">
            <a:spLocks noGrp="1"/>
          </p:cNvSpPr>
          <p:nvPr>
            <p:ph type="body" idx="1"/>
          </p:nvPr>
        </p:nvSpPr>
        <p:spPr>
          <a:xfrm>
            <a:off x="157018" y="1543052"/>
            <a:ext cx="11859491" cy="4580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Char char=" "/>
            </a:pPr>
            <a:r>
              <a:rPr lang="en-US" sz="5200" b="1" dirty="0">
                <a:solidFill>
                  <a:schemeClr val="dk1"/>
                </a:solidFill>
              </a:rPr>
              <a:t>SEE WHAT THE LORD HAS DONE</a:t>
            </a:r>
            <a:endParaRPr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 dirty="0">
                <a:solidFill>
                  <a:schemeClr val="dk1"/>
                </a:solidFill>
              </a:rPr>
              <a:t>SEE WHAT THE LORD HAS DONE</a:t>
            </a:r>
            <a:endParaRPr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 dirty="0">
                <a:solidFill>
                  <a:schemeClr val="dk1"/>
                </a:solidFill>
              </a:rPr>
              <a:t>WHAT WE'VE WAITED FOR </a:t>
            </a:r>
            <a:endParaRPr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 dirty="0">
                <a:solidFill>
                  <a:schemeClr val="dk1"/>
                </a:solidFill>
              </a:rPr>
              <a:t>HAS COME TO PASS</a:t>
            </a:r>
            <a:endParaRPr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 dirty="0">
                <a:solidFill>
                  <a:schemeClr val="dk1"/>
                </a:solidFill>
              </a:rPr>
              <a:t>SEE WHAT THE LORD HAS DONE</a:t>
            </a:r>
            <a:endParaRPr dirty="0"/>
          </a:p>
        </p:txBody>
      </p:sp>
      <p:sp>
        <p:nvSpPr>
          <p:cNvPr id="1238" name="Google Shape;1238;p2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0" name="Google Shape;14450;p2143"/>
          <p:cNvSpPr txBox="1">
            <a:spLocks noGrp="1"/>
          </p:cNvSpPr>
          <p:nvPr>
            <p:ph type="body" idx="1"/>
          </p:nvPr>
        </p:nvSpPr>
        <p:spPr>
          <a:xfrm>
            <a:off x="0" y="1511549"/>
            <a:ext cx="12192000" cy="4797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ONLY YOU CAN MAKE ME WHOLE</a:t>
            </a:r>
            <a:endParaRPr sz="5400" b="1"/>
          </a:p>
          <a:p>
            <a:pPr marL="0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GIVE ME STRENGTH TO MAKE ME GROW</a:t>
            </a:r>
            <a:endParaRPr sz="5400" b="1"/>
          </a:p>
          <a:p>
            <a:pPr marL="0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COME HOLY SPIRIT</a:t>
            </a:r>
            <a:endParaRPr/>
          </a:p>
          <a:p>
            <a:pPr marL="0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FALL AFRESH ON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/>
          </a:p>
        </p:txBody>
      </p:sp>
      <p:sp>
        <p:nvSpPr>
          <p:cNvPr id="14451" name="Google Shape;14451;p21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6" name="Google Shape;14456;p21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2E663E"/>
                </a:solidFill>
              </a:rPr>
              <a:t>UPENDO WA YESU</a:t>
            </a:r>
            <a:endParaRPr u="sng">
              <a:solidFill>
                <a:srgbClr val="2E663E"/>
              </a:solidFill>
            </a:endParaRPr>
          </a:p>
        </p:txBody>
      </p:sp>
      <p:sp>
        <p:nvSpPr>
          <p:cNvPr id="14457" name="Google Shape;14457;p2144"/>
          <p:cNvSpPr txBox="1">
            <a:spLocks noGrp="1"/>
          </p:cNvSpPr>
          <p:nvPr>
            <p:ph type="body" idx="1"/>
          </p:nvPr>
        </p:nvSpPr>
        <p:spPr>
          <a:xfrm>
            <a:off x="0" y="1303867"/>
            <a:ext cx="11954933" cy="4482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HUKU NA HUKU EEH,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KAMA MAWIMBI, UPENDO WA YESU WANIZUNGUKA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KILA NINAPOIMBA,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KAMA MAWIMBI, UPENDO WA YESU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WANIZUNGUKA</a:t>
            </a:r>
            <a:br>
              <a:rPr lang="en-US" sz="4800" b="1"/>
            </a:br>
            <a:endParaRPr sz="4800"/>
          </a:p>
        </p:txBody>
      </p:sp>
    </p:spTree>
  </p:cSld>
  <p:clrMapOvr>
    <a:masterClrMapping/>
  </p:clrMapOvr>
</p:sld>
</file>

<file path=ppt/slides/slide2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3" name="Google Shape;14463;p2145"/>
          <p:cNvSpPr txBox="1">
            <a:spLocks noGrp="1"/>
          </p:cNvSpPr>
          <p:nvPr>
            <p:ph type="body" idx="1"/>
          </p:nvPr>
        </p:nvSpPr>
        <p:spPr>
          <a:xfrm>
            <a:off x="0" y="1303867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NIWAPO NIMELALA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KAMA MAWIMBI, UPENDO WA YESU WANIZUNGUKA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>
                <a:solidFill>
                  <a:srgbClr val="202124"/>
                </a:solidFill>
              </a:rPr>
              <a:t>NA NINAPO TEMBEA TEMBEA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>
                <a:solidFill>
                  <a:srgbClr val="202124"/>
                </a:solidFill>
              </a:rPr>
              <a:t>KAMA MAWIMBI,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>
                <a:solidFill>
                  <a:srgbClr val="202124"/>
                </a:solidFill>
              </a:rPr>
              <a:t>UPENDO WA YESU WANIZUNGUKA</a:t>
            </a:r>
            <a:br>
              <a:rPr lang="en-US" sz="4800" b="1"/>
            </a:br>
            <a:endParaRPr sz="48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/>
          </a:p>
        </p:txBody>
      </p:sp>
      <p:sp>
        <p:nvSpPr>
          <p:cNvPr id="14464" name="Google Shape;14464;p21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0" name="Google Shape;14470;p2146"/>
          <p:cNvSpPr txBox="1">
            <a:spLocks noGrp="1"/>
          </p:cNvSpPr>
          <p:nvPr>
            <p:ph type="body" idx="1"/>
          </p:nvPr>
        </p:nvSpPr>
        <p:spPr>
          <a:xfrm>
            <a:off x="0" y="1303867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HATA NIKIWA NAKULA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KAMA MAWIMBI, UPENDO WA YESU WANIZUNGUKA</a:t>
            </a:r>
            <a:br>
              <a:rPr lang="en-US" sz="4800" b="1"/>
            </a:br>
            <a:r>
              <a:rPr lang="en-US" sz="4800" b="1">
                <a:solidFill>
                  <a:srgbClr val="202124"/>
                </a:solidFill>
              </a:rPr>
              <a:t>EH NIWAPO SAFARINI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KAMA MAWIMBI, UPENDO WA YESU WANIZUNGUKA</a:t>
            </a:r>
            <a:br>
              <a:rPr lang="en-US" sz="4800" b="1"/>
            </a:br>
            <a:endParaRPr sz="4800"/>
          </a:p>
        </p:txBody>
      </p:sp>
      <p:sp>
        <p:nvSpPr>
          <p:cNvPr id="14471" name="Google Shape;14471;p21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7" name="Google Shape;14477;p2147"/>
          <p:cNvSpPr txBox="1">
            <a:spLocks noGrp="1"/>
          </p:cNvSpPr>
          <p:nvPr>
            <p:ph type="body" idx="1"/>
          </p:nvPr>
        </p:nvSpPr>
        <p:spPr>
          <a:xfrm>
            <a:off x="0" y="1303867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NIKIWA MASOMONI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KAMA MAWIMBI, UPENDO WA YESU WANIZUNGUKA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HATA NIKIWA PEKEE YANGU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KAMA MAWIMBI, UPENDO WA YESU WANIZUNGUKA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 b="1">
              <a:solidFill>
                <a:srgbClr val="202124"/>
              </a:solidFill>
            </a:endParaRPr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/>
          </a:p>
        </p:txBody>
      </p:sp>
      <p:sp>
        <p:nvSpPr>
          <p:cNvPr id="14478" name="Google Shape;14478;p21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4" name="Google Shape;14484;p2148"/>
          <p:cNvSpPr txBox="1">
            <a:spLocks noGrp="1"/>
          </p:cNvSpPr>
          <p:nvPr>
            <p:ph type="body" idx="1"/>
          </p:nvPr>
        </p:nvSpPr>
        <p:spPr>
          <a:xfrm>
            <a:off x="0" y="1303867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>
                <a:solidFill>
                  <a:srgbClr val="202124"/>
                </a:solidFill>
              </a:rPr>
              <a:t>NA NIKIWA NYUMBANI KWANGU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>
                <a:solidFill>
                  <a:srgbClr val="202124"/>
                </a:solidFill>
              </a:rPr>
              <a:t>KAMA MAWIMBI, UPENDO WA YESU WANIZUNGUKA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>
                <a:solidFill>
                  <a:srgbClr val="202124"/>
                </a:solidFill>
              </a:rPr>
              <a:t>NA NIKIWA KAZINI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Font typeface="Calibri"/>
              <a:buNone/>
            </a:pPr>
            <a:r>
              <a:rPr lang="en-US" sz="4800" b="1">
                <a:solidFill>
                  <a:srgbClr val="202124"/>
                </a:solidFill>
              </a:rPr>
              <a:t>KAMA MAWIMBI, UPENDO WA YESU WANIZUNGUKA</a:t>
            </a:r>
            <a:endParaRPr sz="4800" b="1"/>
          </a:p>
        </p:txBody>
      </p:sp>
      <p:sp>
        <p:nvSpPr>
          <p:cNvPr id="14485" name="Google Shape;14485;p21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1" name="Google Shape;14491;p2149"/>
          <p:cNvSpPr txBox="1">
            <a:spLocks noGrp="1"/>
          </p:cNvSpPr>
          <p:nvPr>
            <p:ph type="body" idx="1"/>
          </p:nvPr>
        </p:nvSpPr>
        <p:spPr>
          <a:xfrm>
            <a:off x="0" y="1303867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HUKU NA HUKU EEH,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KAMA MAWIMBI, UPENDO WA YESU WANIZUNGUKA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KILA NINAPOIMBA,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KAMA MAWIMBI, UPENDO WA YESU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solidFill>
                  <a:srgbClr val="202124"/>
                </a:solidFill>
              </a:rPr>
              <a:t>WANIZUNGUKA</a:t>
            </a:r>
            <a:br>
              <a:rPr lang="en-US" sz="4800" b="1"/>
            </a:br>
            <a:endParaRPr sz="4800"/>
          </a:p>
        </p:txBody>
      </p:sp>
      <p:sp>
        <p:nvSpPr>
          <p:cNvPr id="14492" name="Google Shape;14492;p21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7" name="Google Shape;14497;p215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2E663E"/>
                </a:solidFill>
              </a:rPr>
              <a:t>NI WEWE WA KUABUDIWA</a:t>
            </a:r>
            <a:endParaRPr u="sng">
              <a:solidFill>
                <a:srgbClr val="2E663E"/>
              </a:solidFill>
            </a:endParaRPr>
          </a:p>
        </p:txBody>
      </p:sp>
      <p:sp>
        <p:nvSpPr>
          <p:cNvPr id="14498" name="Google Shape;14498;p215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 dirty="0"/>
              <a:t>NI WEWE WA KUABUDIWA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 dirty="0"/>
              <a:t>NI WEWE</a:t>
            </a:r>
            <a:br>
              <a:rPr lang="en-US" sz="5400" b="1" dirty="0"/>
            </a:br>
            <a:r>
              <a:rPr lang="en-US" sz="5400" b="1" dirty="0"/>
              <a:t>WA KUPEWA SIFA NA UTUKUFU NA HESHIMA NI WEWE, MWENYE NGUVU NA UWEZA NI WEWE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br>
              <a:rPr lang="en-US" sz="5400" b="1" dirty="0"/>
            </a:br>
            <a:endParaRPr sz="5400" b="1"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</p:txBody>
      </p:sp>
    </p:spTree>
  </p:cSld>
  <p:clrMapOvr>
    <a:masterClrMapping/>
  </p:clrMapOvr>
</p:sld>
</file>

<file path=ppt/slides/slide2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3" name="Google Shape;14503;p215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2E663E"/>
                </a:solidFill>
              </a:rPr>
              <a:t>YOU ARE GOD</a:t>
            </a:r>
            <a:endParaRPr u="sng">
              <a:solidFill>
                <a:srgbClr val="2E663E"/>
              </a:solidFill>
            </a:endParaRPr>
          </a:p>
        </p:txBody>
      </p:sp>
      <p:sp>
        <p:nvSpPr>
          <p:cNvPr id="14504" name="Google Shape;14504;p2151"/>
          <p:cNvSpPr txBox="1">
            <a:spLocks noGrp="1"/>
          </p:cNvSpPr>
          <p:nvPr>
            <p:ph type="body" idx="1"/>
          </p:nvPr>
        </p:nvSpPr>
        <p:spPr>
          <a:xfrm>
            <a:off x="583659" y="1524000"/>
            <a:ext cx="11108987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/>
              <a:t>YOU ARE GOD FROM BEGINNING TO THE END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/>
              <a:t>THERE’S NO PLACE FOR ARGUMENT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/>
              <a:t>YOU ARE GOD ALL BY YOURSELF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Font typeface="Calibri"/>
              <a:buNone/>
            </a:pPr>
            <a:endParaRPr sz="4400"/>
          </a:p>
        </p:txBody>
      </p:sp>
    </p:spTree>
  </p:cSld>
  <p:clrMapOvr>
    <a:masterClrMapping/>
  </p:clrMapOvr>
</p:sld>
</file>

<file path=ppt/slides/slide2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0" name="Google Shape;14510;p215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rgbClr val="202124"/>
                </a:solidFill>
              </a:rPr>
              <a:t>YOU’VE GOT TIMES AND SEASONS IN YOUR HANDS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>
                <a:solidFill>
                  <a:srgbClr val="202124"/>
                </a:solidFill>
              </a:rPr>
              <a:t>YOU CALLED FOR LIGHT OUT OF DARKNESS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>
                <a:solidFill>
                  <a:srgbClr val="202124"/>
                </a:solidFill>
              </a:rPr>
              <a:t>YOU DON’T NEED A MAN TO BE THE GOD YOU ARE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>
                <a:solidFill>
                  <a:srgbClr val="202124"/>
                </a:solidFill>
              </a:rPr>
              <a:t>BUT YOU HAVE CHOSEN TO CALL ME YOUR OWN</a:t>
            </a:r>
            <a:endParaRPr sz="4400"/>
          </a:p>
        </p:txBody>
      </p:sp>
      <p:sp>
        <p:nvSpPr>
          <p:cNvPr id="14511" name="Google Shape;14511;p21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216"/>
          <p:cNvSpPr txBox="1">
            <a:spLocks noGrp="1"/>
          </p:cNvSpPr>
          <p:nvPr>
            <p:ph type="title"/>
          </p:nvPr>
        </p:nvSpPr>
        <p:spPr>
          <a:xfrm>
            <a:off x="3009900" y="0"/>
            <a:ext cx="6172200" cy="117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ADONAI</a:t>
            </a:r>
            <a:endParaRPr dirty="0"/>
          </a:p>
        </p:txBody>
      </p:sp>
      <p:sp>
        <p:nvSpPr>
          <p:cNvPr id="1245" name="Google Shape;1245;p216"/>
          <p:cNvSpPr txBox="1">
            <a:spLocks noGrp="1"/>
          </p:cNvSpPr>
          <p:nvPr>
            <p:ph type="body" idx="1"/>
          </p:nvPr>
        </p:nvSpPr>
        <p:spPr>
          <a:xfrm>
            <a:off x="508000" y="1543052"/>
            <a:ext cx="11314545" cy="4709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AH-AH-AH-AH-AH-AH-AH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AH-AH, ADONAI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AH-AH-AH-AH-AH-AH-AH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 AH-AH, ADONAI</a:t>
            </a:r>
            <a:endParaRPr dirty="0"/>
          </a:p>
        </p:txBody>
      </p:sp>
      <p:sp>
        <p:nvSpPr>
          <p:cNvPr id="1246" name="Google Shape;1246;p2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7" name="Google Shape;14517;p2153"/>
          <p:cNvSpPr txBox="1">
            <a:spLocks noGrp="1"/>
          </p:cNvSpPr>
          <p:nvPr>
            <p:ph type="body" idx="1"/>
          </p:nvPr>
        </p:nvSpPr>
        <p:spPr>
          <a:xfrm>
            <a:off x="0" y="1303867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rgbClr val="202124"/>
                </a:solidFill>
              </a:rPr>
              <a:t>YOU ARE GOD FROM THE BEGINNING TO THE END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>
                <a:solidFill>
                  <a:srgbClr val="202124"/>
                </a:solidFill>
              </a:rPr>
              <a:t>THERE’S NO PLACE FOR ARGUMENT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>
                <a:solidFill>
                  <a:srgbClr val="202124"/>
                </a:solidFill>
              </a:rPr>
              <a:t>OH YOU ARE GOD ALL BY YOURSEF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  <p:sp>
        <p:nvSpPr>
          <p:cNvPr id="14518" name="Google Shape;14518;p21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4" name="Google Shape;14524;p215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rgbClr val="202124"/>
                </a:solidFill>
              </a:rPr>
              <a:t>YOU’VE GOT TIMES AND SEASONS IN YOUR HANDS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>
                <a:solidFill>
                  <a:srgbClr val="202124"/>
                </a:solidFill>
              </a:rPr>
              <a:t>YOU CALLED FOR LIGHT OUT OF DARKNESS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>
                <a:solidFill>
                  <a:srgbClr val="202124"/>
                </a:solidFill>
              </a:rPr>
              <a:t>YOU DON’T NEED A MAN TO BE THE GOD YOU ARE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>
                <a:solidFill>
                  <a:srgbClr val="202124"/>
                </a:solidFill>
              </a:rPr>
              <a:t>BUT IN YOUR MERCY YOU HAVE CALLED US YOUR OWN</a:t>
            </a:r>
            <a:endParaRPr sz="4400"/>
          </a:p>
        </p:txBody>
      </p:sp>
      <p:sp>
        <p:nvSpPr>
          <p:cNvPr id="14525" name="Google Shape;14525;p21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1" name="Google Shape;14531;p215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dirty="0"/>
              <a:t>MAJINA YOTE MAZURI</a:t>
            </a:r>
            <a:endParaRPr dirty="0"/>
          </a:p>
        </p:txBody>
      </p:sp>
      <p:sp>
        <p:nvSpPr>
          <p:cNvPr id="14532" name="Google Shape;14532;p2155"/>
          <p:cNvSpPr txBox="1">
            <a:spLocks noGrp="1"/>
          </p:cNvSpPr>
          <p:nvPr>
            <p:ph type="body" idx="1"/>
          </p:nvPr>
        </p:nvSpPr>
        <p:spPr>
          <a:xfrm>
            <a:off x="206829" y="1583635"/>
            <a:ext cx="11299371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MAJINA YOTE MAZURI NI YAKO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EH JEHOVAH MUUMBAJI WANGU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NIKUPE JINA GANI KWANI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KILA, LAKIHERI NI UPEKEE WAKO</a:t>
            </a:r>
            <a:endParaRPr sz="54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</p:spTree>
  </p:cSld>
  <p:clrMapOvr>
    <a:masterClrMapping/>
  </p:clrMapOvr>
</p:sld>
</file>

<file path=ppt/slides/slide2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8" name="Google Shape;14538;p215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UMENI-PONYA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NAKUITA JEHOVAH RAPHA MUNGU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MPONYAJI WANGU</a:t>
            </a:r>
            <a:endParaRPr/>
          </a:p>
        </p:txBody>
      </p:sp>
      <p:sp>
        <p:nvSpPr>
          <p:cNvPr id="14539" name="Google Shape;14539;p21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5" name="Google Shape;14545;p215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UMENIO-KOA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NAKUITA MWOKOZI BWANA MUNGU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WA WOKOVU WANGU</a:t>
            </a:r>
            <a:endParaRPr sz="5400"/>
          </a:p>
        </p:txBody>
      </p:sp>
      <p:sp>
        <p:nvSpPr>
          <p:cNvPr id="14546" name="Google Shape;14546;p21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2" name="Google Shape;14552;p215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UMENIPI-GANIA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NAKUITA JEHOVAH NISI BENDERA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YA USHINDI WANGU</a:t>
            </a:r>
            <a:endParaRPr sz="5400"/>
          </a:p>
        </p:txBody>
      </p:sp>
      <p:sp>
        <p:nvSpPr>
          <p:cNvPr id="14553" name="Google Shape;14553;p21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9" name="Google Shape;14559;p215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USIFIWE, EWE BWANA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MUUMBA WANGU, NA NURU YANGU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WEMA WAKO WANIJAZA MO-</a:t>
            </a:r>
            <a:r>
              <a:rPr lang="en-US" sz="5400">
                <a:solidFill>
                  <a:srgbClr val="202124"/>
                </a:solidFill>
              </a:rPr>
              <a:t>O-</a:t>
            </a:r>
            <a:r>
              <a:rPr lang="en-US" sz="5400" b="1">
                <a:solidFill>
                  <a:srgbClr val="202124"/>
                </a:solidFill>
              </a:rPr>
              <a:t>YO</a:t>
            </a:r>
            <a:endParaRPr sz="5400"/>
          </a:p>
        </p:txBody>
      </p:sp>
      <p:sp>
        <p:nvSpPr>
          <p:cNvPr id="14560" name="Google Shape;14560;p21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6" name="Google Shape;14566;p216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WEWE NDIWE, MCHUNGAJI WANGU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TENA KIONGOZI, WA MAISHA YANGU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WANITAZAMA KAMA MBONI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YA JICHO LAKO</a:t>
            </a:r>
            <a:endParaRPr sz="5400"/>
          </a:p>
        </p:txBody>
      </p:sp>
      <p:sp>
        <p:nvSpPr>
          <p:cNvPr id="14567" name="Google Shape;14567;p21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3" name="Google Shape;14573;p216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>
              <a:solidFill>
                <a:srgbClr val="202124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UMENIFANYA KUWA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KIELELEZO CHA WALIO BA-A-RIKIWA</a:t>
            </a:r>
            <a:endParaRPr/>
          </a:p>
        </p:txBody>
      </p:sp>
      <p:sp>
        <p:nvSpPr>
          <p:cNvPr id="14574" name="Google Shape;14574;p21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0" name="Google Shape;14580;p216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>
              <a:solidFill>
                <a:srgbClr val="202124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ZAIDI YA YOTE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UKANIFANYA KUWA BARAKA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ILI NAMI NIBARIKI</a:t>
            </a:r>
            <a:endParaRPr sz="5400"/>
          </a:p>
        </p:txBody>
      </p:sp>
      <p:sp>
        <p:nvSpPr>
          <p:cNvPr id="14581" name="Google Shape;14581;p21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217"/>
          <p:cNvSpPr txBox="1">
            <a:spLocks noGrp="1"/>
          </p:cNvSpPr>
          <p:nvPr>
            <p:ph type="body" idx="1"/>
          </p:nvPr>
        </p:nvSpPr>
        <p:spPr>
          <a:xfrm>
            <a:off x="581891" y="1543052"/>
            <a:ext cx="11111345" cy="4035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FROM THE RISING OF THE SUN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TO THE SETTING OF THE SAME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YOUR NAME IS TO BE HALLOWED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AH-AH, ADONAI</a:t>
            </a:r>
            <a:endParaRPr dirty="0"/>
          </a:p>
        </p:txBody>
      </p:sp>
      <p:sp>
        <p:nvSpPr>
          <p:cNvPr id="1253" name="Google Shape;1253;p2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7" name="Google Shape;14587;p216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NIMEKU-PATA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 NA NIKARIDHIKA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WEWE NI YOTE NDANI YA YOTE</a:t>
            </a:r>
            <a:endParaRPr sz="5400"/>
          </a:p>
        </p:txBody>
      </p:sp>
      <p:sp>
        <p:nvSpPr>
          <p:cNvPr id="14588" name="Google Shape;14588;p21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4" name="Google Shape;14594;p216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USIFIWE, EWE BWANA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MUUMBA WANGU, NA NURU YANGU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rgbClr val="202124"/>
                </a:solidFill>
              </a:rPr>
              <a:t>WEMA WAKO WANIJAZA MO-O-YO</a:t>
            </a:r>
            <a:endParaRPr/>
          </a:p>
        </p:txBody>
      </p:sp>
      <p:sp>
        <p:nvSpPr>
          <p:cNvPr id="14595" name="Google Shape;14595;p21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1" name="Google Shape;14601;p216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WEWE NDIWE, MCHUNGAJI WANGU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TENA KIONGOZI, WA MAISHA YANGU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WANITAZAMA KAMA MBONI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rgbClr val="202124"/>
                </a:solidFill>
              </a:rPr>
              <a:t>YA JICHO LAKO</a:t>
            </a:r>
            <a:endParaRPr sz="5400"/>
          </a:p>
        </p:txBody>
      </p:sp>
      <p:sp>
        <p:nvSpPr>
          <p:cNvPr id="14602" name="Google Shape;14602;p21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7" name="Google Shape;14607;p216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IMELA</a:t>
            </a:r>
            <a:endParaRPr/>
          </a:p>
        </p:txBody>
      </p:sp>
      <p:sp>
        <p:nvSpPr>
          <p:cNvPr id="14608" name="Google Shape;14608;p216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i="0">
              <a:solidFill>
                <a:srgbClr val="202124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WHEN I THINK UPON YOUR GOODNESS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AND YOUR FAITHFULNESS EACH DAY</a:t>
            </a:r>
            <a:br>
              <a:rPr lang="en-US" sz="4400"/>
            </a:br>
            <a:endParaRPr sz="4400"/>
          </a:p>
        </p:txBody>
      </p:sp>
    </p:spTree>
  </p:cSld>
  <p:clrMapOvr>
    <a:masterClrMapping/>
  </p:clrMapOvr>
</p:sld>
</file>

<file path=ppt/slides/slide2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4" name="Google Shape;14614;p216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I'M CONVINCED IT'S NOT BECAUSE I AM WORTHY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TO RECEIVE THE KIND OF LOVE THAT YOU GIVE</a:t>
            </a:r>
            <a:endParaRPr sz="4400"/>
          </a:p>
        </p:txBody>
      </p:sp>
      <p:sp>
        <p:nvSpPr>
          <p:cNvPr id="14615" name="Google Shape;14615;p21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1" name="Google Shape;14621;p216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BUT I'M GRATEFUL FOR YOUR MERCY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AND I'M GRATEFUL FOR YOUR GRACE</a:t>
            </a:r>
            <a:br>
              <a:rPr lang="en-US" sz="4400"/>
            </a:br>
            <a:endParaRPr sz="4400"/>
          </a:p>
        </p:txBody>
      </p:sp>
      <p:sp>
        <p:nvSpPr>
          <p:cNvPr id="14622" name="Google Shape;14622;p21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8" name="Google Shape;14628;p216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AND BECAUSE OF HOW YOU'VE POURED OUT YOUR YOURSELF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I HAVE COME TO SING THIS SONG OUT IN PRAISE</a:t>
            </a:r>
            <a:endParaRPr sz="4400"/>
          </a:p>
        </p:txBody>
      </p:sp>
      <p:sp>
        <p:nvSpPr>
          <p:cNvPr id="14629" name="Google Shape;14629;p21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5" name="Google Shape;14635;p217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IMELA, IMELA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OKAKA, ONYEKERUWA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IMELA, IMELA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EZE MO</a:t>
            </a:r>
            <a:endParaRPr sz="4400"/>
          </a:p>
        </p:txBody>
      </p:sp>
      <p:sp>
        <p:nvSpPr>
          <p:cNvPr id="14636" name="Google Shape;14636;p21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2" name="Google Shape;14642;p217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WHO AM I TO SING YOUR PRAISES?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WHO AM I TO WORSHIP YOU? </a:t>
            </a:r>
            <a:endParaRPr/>
          </a:p>
        </p:txBody>
      </p:sp>
      <p:sp>
        <p:nvSpPr>
          <p:cNvPr id="14643" name="Google Shape;14643;p21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9" name="Google Shape;14649;p217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IT’S YOUR BLOOD THAT MAKES THE DIFFERENCE IN ME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AND MADE A WAY TO ENTER INTO YOUR THRONE</a:t>
            </a:r>
            <a:endParaRPr sz="4400"/>
          </a:p>
        </p:txBody>
      </p:sp>
      <p:sp>
        <p:nvSpPr>
          <p:cNvPr id="14650" name="Google Shape;14650;p21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218"/>
          <p:cNvSpPr txBox="1">
            <a:spLocks noGrp="1"/>
          </p:cNvSpPr>
          <p:nvPr>
            <p:ph type="title"/>
          </p:nvPr>
        </p:nvSpPr>
        <p:spPr>
          <a:xfrm>
            <a:off x="3009900" y="0"/>
            <a:ext cx="6172200" cy="117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BLESSED ASSURANCE</a:t>
            </a:r>
            <a:endParaRPr/>
          </a:p>
        </p:txBody>
      </p:sp>
      <p:sp>
        <p:nvSpPr>
          <p:cNvPr id="1260" name="Google Shape;1260;p218"/>
          <p:cNvSpPr txBox="1">
            <a:spLocks noGrp="1"/>
          </p:cNvSpPr>
          <p:nvPr>
            <p:ph type="body" idx="1"/>
          </p:nvPr>
        </p:nvSpPr>
        <p:spPr>
          <a:xfrm>
            <a:off x="166255" y="1543052"/>
            <a:ext cx="11868727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BLESSED ASSURANCE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JESUS IS MINE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O WHAT A FORETASTE OF GLORY DIVINE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261" name="Google Shape;1261;p2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6" name="Google Shape;14656;p217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 COULD NOT COME NEAR YOUR PRESENCE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I COULD NEVER SING YOUR SONG</a:t>
            </a:r>
            <a:br>
              <a:rPr lang="en-US" sz="4400"/>
            </a:br>
            <a:endParaRPr sz="4400"/>
          </a:p>
        </p:txBody>
      </p:sp>
      <p:sp>
        <p:nvSpPr>
          <p:cNvPr id="14657" name="Google Shape;14657;p21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3" name="Google Shape;14663;p217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BUT THE SACRIFICE ON CALVARY'S TREE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IS THE REASON I CAN CRY OUT TODAY</a:t>
            </a:r>
            <a:endParaRPr sz="4400"/>
          </a:p>
        </p:txBody>
      </p:sp>
      <p:sp>
        <p:nvSpPr>
          <p:cNvPr id="14664" name="Google Shape;14664;p21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0" name="Google Shape;14670;p217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IMELA, IMELA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OKAKA, ONYEKERUWA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IMELA, IMELA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EZE MO</a:t>
            </a:r>
            <a:endParaRPr sz="4400"/>
          </a:p>
        </p:txBody>
      </p:sp>
      <p:sp>
        <p:nvSpPr>
          <p:cNvPr id="14671" name="Google Shape;14671;p21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7" name="Google Shape;14677;p217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ONYEDIKAGI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EKENE DIRI GI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ONYE NE MEMA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ONYEDIKAGI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EKENE DIRI GI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ONYE NAGWORIA</a:t>
            </a:r>
            <a:endParaRPr sz="4400"/>
          </a:p>
        </p:txBody>
      </p:sp>
      <p:sp>
        <p:nvSpPr>
          <p:cNvPr id="14678" name="Google Shape;14678;p21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4" name="Google Shape;14684;p217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IMELA, IMELA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OKAKA, ONYEKERUWA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IMELA, IMELA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EZE MO</a:t>
            </a:r>
            <a:endParaRPr sz="4400"/>
          </a:p>
        </p:txBody>
      </p:sp>
      <p:sp>
        <p:nvSpPr>
          <p:cNvPr id="14685" name="Google Shape;14685;p21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0" name="Google Shape;14690;p217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WONDERFUL WONDER</a:t>
            </a:r>
            <a:endParaRPr/>
          </a:p>
        </p:txBody>
      </p:sp>
      <p:sp>
        <p:nvSpPr>
          <p:cNvPr id="14691" name="Google Shape;14691;p2178"/>
          <p:cNvSpPr txBox="1">
            <a:spLocks noGrp="1"/>
          </p:cNvSpPr>
          <p:nvPr>
            <p:ph type="body" idx="1"/>
          </p:nvPr>
        </p:nvSpPr>
        <p:spPr>
          <a:xfrm>
            <a:off x="291830" y="1524000"/>
            <a:ext cx="1126463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i="0">
              <a:solidFill>
                <a:srgbClr val="202124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SUMMER WINTER AUTUMN SPRING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MOUNTAINS BLUE SKIES AND THE SEAS</a:t>
            </a:r>
            <a:br>
              <a:rPr lang="en-US" sz="4400"/>
            </a:br>
            <a:endParaRPr sz="4400"/>
          </a:p>
        </p:txBody>
      </p:sp>
    </p:spTree>
  </p:cSld>
  <p:clrMapOvr>
    <a:masterClrMapping/>
  </p:clrMapOvr>
</p:sld>
</file>

<file path=ppt/slides/slide2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7" name="Google Shape;14697;p217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RAINBOWS SUNSHINE AND THE TREES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YOU MADE THEM JESUS MAKER OF THEM ALL</a:t>
            </a:r>
            <a:endParaRPr sz="4400"/>
          </a:p>
        </p:txBody>
      </p:sp>
      <p:sp>
        <p:nvSpPr>
          <p:cNvPr id="14698" name="Google Shape;14698;p21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4" name="Google Shape;14704;p218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EVERYWHERE I GO I SEE YOU RIGHT THERE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IN THE BEAUTY OF NATURE YOU SHINE ALL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AROUND</a:t>
            </a:r>
            <a:endParaRPr/>
          </a:p>
        </p:txBody>
      </p:sp>
      <p:sp>
        <p:nvSpPr>
          <p:cNvPr id="14705" name="Google Shape;14705;p21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1" name="Google Shape;14711;p218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FOR YOU ARE EVERYTHING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AND EVERYTHING IS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PRECIOUS JESUS A WONDERFUL WONDER YOU ARE</a:t>
            </a:r>
            <a:endParaRPr sz="4400"/>
          </a:p>
        </p:txBody>
      </p:sp>
      <p:sp>
        <p:nvSpPr>
          <p:cNvPr id="14712" name="Google Shape;14712;p21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8" name="Google Shape;14718;p218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OH OH OH OH OH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OH OH OH OH OH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OH OH OH OH OH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OH OH OH OH OH</a:t>
            </a:r>
            <a:endParaRPr sz="4400"/>
          </a:p>
        </p:txBody>
      </p:sp>
      <p:sp>
        <p:nvSpPr>
          <p:cNvPr id="14719" name="Google Shape;14719;p21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219"/>
          <p:cNvSpPr txBox="1">
            <a:spLocks noGrp="1"/>
          </p:cNvSpPr>
          <p:nvPr>
            <p:ph type="body" idx="1"/>
          </p:nvPr>
        </p:nvSpPr>
        <p:spPr>
          <a:xfrm>
            <a:off x="406400" y="1543052"/>
            <a:ext cx="112314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HEIR OF SALVATION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PURCHASE OF GOD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BORN OF HIS SPIRIT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WASHED IN HIS BLOOD</a:t>
            </a:r>
            <a:endParaRPr/>
          </a:p>
        </p:txBody>
      </p:sp>
      <p:sp>
        <p:nvSpPr>
          <p:cNvPr id="1268" name="Google Shape;1268;p2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5" name="Google Shape;14725;p218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MORNING NOON TIME AND THE NIGHT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VOICES RHYTHM MELODY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PEOPLE PLACES EVERYTHING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JESUS MAKER OF THEM ALL</a:t>
            </a:r>
            <a:endParaRPr sz="4400"/>
          </a:p>
        </p:txBody>
      </p:sp>
      <p:sp>
        <p:nvSpPr>
          <p:cNvPr id="14726" name="Google Shape;14726;p21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2" name="Google Shape;14732;p218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EVERYWHERE I GO I SEE YOU RIGHT THERE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IN THE BEAUTY OF NATURE YOU SHINE ALL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AROUND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FOR YOU ARE EVERYTHING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AND EVERYTHING IS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PRECIOUS JESUS A WONDERFUL WONDER YOU ARE</a:t>
            </a:r>
            <a:endParaRPr sz="4400"/>
          </a:p>
        </p:txBody>
      </p:sp>
      <p:sp>
        <p:nvSpPr>
          <p:cNvPr id="14733" name="Google Shape;14733;p21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9" name="Google Shape;14739;p218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OH OH OH OH OH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OH OH OH OH OH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OH OH OH OH OH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OH OH OH OH OH</a:t>
            </a:r>
            <a:endParaRPr sz="4400"/>
          </a:p>
        </p:txBody>
      </p:sp>
      <p:sp>
        <p:nvSpPr>
          <p:cNvPr id="14740" name="Google Shape;14740;p21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" name="Google Shape;14745;p218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HALLELUYAH AMEN</a:t>
            </a:r>
            <a:endParaRPr/>
          </a:p>
        </p:txBody>
      </p:sp>
      <p:sp>
        <p:nvSpPr>
          <p:cNvPr id="14746" name="Google Shape;14746;p218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AMEN,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SING HALLELUJAH, AMEN</a:t>
            </a:r>
            <a:endParaRPr sz="4400"/>
          </a:p>
        </p:txBody>
      </p:sp>
    </p:spTree>
  </p:cSld>
  <p:clrMapOvr>
    <a:masterClrMapping/>
  </p:clrMapOvr>
</p:sld>
</file>

<file path=ppt/slides/slide2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2" name="Google Shape;14752;p218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YOU ARE THE MIGHTY GOD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THE GREAT I AM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HALLELUJAH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  <p:sp>
        <p:nvSpPr>
          <p:cNvPr id="14753" name="Google Shape;14753;p21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9" name="Google Shape;14759;p218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AMEN,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SING HALLELUJAH, AMEN</a:t>
            </a:r>
            <a:endParaRPr sz="4400"/>
          </a:p>
        </p:txBody>
      </p:sp>
      <p:sp>
        <p:nvSpPr>
          <p:cNvPr id="14760" name="Google Shape;14760;p21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6" name="Google Shape;14766;p218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YOUR NAME IS A STRONG TOWER, 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JESUS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TO YOU BELONG ALL POWER, 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JESUS</a:t>
            </a:r>
            <a:endParaRPr dirty="0"/>
          </a:p>
        </p:txBody>
      </p:sp>
      <p:sp>
        <p:nvSpPr>
          <p:cNvPr id="14767" name="Google Shape;14767;p21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3" name="Google Shape;14773;p219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WHENEVER I CALL YOUR NAME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YOU MAKE A WAY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YOUR NAME IS A STRONG TOWER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JESUS</a:t>
            </a:r>
            <a:endParaRPr sz="4400" dirty="0"/>
          </a:p>
        </p:txBody>
      </p:sp>
      <p:sp>
        <p:nvSpPr>
          <p:cNvPr id="14774" name="Google Shape;14774;p21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0" name="Google Shape;14780;p219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YOUR NAME IS A WAY MAKER, JESUS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TO YOU BELONG ALL POWER, JESUS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i="0" dirty="0">
              <a:solidFill>
                <a:srgbClr val="202124"/>
              </a:solidFill>
            </a:endParaRPr>
          </a:p>
        </p:txBody>
      </p:sp>
      <p:sp>
        <p:nvSpPr>
          <p:cNvPr id="14781" name="Google Shape;14781;p21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7" name="Google Shape;14787;p219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WHENEVER I CALL YOUR NAME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YOU MAKE A WAY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YOUR NAME IS A WAY MAKER, 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JESUS</a:t>
            </a:r>
            <a:endParaRPr sz="4400" dirty="0"/>
          </a:p>
        </p:txBody>
      </p:sp>
      <p:sp>
        <p:nvSpPr>
          <p:cNvPr id="14788" name="Google Shape;14788;p21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AMENIFURAHISHA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AMENIFURAHISHA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NITAFURAHI AMENIFURAHISHA</a:t>
            </a:r>
            <a:endParaRPr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p220"/>
          <p:cNvSpPr txBox="1">
            <a:spLocks noGrp="1"/>
          </p:cNvSpPr>
          <p:nvPr>
            <p:ph type="body" idx="1"/>
          </p:nvPr>
        </p:nvSpPr>
        <p:spPr>
          <a:xfrm>
            <a:off x="1145309" y="1574800"/>
            <a:ext cx="10002981" cy="4678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  THIS IS MY STORY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THIS IS MY SONG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PRAISING MY SAVIOR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ALL THE DAY LONG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X2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275" name="Google Shape;1275;p2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4" name="Google Shape;14794;p219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YOUR NAME IS A GAME CHANGER, JESUS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TO YOU BELONG ALL POWER, JESUS</a:t>
            </a:r>
            <a:endParaRPr dirty="0"/>
          </a:p>
        </p:txBody>
      </p:sp>
      <p:sp>
        <p:nvSpPr>
          <p:cNvPr id="14795" name="Google Shape;14795;p21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1" name="Google Shape;14801;p219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WHENEVER I CALL YOUR NAME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YOU MAKE A WAY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YOUR NAME IS A GAME CHANGER,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 JESUS</a:t>
            </a:r>
            <a:endParaRPr sz="4400" dirty="0"/>
          </a:p>
        </p:txBody>
      </p:sp>
      <p:sp>
        <p:nvSpPr>
          <p:cNvPr id="14802" name="Google Shape;14802;p21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8" name="Google Shape;14808;p219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AMEN,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SING HALLELUJAH, AMEN</a:t>
            </a:r>
            <a:endParaRPr sz="4400"/>
          </a:p>
        </p:txBody>
      </p:sp>
      <p:sp>
        <p:nvSpPr>
          <p:cNvPr id="14809" name="Google Shape;14809;p21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5" name="Google Shape;14815;p219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GREAT AND MARVELOUS IS YOUR NAME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GREAT AND MARVELOUS IS YOUR NAME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GREAT AND MARVELOUS IS YOUR NAME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GREAT AND MARVELOUS IS YOUR NAME</a:t>
            </a:r>
            <a:endParaRPr sz="4400"/>
          </a:p>
        </p:txBody>
      </p:sp>
      <p:sp>
        <p:nvSpPr>
          <p:cNvPr id="14816" name="Google Shape;14816;p21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2" name="Google Shape;14822;p219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30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 "/>
            </a:pPr>
            <a:r>
              <a:rPr lang="en-US" sz="4300" dirty="0">
                <a:solidFill>
                  <a:srgbClr val="202124"/>
                </a:solidFill>
              </a:rPr>
              <a:t> (</a:t>
            </a:r>
            <a:r>
              <a:rPr lang="en-US" sz="4300" i="0" dirty="0">
                <a:solidFill>
                  <a:srgbClr val="202124"/>
                </a:solidFill>
              </a:rPr>
              <a:t>YOUR NAME </a:t>
            </a:r>
            <a:r>
              <a:rPr lang="en-US" sz="4300" dirty="0">
                <a:solidFill>
                  <a:srgbClr val="202124"/>
                </a:solidFill>
              </a:rPr>
              <a:t>IS) JESUS, </a:t>
            </a:r>
            <a:r>
              <a:rPr lang="en-US" sz="4300" i="0" dirty="0">
                <a:solidFill>
                  <a:srgbClr val="202124"/>
                </a:solidFill>
              </a:rPr>
              <a:t>HIGHER THAN THE REST</a:t>
            </a:r>
            <a:endParaRPr dirty="0"/>
          </a:p>
          <a:p>
            <a:pPr marL="91438" lvl="0" indent="-2730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300"/>
              <a:buChar char=" "/>
            </a:pPr>
            <a:r>
              <a:rPr lang="en-US" sz="4300" i="0" dirty="0">
                <a:solidFill>
                  <a:srgbClr val="202124"/>
                </a:solidFill>
              </a:rPr>
              <a:t>(YOUR NAME IS) JESUS, YOU ARE HIGHER THAN THE REST</a:t>
            </a:r>
            <a:endParaRPr dirty="0"/>
          </a:p>
        </p:txBody>
      </p:sp>
      <p:sp>
        <p:nvSpPr>
          <p:cNvPr id="14823" name="Google Shape;14823;p21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9" name="Google Shape;14829;p219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30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 "/>
            </a:pPr>
            <a:r>
              <a:rPr lang="en-US" sz="4300" i="0">
                <a:solidFill>
                  <a:srgbClr val="202124"/>
                </a:solidFill>
              </a:rPr>
              <a:t>STRONG AND POWERFUL IS YOUR NAME</a:t>
            </a:r>
            <a:endParaRPr/>
          </a:p>
          <a:p>
            <a:pPr marL="91438" lvl="0" indent="-2730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300"/>
              <a:buChar char=" "/>
            </a:pPr>
            <a:r>
              <a:rPr lang="en-US" sz="4300" i="0">
                <a:solidFill>
                  <a:srgbClr val="202124"/>
                </a:solidFill>
              </a:rPr>
              <a:t>STRONG AND POWERFUL IS YOUR NAME</a:t>
            </a:r>
            <a:endParaRPr/>
          </a:p>
          <a:p>
            <a:pPr marL="91438" lvl="0" indent="-2730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300"/>
              <a:buChar char=" "/>
            </a:pPr>
            <a:r>
              <a:rPr lang="en-US" sz="4300" i="0">
                <a:solidFill>
                  <a:srgbClr val="202124"/>
                </a:solidFill>
              </a:rPr>
              <a:t>STRONG AND POWERFUL IS YOUR NAME</a:t>
            </a:r>
            <a:endParaRPr/>
          </a:p>
          <a:p>
            <a:pPr marL="91438" lvl="0" indent="-2730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300"/>
              <a:buChar char=" "/>
            </a:pPr>
            <a:r>
              <a:rPr lang="en-US" sz="4300" i="0">
                <a:solidFill>
                  <a:srgbClr val="202124"/>
                </a:solidFill>
              </a:rPr>
              <a:t>STRONG AND POWERFUL IS YOUR NAME</a:t>
            </a:r>
            <a:endParaRPr sz="4300"/>
          </a:p>
        </p:txBody>
      </p:sp>
      <p:sp>
        <p:nvSpPr>
          <p:cNvPr id="14830" name="Google Shape;14830;p21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6" name="Google Shape;14836;p219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30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 "/>
            </a:pPr>
            <a:r>
              <a:rPr lang="en-US" sz="4300" dirty="0">
                <a:solidFill>
                  <a:srgbClr val="202124"/>
                </a:solidFill>
              </a:rPr>
              <a:t> (</a:t>
            </a:r>
            <a:r>
              <a:rPr lang="en-US" sz="4300" i="0" dirty="0">
                <a:solidFill>
                  <a:srgbClr val="202124"/>
                </a:solidFill>
              </a:rPr>
              <a:t>YOUR NAME </a:t>
            </a:r>
            <a:r>
              <a:rPr lang="en-US" sz="4300" dirty="0">
                <a:solidFill>
                  <a:srgbClr val="202124"/>
                </a:solidFill>
              </a:rPr>
              <a:t>IS) JESUS, </a:t>
            </a:r>
            <a:r>
              <a:rPr lang="en-US" sz="4300" i="0" dirty="0">
                <a:solidFill>
                  <a:srgbClr val="202124"/>
                </a:solidFill>
              </a:rPr>
              <a:t>HIGHER THAN THE REST</a:t>
            </a:r>
            <a:endParaRPr dirty="0"/>
          </a:p>
          <a:p>
            <a:pPr marL="91438" lvl="0" indent="-2730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300"/>
              <a:buChar char=" "/>
            </a:pPr>
            <a:r>
              <a:rPr lang="en-US" sz="4300" i="0" dirty="0">
                <a:solidFill>
                  <a:srgbClr val="202124"/>
                </a:solidFill>
              </a:rPr>
              <a:t>(YOUR NAME IS) JESUS, YOU ARE HIGHER THAN THE REST</a:t>
            </a:r>
            <a:endParaRPr dirty="0"/>
          </a:p>
        </p:txBody>
      </p:sp>
      <p:sp>
        <p:nvSpPr>
          <p:cNvPr id="14837" name="Google Shape;14837;p21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3" name="Google Shape;14843;p220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AMEN,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SING HALLELUJAH, AMEN</a:t>
            </a:r>
            <a:endParaRPr sz="4400"/>
          </a:p>
        </p:txBody>
      </p:sp>
      <p:sp>
        <p:nvSpPr>
          <p:cNvPr id="14844" name="Google Shape;14844;p22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9" name="Google Shape;14849;p220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400"/>
              <a:buFont typeface="Calibri"/>
              <a:buNone/>
            </a:pPr>
            <a:r>
              <a:rPr lang="en-US" sz="4400" dirty="0"/>
              <a:t>YESHUA HAMASHIACH</a:t>
            </a:r>
            <a:endParaRPr sz="4400" dirty="0"/>
          </a:p>
        </p:txBody>
      </p:sp>
      <p:sp>
        <p:nvSpPr>
          <p:cNvPr id="14850" name="Google Shape;14850;p220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YESHUA HAMASHIACH</a:t>
            </a:r>
            <a:br>
              <a:rPr lang="en-US" sz="4400" dirty="0"/>
            </a:br>
            <a:r>
              <a:rPr lang="en-US" sz="4400" i="0" dirty="0">
                <a:solidFill>
                  <a:srgbClr val="202124"/>
                </a:solidFill>
              </a:rPr>
              <a:t>LION OF JUDAH</a:t>
            </a:r>
            <a:br>
              <a:rPr lang="en-US" sz="4400" dirty="0"/>
            </a:br>
            <a:r>
              <a:rPr lang="en-US" sz="4400" i="0" dirty="0">
                <a:solidFill>
                  <a:srgbClr val="202124"/>
                </a:solidFill>
              </a:rPr>
              <a:t>AGUNECHEMBA</a:t>
            </a:r>
            <a:endParaRPr sz="4400" dirty="0"/>
          </a:p>
        </p:txBody>
      </p:sp>
    </p:spTree>
  </p:cSld>
  <p:clrMapOvr>
    <a:masterClrMapping/>
  </p:clrMapOvr>
</p:sld>
</file>

<file path=ppt/slides/slide2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6" name="Google Shape;14856;p220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30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 "/>
            </a:pPr>
            <a:r>
              <a:rPr lang="en-US" sz="4300" i="0">
                <a:solidFill>
                  <a:srgbClr val="202124"/>
                </a:solidFill>
              </a:rPr>
              <a:t>YOU ARE THE ONE WHO PARTED THE RED SEA </a:t>
            </a:r>
            <a:endParaRPr sz="4300">
              <a:solidFill>
                <a:srgbClr val="202124"/>
              </a:solidFill>
            </a:endParaRPr>
          </a:p>
          <a:p>
            <a:pPr marL="91438" lvl="0" indent="-2730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300"/>
              <a:buChar char=" "/>
            </a:pPr>
            <a:r>
              <a:rPr lang="en-US" sz="4300" i="0">
                <a:solidFill>
                  <a:srgbClr val="202124"/>
                </a:solidFill>
              </a:rPr>
              <a:t>(OH YES)</a:t>
            </a:r>
            <a:endParaRPr/>
          </a:p>
          <a:p>
            <a:pPr marL="91438" lvl="0" indent="-2730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300"/>
              <a:buChar char=" "/>
            </a:pPr>
            <a:r>
              <a:rPr lang="en-US" sz="4300">
                <a:solidFill>
                  <a:srgbClr val="202124"/>
                </a:solidFill>
              </a:rPr>
              <a:t>X2</a:t>
            </a:r>
            <a:endParaRPr sz="4300" i="0">
              <a:solidFill>
                <a:srgbClr val="202124"/>
              </a:solidFill>
            </a:endParaRPr>
          </a:p>
          <a:p>
            <a:pPr marL="91438" lvl="0" indent="-2730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300"/>
              <a:buChar char=" "/>
            </a:pPr>
            <a:r>
              <a:rPr lang="en-US" sz="4300" i="0">
                <a:solidFill>
                  <a:srgbClr val="202124"/>
                </a:solidFill>
              </a:rPr>
              <a:t>YOU ARE THE ONE (YOU ARE THE ONE)</a:t>
            </a:r>
            <a:endParaRPr/>
          </a:p>
          <a:p>
            <a:pPr marL="91438" lvl="0" indent="-2730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300"/>
              <a:buChar char=" "/>
            </a:pPr>
            <a:r>
              <a:rPr lang="en-US" sz="4300" i="0">
                <a:solidFill>
                  <a:srgbClr val="202124"/>
                </a:solidFill>
              </a:rPr>
              <a:t>X2</a:t>
            </a:r>
            <a:endParaRPr/>
          </a:p>
        </p:txBody>
      </p:sp>
      <p:sp>
        <p:nvSpPr>
          <p:cNvPr id="14857" name="Google Shape;14857;p22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21"/>
          <p:cNvSpPr txBox="1">
            <a:spLocks noGrp="1"/>
          </p:cNvSpPr>
          <p:nvPr>
            <p:ph type="body" idx="1"/>
          </p:nvPr>
        </p:nvSpPr>
        <p:spPr>
          <a:xfrm>
            <a:off x="240145" y="1522414"/>
            <a:ext cx="11720945" cy="4204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PERFECT SUBMISSION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PERFECT DELIGHT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VISIONS OF FINISH NOW BURST ON MY SIGHT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282" name="Google Shape;1282;p2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3" name="Google Shape;14863;p220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30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300"/>
              <a:buChar char=" "/>
            </a:pPr>
            <a:r>
              <a:rPr lang="en-US" sz="4300" i="0" dirty="0">
                <a:solidFill>
                  <a:srgbClr val="202124"/>
                </a:solidFill>
              </a:rPr>
              <a:t>YESHUA, HAMASHIACH</a:t>
            </a:r>
            <a:endParaRPr dirty="0"/>
          </a:p>
          <a:p>
            <a:pPr marL="91438" lvl="0" indent="-2730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300"/>
              <a:buChar char=" "/>
            </a:pPr>
            <a:r>
              <a:rPr lang="en-US" sz="4300" i="0" dirty="0">
                <a:solidFill>
                  <a:srgbClr val="202124"/>
                </a:solidFill>
              </a:rPr>
              <a:t>LION OF JUDAH, </a:t>
            </a:r>
            <a:endParaRPr dirty="0"/>
          </a:p>
          <a:p>
            <a:pPr marL="91438" lvl="0" indent="-2730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300"/>
              <a:buChar char=" "/>
            </a:pPr>
            <a:r>
              <a:rPr lang="en-US" sz="4300" i="0" dirty="0">
                <a:solidFill>
                  <a:srgbClr val="202124"/>
                </a:solidFill>
              </a:rPr>
              <a:t>AGUNECHEMBA</a:t>
            </a:r>
            <a:endParaRPr sz="4300" dirty="0"/>
          </a:p>
        </p:txBody>
      </p:sp>
      <p:sp>
        <p:nvSpPr>
          <p:cNvPr id="14864" name="Google Shape;14864;p22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0" name="Google Shape;14870;p220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AMEN,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HALLELUJAH, AMEN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SING HALLELUJAH, AMEN</a:t>
            </a:r>
            <a:endParaRPr sz="4400"/>
          </a:p>
        </p:txBody>
      </p:sp>
      <p:sp>
        <p:nvSpPr>
          <p:cNvPr id="14871" name="Google Shape;14871;p22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6" name="Google Shape;14876;p220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THERE IS A PLACE</a:t>
            </a:r>
            <a:endParaRPr/>
          </a:p>
        </p:txBody>
      </p:sp>
      <p:sp>
        <p:nvSpPr>
          <p:cNvPr id="14877" name="Google Shape;14877;p2205"/>
          <p:cNvSpPr txBox="1">
            <a:spLocks noGrp="1"/>
          </p:cNvSpPr>
          <p:nvPr>
            <p:ph type="body" idx="1"/>
          </p:nvPr>
        </p:nvSpPr>
        <p:spPr>
          <a:xfrm>
            <a:off x="-1" y="1524000"/>
            <a:ext cx="11984477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THERE IS A PLACE (THERE IS A PLACE)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THAT I LOVE TO DWELL (THAT I LOVE TO DWELL)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IT'S THE PRESENCE OF MY FATHER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ALL THE HOST OF HEAVEN GATHER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WORSHIPING, BOWING DOWN BEFORE HIM</a:t>
            </a:r>
            <a:endParaRPr sz="4400"/>
          </a:p>
        </p:txBody>
      </p:sp>
    </p:spTree>
  </p:cSld>
  <p:clrMapOvr>
    <a:masterClrMapping/>
  </p:clrMapOvr>
</p:sld>
</file>

<file path=ppt/slides/slide2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3" name="Google Shape;14883;p220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 KNOW A PLACE (I KNOW A PLACE)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THAT I LOVE TO DWELL (THAT I LOVE TO DWELL)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IT'S THE PRESENCE OF MY FATHER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ALL THE HOST OF HEAVEN GATHER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WORSHIPING, BOWING DOWN BEFORE HIM</a:t>
            </a:r>
            <a:endParaRPr sz="4400"/>
          </a:p>
        </p:txBody>
      </p:sp>
      <p:sp>
        <p:nvSpPr>
          <p:cNvPr id="14884" name="Google Shape;14884;p22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0" name="Google Shape;14890;p220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HOLY, HOLY (HOLY, HOLY)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HOLY, HOLY (HOLY, HOLY)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HOLY, HOLY (HOLY, HOLY)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HOLY, HOLY (HOLY, HOLY)</a:t>
            </a:r>
            <a:endParaRPr sz="4400"/>
          </a:p>
        </p:txBody>
      </p:sp>
      <p:sp>
        <p:nvSpPr>
          <p:cNvPr id="14891" name="Google Shape;14891;p22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7" name="Google Shape;14897;p220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I KNOW A NAME (I KNOW A NAME)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THAT'S FULL OF GRACE (THAT'S FULL OF GRACE)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HE IS THE NAME ABOVE ALL OTHERS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JESUS CHRIST THE LION OF JUDAH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 dirty="0">
                <a:solidFill>
                  <a:srgbClr val="202124"/>
                </a:solidFill>
              </a:rPr>
              <a:t>WE WORSHIP HIM, BOWING DOWN BEFORE HIM</a:t>
            </a:r>
            <a:endParaRPr sz="4400" dirty="0"/>
          </a:p>
        </p:txBody>
      </p:sp>
      <p:sp>
        <p:nvSpPr>
          <p:cNvPr id="14898" name="Google Shape;14898;p22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4" name="Google Shape;14904;p220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 (HALLELUJAH)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 (HALLELUJAH)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 (HALLELUJAH)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HALLELUJAH (HALLELUJAH)</a:t>
            </a:r>
            <a:endParaRPr sz="4400"/>
          </a:p>
        </p:txBody>
      </p:sp>
      <p:sp>
        <p:nvSpPr>
          <p:cNvPr id="14905" name="Google Shape;14905;p22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1" name="Google Shape;14911;p221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HOLY, HOLY (HOLY, HOLY)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HOLY, HOLY (HOLY, HOLY)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HOLY, HOLY (HOLY, HOLY)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HOLY, HOLY (HOLY, HOLY)</a:t>
            </a:r>
            <a:endParaRPr sz="4400"/>
          </a:p>
        </p:txBody>
      </p:sp>
      <p:sp>
        <p:nvSpPr>
          <p:cNvPr id="14912" name="Google Shape;14912;p22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7" name="Google Shape;14917;p221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GOD TUNED IT AROUN</a:t>
            </a:r>
            <a:endParaRPr/>
          </a:p>
        </p:txBody>
      </p:sp>
      <p:sp>
        <p:nvSpPr>
          <p:cNvPr id="14918" name="Google Shape;14918;p221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857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Char char=" "/>
            </a:pPr>
            <a:r>
              <a:rPr lang="en-US" sz="4500" i="0">
                <a:solidFill>
                  <a:srgbClr val="202124"/>
                </a:solidFill>
              </a:rPr>
              <a:t>WHAT THE ENEMY MEANT FOR EVIL</a:t>
            </a:r>
            <a:endParaRPr/>
          </a:p>
          <a:p>
            <a:pPr marL="91438" lvl="0" indent="-2857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500"/>
              <a:buChar char=" "/>
            </a:pPr>
            <a:r>
              <a:rPr lang="en-US" sz="4500" i="0">
                <a:solidFill>
                  <a:srgbClr val="202124"/>
                </a:solidFill>
              </a:rPr>
              <a:t>GOD HAS TURNED IT AROUND</a:t>
            </a:r>
            <a:endParaRPr/>
          </a:p>
          <a:p>
            <a:pPr marL="91438" lvl="0" indent="-2857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500"/>
              <a:buChar char=" "/>
            </a:pPr>
            <a:r>
              <a:rPr lang="en-US" sz="4500" i="0">
                <a:solidFill>
                  <a:srgbClr val="202124"/>
                </a:solidFill>
              </a:rPr>
              <a:t>TURNED IT AROUND</a:t>
            </a:r>
            <a:endParaRPr/>
          </a:p>
        </p:txBody>
      </p:sp>
    </p:spTree>
  </p:cSld>
  <p:clrMapOvr>
    <a:masterClrMapping/>
  </p:clrMapOvr>
</p:sld>
</file>

<file path=ppt/slides/slide2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4" name="Google Shape;14924;p221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WHAT THE ENEMY MEANT FOR EVIL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GOD HAS TURNED IT AROUND FOR MY GOOD</a:t>
            </a:r>
            <a:endParaRPr sz="4400"/>
          </a:p>
        </p:txBody>
      </p:sp>
      <p:sp>
        <p:nvSpPr>
          <p:cNvPr id="14925" name="Google Shape;14925;p22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222"/>
          <p:cNvSpPr txBox="1">
            <a:spLocks noGrp="1"/>
          </p:cNvSpPr>
          <p:nvPr>
            <p:ph type="body" idx="1"/>
          </p:nvPr>
        </p:nvSpPr>
        <p:spPr>
          <a:xfrm>
            <a:off x="1052945" y="1617664"/>
            <a:ext cx="10335491" cy="3833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ANGELS DESCENDING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BRING FROM ABOVE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ECHOES OF MERCY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WHISPERS OF LOVE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289" name="Google Shape;1289;p2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1" name="Google Shape;14931;p221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HE HAS TURNED IT AROUND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TURNED IT AROUND FOR MY GOOD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HE HAS TURNED IT AROUND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TURNED IT AROUND FOR MY GOOD</a:t>
            </a:r>
            <a:endParaRPr/>
          </a:p>
        </p:txBody>
      </p:sp>
      <p:sp>
        <p:nvSpPr>
          <p:cNvPr id="14932" name="Google Shape;14932;p22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8" name="Google Shape;14938;p221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HE KEEPS MAKING A WAY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MAKING A WAY FOR ME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HE KEEPS MAKING A WAY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MAKING A WAY FOR ME</a:t>
            </a:r>
            <a:endParaRPr/>
          </a:p>
        </p:txBody>
      </p:sp>
      <p:sp>
        <p:nvSpPr>
          <p:cNvPr id="14939" name="Google Shape;14939;p22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4" name="Google Shape;14944;p221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WEWE NI MKUU</a:t>
            </a:r>
            <a:endParaRPr/>
          </a:p>
        </p:txBody>
      </p:sp>
      <p:sp>
        <p:nvSpPr>
          <p:cNvPr id="14945" name="Google Shape;14945;p2215"/>
          <p:cNvSpPr txBox="1">
            <a:spLocks noGrp="1"/>
          </p:cNvSpPr>
          <p:nvPr>
            <p:ph type="body" idx="1"/>
          </p:nvPr>
        </p:nvSpPr>
        <p:spPr>
          <a:xfrm>
            <a:off x="-25939" y="1440874"/>
            <a:ext cx="12217939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22222"/>
                </a:solidFill>
              </a:rPr>
              <a:t>TWAKUINAMIA, TWAKUINAMIA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22222"/>
                </a:solidFill>
              </a:rPr>
              <a:t>WEWE NI MKUU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TUNANYENYEKEA, TUNANYENYEKEA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WEWE NI MKUU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</p:spTree>
  </p:cSld>
  <p:clrMapOvr>
    <a:masterClrMapping/>
  </p:clrMapOvr>
</p:sld>
</file>

<file path=ppt/slides/slide2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1" name="Google Shape;14951;p221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TUNAKUINUA, TUNAKUINUA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WEWE NI MKUU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  <p:sp>
        <p:nvSpPr>
          <p:cNvPr id="14952" name="Google Shape;14952;p22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8" name="Google Shape;14958;p221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i="0">
                <a:solidFill>
                  <a:srgbClr val="202124"/>
                </a:solidFill>
              </a:rPr>
              <a:t>EH BABA NJOO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UFANYE UTAKAVYO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22222"/>
                </a:solidFill>
              </a:rPr>
              <a:t>TWAKUINAMIA, TWAKUINAMIA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22222"/>
                </a:solidFill>
              </a:rPr>
              <a:t>WEWE NI MKUU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i="0">
              <a:solidFill>
                <a:srgbClr val="202124"/>
              </a:solidFill>
            </a:endParaRPr>
          </a:p>
        </p:txBody>
      </p:sp>
      <p:sp>
        <p:nvSpPr>
          <p:cNvPr id="14959" name="Google Shape;14959;p22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4" name="Google Shape;14964;p221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MOYO WANGU</a:t>
            </a:r>
            <a:endParaRPr/>
          </a:p>
        </p:txBody>
      </p:sp>
      <p:sp>
        <p:nvSpPr>
          <p:cNvPr id="14965" name="Google Shape;14965;p221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MOYO WANGU, USILIE TENA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MOYO WANGU, USIBABAIKE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UNAYE MUNGU, MKUU SANA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UNAYE MUNGU, MUWEZA WA YOTE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</p:spTree>
  </p:cSld>
  <p:clrMapOvr>
    <a:masterClrMapping/>
  </p:clrMapOvr>
</p:sld>
</file>

<file path=ppt/slides/slide2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1" name="Google Shape;14971;p221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ALIINGIA ROHONI MWANGU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KANIPA KUTULIA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KANIAMBIA "EWE MWANANGU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USILIE LIE TENA</a:t>
            </a:r>
            <a:endParaRPr sz="4400"/>
          </a:p>
        </p:txBody>
      </p:sp>
      <p:sp>
        <p:nvSpPr>
          <p:cNvPr id="14972" name="Google Shape;14972;p22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8" name="Google Shape;14978;p222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NINAJUA SHIDA ZAKO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MIMI NITAZITATUA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BILA YESU, MIMI NI MTU BURE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BILA YESU, MIMI NI MTU BURE</a:t>
            </a:r>
            <a:endParaRPr sz="4400"/>
          </a:p>
        </p:txBody>
      </p:sp>
      <p:sp>
        <p:nvSpPr>
          <p:cNvPr id="14979" name="Google Shape;14979;p22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5" name="Google Shape;14985;p222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KATI GIZA, YESU MWANGA WANGU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KATI HUZUNI, YESU NI MFARIJI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KATI VITA, YESU MWAMBA WANGU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KATIKA NJAA, YESU MKATE WA UZIMA</a:t>
            </a:r>
            <a:endParaRPr sz="4400"/>
          </a:p>
        </p:txBody>
      </p:sp>
      <p:sp>
        <p:nvSpPr>
          <p:cNvPr id="14986" name="Google Shape;14986;p22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2" name="Google Shape;14992;p222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YESU KIMBILIO, HAJAWAHI KUNIACHA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YESU MWAMBA WANGU, MAHALI PA KUJIFICHA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YESU KIMBILIO, HAJAWAHI KUNIACHA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YESU MWAMBA WANGU, MAHALI PA KUJIFICHA</a:t>
            </a:r>
            <a:endParaRPr sz="4400"/>
          </a:p>
        </p:txBody>
      </p:sp>
      <p:sp>
        <p:nvSpPr>
          <p:cNvPr id="14993" name="Google Shape;14993;p22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223"/>
          <p:cNvSpPr txBox="1">
            <a:spLocks noGrp="1"/>
          </p:cNvSpPr>
          <p:nvPr>
            <p:ph type="body" idx="1"/>
          </p:nvPr>
        </p:nvSpPr>
        <p:spPr>
          <a:xfrm>
            <a:off x="498765" y="1522412"/>
            <a:ext cx="11203708" cy="4619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 THIS IS MY STORY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THIS IS MY SONG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PRAISING MY SAVIOR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ALL THE DAY LONG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X2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296" name="Google Shape;1296;p2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9" name="Google Shape;14999;p222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ANAJUA SHIDA ZANGU, YEYE ANAZITATUA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BILA YESU, MIMI NI MTU BURE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BILA YESU, MIMI NI MTU BURE</a:t>
            </a:r>
            <a:endParaRPr sz="4400"/>
          </a:p>
        </p:txBody>
      </p:sp>
      <p:sp>
        <p:nvSpPr>
          <p:cNvPr id="15000" name="Google Shape;15000;p22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6" name="Google Shape;15006;p222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ALIINGIA ROHONI MWANGU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KANIPA KUTULIA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KANIAMBIA "EWE MWANANGU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USILIE LIE TENA</a:t>
            </a:r>
            <a:endParaRPr/>
          </a:p>
        </p:txBody>
      </p:sp>
      <p:sp>
        <p:nvSpPr>
          <p:cNvPr id="15007" name="Google Shape;15007;p22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3" name="Google Shape;15013;p222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NINAJUA SHIDA ZAKO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MIMI NITAZITATUA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BILA YESU, MIMI NI MTU BURE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BILA YESU, MIMI NI MTU BURE</a:t>
            </a:r>
            <a:endParaRPr/>
          </a:p>
        </p:txBody>
      </p:sp>
      <p:sp>
        <p:nvSpPr>
          <p:cNvPr id="15014" name="Google Shape;15014;p22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0" name="Google Shape;15020;p222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NDANI YA KRISTO NINAWEKA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TUMAINI LANGU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SIJUI BILA WEWE BWANA WANGU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NINGEKUWA WAPI</a:t>
            </a:r>
            <a:endParaRPr/>
          </a:p>
        </p:txBody>
      </p:sp>
      <p:sp>
        <p:nvSpPr>
          <p:cNvPr id="15021" name="Google Shape;15021;p22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7" name="Google Shape;15027;p222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EH YAHWEH, WE NI YOTE KWANGU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EH YAHWEH, WE NI YOTE KWANGU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EH YAHWEH, WE NI YOTE KWANGU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EH YAHWEH, WE NINGEKUA WAPI</a:t>
            </a:r>
            <a:endParaRPr/>
          </a:p>
        </p:txBody>
      </p:sp>
      <p:sp>
        <p:nvSpPr>
          <p:cNvPr id="15028" name="Google Shape;15028;p22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3" name="Google Shape;15033;p222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GIVE ME YOU</a:t>
            </a:r>
            <a:endParaRPr/>
          </a:p>
        </p:txBody>
      </p:sp>
      <p:sp>
        <p:nvSpPr>
          <p:cNvPr id="15034" name="Google Shape;15034;p222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GIVE ME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EVERYTHING ELSE CAN WAIT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GIVE ME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I HOPE I'M NOT TOO LATE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</p:spTree>
  </p:cSld>
  <p:clrMapOvr>
    <a:masterClrMapping/>
  </p:clrMapOvr>
</p:sld>
</file>

<file path=ppt/slides/slide2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0" name="Google Shape;15040;p222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LORD, GIVE ME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LORD, GIVE ME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LORD, GIVE ME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LORD, GIVE ME YOU</a:t>
            </a:r>
            <a:endParaRPr sz="44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  <p:sp>
        <p:nvSpPr>
          <p:cNvPr id="15041" name="Google Shape;15041;p22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7" name="Google Shape;15047;p223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202124"/>
                </a:solidFill>
              </a:rPr>
              <a:t>CAUSE IT'S ME, OH LORD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I'M ON MY KNEES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CRYING OUT TO YOU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IT'S ME, OH LORD</a:t>
            </a:r>
            <a:br>
              <a:rPr lang="en-US" sz="4400"/>
            </a:br>
            <a:endParaRPr sz="4400"/>
          </a:p>
        </p:txBody>
      </p:sp>
      <p:sp>
        <p:nvSpPr>
          <p:cNvPr id="15048" name="Google Shape;15048;p22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4" name="Google Shape;15054;p223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I'M ON MY KNEES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SO, GIVE ME YOU</a:t>
            </a:r>
            <a:br>
              <a:rPr lang="en-US" sz="4400"/>
            </a:br>
            <a:r>
              <a:rPr lang="en-US" sz="4400" i="0">
                <a:solidFill>
                  <a:srgbClr val="202124"/>
                </a:solidFill>
              </a:rPr>
              <a:t>GIVE ME YOU</a:t>
            </a:r>
            <a:br>
              <a:rPr lang="en-US" sz="4400"/>
            </a:br>
            <a:endParaRPr sz="4400"/>
          </a:p>
        </p:txBody>
      </p:sp>
      <p:sp>
        <p:nvSpPr>
          <p:cNvPr id="15055" name="Google Shape;15055;p22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1" name="Google Shape;15061;p223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GIVE ME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EVERYTHING ELSE CAN WAIT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GIVE ME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I HOPE I'M NOT TOO LATE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  <p:sp>
        <p:nvSpPr>
          <p:cNvPr id="15062" name="Google Shape;15062;p22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224"/>
          <p:cNvSpPr txBox="1">
            <a:spLocks noGrp="1"/>
          </p:cNvSpPr>
          <p:nvPr>
            <p:ph type="body" idx="1"/>
          </p:nvPr>
        </p:nvSpPr>
        <p:spPr>
          <a:xfrm>
            <a:off x="498764" y="1559069"/>
            <a:ext cx="11296072" cy="4038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PERFECT SUBMISSION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ALL IS AT REST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I IN MY SAVIOR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AM HAPPY AND BLEST </a:t>
            </a:r>
            <a:endParaRPr/>
          </a:p>
        </p:txBody>
      </p:sp>
      <p:sp>
        <p:nvSpPr>
          <p:cNvPr id="1303" name="Google Shape;1303;p2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8" name="Google Shape;15068;p223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LORD, GIVE ME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LORD, GIVE ME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LORD, GIVE ME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LORD, GIVE ME YOU</a:t>
            </a:r>
            <a:endParaRPr sz="44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  <p:sp>
        <p:nvSpPr>
          <p:cNvPr id="15069" name="Google Shape;15069;p22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4" name="Google Shape;15074;p223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IT ALL BELONGS TO YOU</a:t>
            </a:r>
            <a:endParaRPr/>
          </a:p>
        </p:txBody>
      </p:sp>
      <p:sp>
        <p:nvSpPr>
          <p:cNvPr id="15075" name="Google Shape;15075;p223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000000"/>
                </a:solidFill>
              </a:rPr>
              <a:t>MY HEART, MY MIND, MY SOUL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000000"/>
                </a:solidFill>
              </a:rPr>
              <a:t>BELONGS TO YOU</a:t>
            </a:r>
            <a:br>
              <a:rPr lang="en-US" sz="4400"/>
            </a:br>
            <a:r>
              <a:rPr lang="en-US" sz="4400" i="0">
                <a:solidFill>
                  <a:srgbClr val="000000"/>
                </a:solidFill>
              </a:rPr>
              <a:t>MY LOVE, MY LIFE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000000"/>
                </a:solidFill>
              </a:rPr>
              <a:t>IT ALL BELONGS TO YOU</a:t>
            </a:r>
            <a:endParaRPr/>
          </a:p>
        </p:txBody>
      </p:sp>
    </p:spTree>
  </p:cSld>
  <p:clrMapOvr>
    <a:masterClrMapping/>
  </p:clrMapOvr>
</p:sld>
</file>

<file path=ppt/slides/slide2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1" name="Google Shape;15081;p223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i="0">
              <a:solidFill>
                <a:srgbClr val="000000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000000"/>
                </a:solidFill>
              </a:rPr>
              <a:t>BELONGS TO YOU,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000000"/>
                </a:solidFill>
              </a:rPr>
              <a:t>BELONGS TO YOU</a:t>
            </a:r>
            <a:endParaRPr sz="4400"/>
          </a:p>
        </p:txBody>
      </p:sp>
      <p:sp>
        <p:nvSpPr>
          <p:cNvPr id="15082" name="Google Shape;15082;p22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8" name="Google Shape;15088;p223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/>
              <a:t>THE SONGS WE SING,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/>
              <a:t>THEY ALL BELONG TO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/>
              <a:t>THE AIR WE BREATH,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/>
              <a:t>IT ALL BELONGS TO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br>
              <a:rPr lang="en-US" sz="4400"/>
            </a:br>
            <a:br>
              <a:rPr lang="en-US" sz="4400"/>
            </a:br>
            <a:endParaRPr sz="4400"/>
          </a:p>
        </p:txBody>
      </p:sp>
      <p:sp>
        <p:nvSpPr>
          <p:cNvPr id="15089" name="Google Shape;15089;p22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5" name="Google Shape;15095;p223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i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/>
              <a:t>BELONGS TO YOU,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/>
              <a:t>BELONGS TO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br>
              <a:rPr lang="en-US" sz="4400"/>
            </a:br>
            <a:br>
              <a:rPr lang="en-US" sz="4400"/>
            </a:br>
            <a:endParaRPr sz="4400"/>
          </a:p>
        </p:txBody>
      </p:sp>
      <p:sp>
        <p:nvSpPr>
          <p:cNvPr id="15096" name="Google Shape;15096;p22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2" name="Google Shape;15102;p223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/>
              <a:t>YES,   I SURRENDER IT ALL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br>
              <a:rPr lang="en-US" sz="4400"/>
            </a:br>
            <a:r>
              <a:rPr lang="en-US" sz="4400" i="0"/>
              <a:t>YES,   I TURN IT ALL OVER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br>
              <a:rPr lang="en-US" sz="4400"/>
            </a:br>
            <a:r>
              <a:rPr lang="en-US" sz="4400" i="0"/>
              <a:t>YES,  IT ALL BELONGS TO YOU</a:t>
            </a:r>
            <a:endParaRPr sz="4400"/>
          </a:p>
        </p:txBody>
      </p:sp>
      <p:sp>
        <p:nvSpPr>
          <p:cNvPr id="15103" name="Google Shape;15103;p22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9" name="Google Shape;15109;p223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000000"/>
                </a:solidFill>
              </a:rPr>
              <a:t>IT ALL BELONGS TO YOU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000000"/>
                </a:solidFill>
              </a:rPr>
              <a:t>OH, OH, OH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000000"/>
                </a:solidFill>
              </a:rPr>
              <a:t>IT ALL BELONGS TO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000000"/>
                </a:solidFill>
              </a:rPr>
              <a:t>IT ALL BELONGS TO YOU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i="0">
                <a:solidFill>
                  <a:srgbClr val="000000"/>
                </a:solidFill>
              </a:rPr>
              <a:t>OH, OH, OH, OH</a:t>
            </a:r>
            <a:endParaRPr sz="4400"/>
          </a:p>
        </p:txBody>
      </p:sp>
      <p:sp>
        <p:nvSpPr>
          <p:cNvPr id="15110" name="Google Shape;15110;p22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5" name="Google Shape;15115;p224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dirty="0"/>
              <a:t>KING OF GLORY</a:t>
            </a:r>
            <a:endParaRPr dirty="0"/>
          </a:p>
        </p:txBody>
      </p:sp>
      <p:sp>
        <p:nvSpPr>
          <p:cNvPr id="15116" name="Google Shape;15116;p2240"/>
          <p:cNvSpPr txBox="1">
            <a:spLocks noGrp="1"/>
          </p:cNvSpPr>
          <p:nvPr>
            <p:ph type="body" idx="1"/>
          </p:nvPr>
        </p:nvSpPr>
        <p:spPr>
          <a:xfrm>
            <a:off x="0" y="1383688"/>
            <a:ext cx="12192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5350" i="0" dirty="0">
                <a:solidFill>
                  <a:srgbClr val="202124"/>
                </a:solidFill>
              </a:rPr>
              <a:t>YES THE WORLD</a:t>
            </a:r>
            <a:endParaRPr sz="5350"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350" i="0" dirty="0">
                <a:solidFill>
                  <a:srgbClr val="202124"/>
                </a:solidFill>
              </a:rPr>
              <a:t>WILL BOW DOWN AND SAY YOU ARE GOD</a:t>
            </a:r>
            <a:endParaRPr sz="535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350" i="0" dirty="0">
                <a:solidFill>
                  <a:srgbClr val="202124"/>
                </a:solidFill>
              </a:rPr>
              <a:t>EVERY MAN</a:t>
            </a:r>
            <a:endParaRPr sz="5350"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350" i="0" dirty="0">
                <a:solidFill>
                  <a:srgbClr val="202124"/>
                </a:solidFill>
              </a:rPr>
              <a:t>WILL BOW DOWN AND SAY YOU ARE KING</a:t>
            </a:r>
            <a:endParaRPr sz="5350"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5350" dirty="0"/>
          </a:p>
        </p:txBody>
      </p:sp>
    </p:spTree>
  </p:cSld>
  <p:clrMapOvr>
    <a:masterClrMapping/>
  </p:clrMapOvr>
</p:sld>
</file>

<file path=ppt/slides/slide2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2" name="Google Shape;15122;p224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i="0" dirty="0">
                <a:solidFill>
                  <a:srgbClr val="202124"/>
                </a:solidFill>
              </a:rPr>
              <a:t>SO LET'S START RIGHT NOW</a:t>
            </a:r>
            <a:endParaRPr lang="en-US" sz="6000"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i="0" dirty="0">
                <a:solidFill>
                  <a:srgbClr val="202124"/>
                </a:solidFill>
              </a:rPr>
              <a:t>WHY WOULD WE WAIT?</a:t>
            </a: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dirty="0">
                <a:solidFill>
                  <a:srgbClr val="202124"/>
                </a:solidFill>
              </a:rPr>
              <a:t>WE CAN PRAISE YOU NOW</a:t>
            </a: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dirty="0">
                <a:solidFill>
                  <a:srgbClr val="202124"/>
                </a:solidFill>
              </a:rPr>
              <a:t>IN VICTORY</a:t>
            </a:r>
            <a:endParaRPr sz="6000"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5400" dirty="0"/>
          </a:p>
        </p:txBody>
      </p:sp>
      <p:sp>
        <p:nvSpPr>
          <p:cNvPr id="15123" name="Google Shape;15123;p22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9" name="Google Shape;15129;p224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KING OF GLORY </a:t>
            </a:r>
            <a:endParaRPr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FILL THIS PLACE</a:t>
            </a:r>
            <a:endParaRPr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I JUST WANNA BE WITH YOU, </a:t>
            </a:r>
            <a:endParaRPr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I JUST WANNA BE WITH YOU</a:t>
            </a:r>
            <a:endParaRPr sz="6000"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5400" dirty="0"/>
          </a:p>
        </p:txBody>
      </p:sp>
      <p:sp>
        <p:nvSpPr>
          <p:cNvPr id="15130" name="Google Shape;15130;p22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p225"/>
          <p:cNvSpPr txBox="1">
            <a:spLocks noGrp="1"/>
          </p:cNvSpPr>
          <p:nvPr>
            <p:ph type="body" idx="1"/>
          </p:nvPr>
        </p:nvSpPr>
        <p:spPr>
          <a:xfrm>
            <a:off x="895927" y="1531938"/>
            <a:ext cx="10344728" cy="3963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WATCHING AND WAITING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LOOKING ABOVE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FILLED WITH HIS GOODNESS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LOST IN HIS LOVE  </a:t>
            </a:r>
            <a:endParaRPr/>
          </a:p>
        </p:txBody>
      </p:sp>
      <p:sp>
        <p:nvSpPr>
          <p:cNvPr id="1310" name="Google Shape;1310;p2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6" name="Google Shape;15136;p224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SO WE'LL SING HALLELUJAH</a:t>
            </a:r>
            <a:endParaRPr sz="66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UNTIL YOU COME AGAIN</a:t>
            </a:r>
            <a:endParaRPr sz="66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AND WE'LL DANCE IN YOUR PRESENCE</a:t>
            </a:r>
            <a:endParaRPr sz="66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UNTIL YOU COME AGAIN</a:t>
            </a:r>
            <a:endParaRPr sz="5400" dirty="0"/>
          </a:p>
        </p:txBody>
      </p:sp>
      <p:sp>
        <p:nvSpPr>
          <p:cNvPr id="15137" name="Google Shape;15137;p22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3" name="Google Shape;15143;p224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WE WILL SING HALLELUJAH</a:t>
            </a:r>
            <a:endParaRPr lang="en-US"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UNTIL YOU COME AGAIN</a:t>
            </a:r>
            <a:endParaRPr lang="en-US"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YES, WE'LL DANCE IN YOUR PRESENCE</a:t>
            </a:r>
            <a:endParaRPr lang="en-US" sz="6000"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lang="en-US" sz="5400" i="0" dirty="0">
              <a:solidFill>
                <a:srgbClr val="202124"/>
              </a:solidFill>
            </a:endParaRPr>
          </a:p>
        </p:txBody>
      </p:sp>
      <p:sp>
        <p:nvSpPr>
          <p:cNvPr id="15144" name="Google Shape;15144;p22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0" name="Google Shape;15150;p224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5400" i="0" dirty="0">
              <a:solidFill>
                <a:srgbClr val="202124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DANCE IN YOUR PRESENCE </a:t>
            </a:r>
            <a:endParaRPr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DANCE IN YOUR PRESENCE </a:t>
            </a:r>
            <a:endParaRPr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DANCE IN YOUR PRESENCE</a:t>
            </a:r>
            <a:endParaRPr sz="5400" dirty="0"/>
          </a:p>
        </p:txBody>
      </p:sp>
      <p:sp>
        <p:nvSpPr>
          <p:cNvPr id="15151" name="Google Shape;15151;p22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7" name="Google Shape;15157;p224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KING OF GLORY </a:t>
            </a:r>
            <a:endParaRPr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FILL THIS PLACE</a:t>
            </a:r>
            <a:endParaRPr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I JUST WANNA BE WITH YOU, </a:t>
            </a:r>
            <a:endParaRPr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I JUST WANNA BE WITH YOU</a:t>
            </a:r>
            <a:endParaRPr sz="6000"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5400" dirty="0"/>
          </a:p>
        </p:txBody>
      </p:sp>
      <p:sp>
        <p:nvSpPr>
          <p:cNvPr id="15158" name="Google Shape;15158;p22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1" name="Google Shape;15171;p224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I JUST WANT YOU, I JUST WANT YOU</a:t>
            </a:r>
            <a:endParaRPr lang="en-US"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I JUST WANT YOU, I JUST WANT YOU</a:t>
            </a:r>
            <a:endParaRPr lang="en-US"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I JUST WANT YOU, I JUST WANT YOU</a:t>
            </a:r>
            <a:endParaRPr lang="en-US" sz="6000"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5400" i="0" dirty="0">
                <a:solidFill>
                  <a:srgbClr val="202124"/>
                </a:solidFill>
              </a:rPr>
              <a:t>NOBODY ELSE WILL DO</a:t>
            </a:r>
            <a:endParaRPr lang="en-US" sz="5400" dirty="0"/>
          </a:p>
        </p:txBody>
      </p:sp>
      <p:sp>
        <p:nvSpPr>
          <p:cNvPr id="15172" name="Google Shape;15172;p22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6" name="Google Shape;15246;p2259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NIFINYANGE</a:t>
            </a:r>
            <a:endParaRPr/>
          </a:p>
        </p:txBody>
      </p:sp>
      <p:sp>
        <p:nvSpPr>
          <p:cNvPr id="15247" name="Google Shape;15247;p225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MAOMBI YANGU YAFIKE KWAKO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MOYO ULIYOBONDEKA, HUTADHARAU </a:t>
            </a:r>
            <a:endParaRPr/>
          </a:p>
        </p:txBody>
      </p:sp>
    </p:spTree>
  </p:cSld>
  <p:clrMapOvr>
    <a:masterClrMapping/>
  </p:clrMapOvr>
</p:sld>
</file>

<file path=ppt/slides/slide2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3" name="Google Shape;15253;p226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 dirty="0"/>
              <a:t>KIU YANGU, HAJA YANGU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 dirty="0"/>
              <a:t>NIFANANE NAWE,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 dirty="0"/>
              <a:t>NIFANANE NAWE</a:t>
            </a:r>
            <a:endParaRPr dirty="0"/>
          </a:p>
        </p:txBody>
      </p:sp>
      <p:sp>
        <p:nvSpPr>
          <p:cNvPr id="15254" name="Google Shape;15254;p22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0" name="Google Shape;15260;p226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NIFANYE KAMA WEWE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UNIFINYANGE, UNIFINYANGE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WAKINITAZAMA WAKUONE WEWE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UNIFINYANGE, UNIFINYANGE</a:t>
            </a:r>
            <a:endParaRPr/>
          </a:p>
        </p:txBody>
      </p:sp>
      <p:sp>
        <p:nvSpPr>
          <p:cNvPr id="15261" name="Google Shape;15261;p22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7" name="Google Shape;15267;p226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 ANAFANYA JAMBO JIPYA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JE, HATUKULIONA?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MACHO YANA SHUHUDIA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MASIKIO KUSIKIA</a:t>
            </a:r>
            <a:endParaRPr/>
          </a:p>
        </p:txBody>
      </p:sp>
      <p:sp>
        <p:nvSpPr>
          <p:cNvPr id="15268" name="Google Shape;15268;p22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3" name="Google Shape;15273;p2263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OH BE LIFTED</a:t>
            </a:r>
            <a:endParaRPr/>
          </a:p>
        </p:txBody>
      </p:sp>
      <p:sp>
        <p:nvSpPr>
          <p:cNvPr id="15274" name="Google Shape;15274;p226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OH BE LIFTED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ABOVE ALL OTHER GODS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WE LAY OUR CROWNS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AND WORSHIP YOU</a:t>
            </a:r>
            <a:endParaRPr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p226"/>
          <p:cNvSpPr txBox="1">
            <a:spLocks noGrp="1"/>
          </p:cNvSpPr>
          <p:nvPr>
            <p:ph type="body" idx="1"/>
          </p:nvPr>
        </p:nvSpPr>
        <p:spPr>
          <a:xfrm>
            <a:off x="323273" y="1522412"/>
            <a:ext cx="11259127" cy="4693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THIS IS MY STORY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THIS IS MY SONG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PRAISING MY SAVIOR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ALL THE DAY LONG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X2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317" name="Google Shape;1317;p2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0" name="Google Shape;15280;p226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OH GLORIOUS GOD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WE PRAISE YOUR NAME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WE LAY OUR CROWNS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AND WORSHIP YOU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i="0"/>
          </a:p>
        </p:txBody>
      </p:sp>
      <p:sp>
        <p:nvSpPr>
          <p:cNvPr id="15281" name="Google Shape;15281;p22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6" name="Google Shape;15286;p226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dirty="0"/>
              <a:t>YOU ARE YAHWEH</a:t>
            </a:r>
            <a:endParaRPr dirty="0"/>
          </a:p>
        </p:txBody>
      </p:sp>
      <p:sp>
        <p:nvSpPr>
          <p:cNvPr id="15287" name="Google Shape;15287;p226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YOU ARE YAHWEH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YOU ARE YAHWEH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X2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YOU ARE YAHWEH ALPHA AND OMEGA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X2 </a:t>
            </a:r>
            <a:endParaRPr sz="4800"/>
          </a:p>
        </p:txBody>
      </p:sp>
    </p:spTree>
  </p:cSld>
  <p:clrMapOvr>
    <a:masterClrMapping/>
  </p:clrMapOvr>
</p:sld>
</file>

<file path=ppt/slides/slide2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3" name="Google Shape;15293;p226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YOU ARE JIREH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MY PROVIDER</a:t>
            </a:r>
            <a:r>
              <a:rPr lang="en-US" sz="5400" i="0"/>
              <a:t>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X2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YOU ARE YAHWEH ALPHA AND OMEGA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X2 </a:t>
            </a:r>
            <a:endParaRPr/>
          </a:p>
        </p:txBody>
      </p:sp>
      <p:sp>
        <p:nvSpPr>
          <p:cNvPr id="15294" name="Google Shape;15294;p22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9" name="Google Shape;15299;p2267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TUNAKUABUDU</a:t>
            </a:r>
            <a:endParaRPr/>
          </a:p>
        </p:txBody>
      </p:sp>
      <p:sp>
        <p:nvSpPr>
          <p:cNvPr id="15300" name="Google Shape;15300;p226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TUNAKUABUDU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MUNGU MTAKATIFU,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MFALME WA MATAIFA,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SIFA NI KWAKO</a:t>
            </a:r>
            <a:endParaRPr/>
          </a:p>
        </p:txBody>
      </p:sp>
    </p:spTree>
  </p:cSld>
  <p:clrMapOvr>
    <a:masterClrMapping/>
  </p:clrMapOvr>
</p:sld>
</file>

<file path=ppt/slides/slide2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6" name="Google Shape;15306;p226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WEWE NI MUNGU WA HAKI,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UNATAWALA KWA HAKI,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MTAKATIFU, 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i="0"/>
          </a:p>
        </p:txBody>
      </p:sp>
      <p:sp>
        <p:nvSpPr>
          <p:cNvPr id="15307" name="Google Shape;15307;p22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3" name="Google Shape;15313;p226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WEWE NI MUNGU WA UWEZO,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</a:t>
            </a:r>
            <a:endParaRPr/>
          </a:p>
        </p:txBody>
      </p:sp>
      <p:sp>
        <p:nvSpPr>
          <p:cNvPr id="15314" name="Google Shape;15314;p22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0" name="Google Shape;15320;p227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TUNAKUTUKUZA,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MFALME WA MATAIFA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SIFA NI KWAKO</a:t>
            </a:r>
            <a:endParaRPr/>
          </a:p>
        </p:txBody>
      </p:sp>
      <p:sp>
        <p:nvSpPr>
          <p:cNvPr id="15321" name="Google Shape;15321;p22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7" name="Google Shape;15327;p227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WEWE NI MUNGU WA MIUNGU,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NANI AFANANE NAWE!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MTAKATIFU, </a:t>
            </a:r>
            <a:endParaRPr/>
          </a:p>
        </p:txBody>
      </p:sp>
      <p:sp>
        <p:nvSpPr>
          <p:cNvPr id="15328" name="Google Shape;15328;p22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4" name="Google Shape;15334;p227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UNATAWALA KWA UWEZO,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MTAKATIFU.</a:t>
            </a:r>
            <a:endParaRPr/>
          </a:p>
        </p:txBody>
      </p:sp>
      <p:sp>
        <p:nvSpPr>
          <p:cNvPr id="15335" name="Google Shape;15335;p22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1" name="Google Shape;15341;p227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TUNAKUINUA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MFALME WA MATAIFA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SIFA NI KWAKO.</a:t>
            </a:r>
            <a:endParaRPr/>
          </a:p>
        </p:txBody>
      </p:sp>
      <p:sp>
        <p:nvSpPr>
          <p:cNvPr id="15342" name="Google Shape;15342;p22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227"/>
          <p:cNvSpPr txBox="1">
            <a:spLocks noGrp="1"/>
          </p:cNvSpPr>
          <p:nvPr>
            <p:ph type="title"/>
          </p:nvPr>
        </p:nvSpPr>
        <p:spPr>
          <a:xfrm>
            <a:off x="3009900" y="0"/>
            <a:ext cx="6172200" cy="117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EVERLIVING GOD</a:t>
            </a:r>
            <a:endParaRPr/>
          </a:p>
        </p:txBody>
      </p:sp>
      <p:sp>
        <p:nvSpPr>
          <p:cNvPr id="1324" name="Google Shape;1324;p227"/>
          <p:cNvSpPr txBox="1">
            <a:spLocks noGrp="1"/>
          </p:cNvSpPr>
          <p:nvPr>
            <p:ph type="body" idx="1"/>
          </p:nvPr>
        </p:nvSpPr>
        <p:spPr>
          <a:xfrm>
            <a:off x="203200" y="1543052"/>
            <a:ext cx="11859491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EVER LIVING GOD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MAKER OF ALL THE EARTH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EVER LASTING KING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OUR ETERNAL PRAISE BELONGS TO YOU</a:t>
            </a:r>
            <a:endParaRPr sz="5400" b="1">
              <a:solidFill>
                <a:schemeClr val="dk1"/>
              </a:solidFill>
            </a:endParaRPr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1325" name="Google Shape;1325;p2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8" name="Google Shape;15348;p227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WEWE NI MUNGU WA UWEZO,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MTAKATIFU.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UNATAWALA KWA HAKI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MTAKATIFU, </a:t>
            </a:r>
            <a:endParaRPr/>
          </a:p>
        </p:txBody>
      </p:sp>
      <p:sp>
        <p:nvSpPr>
          <p:cNvPr id="15349" name="Google Shape;15349;p22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5" name="Google Shape;15355;p227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WEWE NI BWANA WA MABWANA, MUNGU MTAKATIFU.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NANI AFANANE NAWE!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MTAKATIFU.</a:t>
            </a:r>
            <a:endParaRPr/>
          </a:p>
        </p:txBody>
      </p:sp>
      <p:sp>
        <p:nvSpPr>
          <p:cNvPr id="15356" name="Google Shape;15356;p22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Google Shape;15362;p227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JEHOVA MUNGU WA UWEZO,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MTAKATIFU.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UNATAWALA KWA MAMLAKA,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MTAKATIFU. </a:t>
            </a:r>
            <a:endParaRPr/>
          </a:p>
        </p:txBody>
      </p:sp>
      <p:sp>
        <p:nvSpPr>
          <p:cNvPr id="15363" name="Google Shape;15363;p22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9" name="Google Shape;15369;p227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TUNAKUINUA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MUNGU MTAKATIFU,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MFALME WA MATAIFA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SIFA NI KWAKO.</a:t>
            </a:r>
            <a:endParaRPr/>
          </a:p>
        </p:txBody>
      </p:sp>
      <p:sp>
        <p:nvSpPr>
          <p:cNvPr id="15370" name="Google Shape;15370;p22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6" name="Google Shape;15376;p2278"/>
          <p:cNvSpPr txBox="1">
            <a:spLocks noGrp="1"/>
          </p:cNvSpPr>
          <p:nvPr>
            <p:ph type="title"/>
          </p:nvPr>
        </p:nvSpPr>
        <p:spPr>
          <a:xfrm>
            <a:off x="1066800" y="0"/>
            <a:ext cx="10058400" cy="2083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POKEA SIFA</a:t>
            </a:r>
            <a:br>
              <a:rPr lang="en-US"/>
            </a:br>
            <a:endParaRPr/>
          </a:p>
        </p:txBody>
      </p:sp>
      <p:sp>
        <p:nvSpPr>
          <p:cNvPr id="15377" name="Google Shape;15377;p227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POKEA SIFA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BWANA POKEA SIFA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JINA LAKO LITUKUZWE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BWANA POKEA</a:t>
            </a:r>
            <a:endParaRPr/>
          </a:p>
        </p:txBody>
      </p:sp>
    </p:spTree>
  </p:cSld>
  <p:clrMapOvr>
    <a:masterClrMapping/>
  </p:clrMapOvr>
</p:sld>
</file>

<file path=ppt/slides/slide2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3" name="Google Shape;15383;p227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UMEUMBA VYOTE VIISHIVYO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BWANA POKEA SIFA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DUNIA, JUA NA MWEZI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BWANA POKEA SIFA</a:t>
            </a:r>
            <a:endParaRPr/>
          </a:p>
        </p:txBody>
      </p:sp>
      <p:sp>
        <p:nvSpPr>
          <p:cNvPr id="15384" name="Google Shape;15384;p22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0" name="Google Shape;15390;p228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POKEA SIFA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BWANA POKEA SIFA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JINA LAKO LITUKUZWE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BWANA POKEA</a:t>
            </a:r>
            <a:endParaRPr/>
          </a:p>
        </p:txBody>
      </p:sp>
      <p:sp>
        <p:nvSpPr>
          <p:cNvPr id="15391" name="Google Shape;15391;p22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7" name="Google Shape;15397;p228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MALAIKA WAKUABUDU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BWANA POKEA SIFA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ULIMWENGU TUNA KUABUDU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BWANA POKEA SIFA</a:t>
            </a:r>
            <a:endParaRPr/>
          </a:p>
        </p:txBody>
      </p:sp>
      <p:sp>
        <p:nvSpPr>
          <p:cNvPr id="15398" name="Google Shape;15398;p22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4" name="Google Shape;15404;p228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POKEA SIFA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BWANA POKEA SIFA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JINA LAKO LITUKUZWE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/>
              <a:t>BWANA POKEA SIFA</a:t>
            </a:r>
            <a:endParaRPr/>
          </a:p>
        </p:txBody>
      </p:sp>
      <p:sp>
        <p:nvSpPr>
          <p:cNvPr id="15405" name="Google Shape;15405;p22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1" name="Google Shape;15411;p228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i="0" dirty="0"/>
              <a:t>UTUKUFU WOTE NI KWAKO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 dirty="0"/>
              <a:t>BWANA POKEA SIFA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 dirty="0"/>
              <a:t>SIFA ZOTE ZAKO MILELE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i="0" dirty="0"/>
              <a:t>BWANA POKEA SIFA</a:t>
            </a:r>
            <a:endParaRPr dirty="0"/>
          </a:p>
        </p:txBody>
      </p:sp>
      <p:sp>
        <p:nvSpPr>
          <p:cNvPr id="15412" name="Google Shape;15412;p22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228"/>
          <p:cNvSpPr txBox="1">
            <a:spLocks noGrp="1"/>
          </p:cNvSpPr>
          <p:nvPr>
            <p:ph type="body" idx="1"/>
          </p:nvPr>
        </p:nvSpPr>
        <p:spPr>
          <a:xfrm>
            <a:off x="1819563" y="1522413"/>
            <a:ext cx="927330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ALL OF THE HONOUR </a:t>
            </a:r>
            <a:endParaRPr sz="5400" b="1" dirty="0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ALL OF THE GLORY </a:t>
            </a:r>
            <a:endParaRPr sz="5400" b="1" dirty="0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TO YOU</a:t>
            </a:r>
            <a:endParaRPr dirty="0"/>
          </a:p>
        </p:txBody>
      </p:sp>
      <p:sp>
        <p:nvSpPr>
          <p:cNvPr id="1332" name="Google Shape;1332;p2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8" name="Google Shape;15418;p228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POKEA SIFA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BWANA POKEA SIFA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JINA LAKO LITUKUZWE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BWANA POKEA SIFA</a:t>
            </a:r>
            <a:endParaRPr/>
          </a:p>
        </p:txBody>
      </p:sp>
      <p:sp>
        <p:nvSpPr>
          <p:cNvPr id="15419" name="Google Shape;15419;p22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5" name="Google Shape;15425;p228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LORD WE GIVE YOU PRAISE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LORD WE GIVE YOU PRAISE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LORD WE GLORIFY YOUR NAME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LORD WE GIVE YOU PRAISE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  <p:sp>
        <p:nvSpPr>
          <p:cNvPr id="15426" name="Google Shape;15426;p22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1" name="Google Shape;15431;p228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dirty="0"/>
              <a:t>ZAVUMA -D</a:t>
            </a:r>
            <a:endParaRPr dirty="0"/>
          </a:p>
        </p:txBody>
      </p:sp>
      <p:sp>
        <p:nvSpPr>
          <p:cNvPr id="15432" name="Google Shape;15432;p228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SIFA NA UTUKUFU NI ZAKO WEEH MUNGU WANGU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SIFA NA UTUKUFU NI ZAKO WEEH MUNGU WANGU  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X3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</p:txBody>
      </p:sp>
    </p:spTree>
  </p:cSld>
  <p:clrMapOvr>
    <a:masterClrMapping/>
  </p:clrMapOvr>
</p:sld>
</file>

<file path=ppt/slides/slide2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8" name="Google Shape;15438;p228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SIFA ZAKO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ZAVUMA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BABA ZAVUMA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ZAVUMA 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X6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</p:txBody>
      </p:sp>
      <p:sp>
        <p:nvSpPr>
          <p:cNvPr id="15439" name="Google Shape;15439;p22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1" name="Google Shape;15431;p228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endParaRPr dirty="0"/>
          </a:p>
        </p:txBody>
      </p:sp>
      <p:sp>
        <p:nvSpPr>
          <p:cNvPr id="15432" name="Google Shape;15432;p228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NGUVU NA HESHIMA NI ZAKO WEEH MUNGU WANGU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NGUVU NA HESHIMA NI ZAKO WEEH MUNGU WANGU  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X3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3089527"/>
      </p:ext>
    </p:extLst>
  </p:cSld>
  <p:clrMapOvr>
    <a:masterClrMapping/>
  </p:clrMapOvr>
</p:sld>
</file>

<file path=ppt/slides/slide2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8" name="Google Shape;15438;p228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SIFA ZAKO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ZAVUMA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BABA ZAVUMA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ZAVUMA 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X6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</p:txBody>
      </p:sp>
      <p:sp>
        <p:nvSpPr>
          <p:cNvPr id="15439" name="Google Shape;15439;p22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1857830"/>
      </p:ext>
    </p:extLst>
  </p:cSld>
  <p:clrMapOvr>
    <a:masterClrMapping/>
  </p:clrMapOvr>
</p:sld>
</file>

<file path=ppt/slides/slide2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5" name="Google Shape;15445;p228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MAISHA YANGU YABADILISHIE (NIBADILISHIE)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NAOMBA BABA UNIBADILISHIE (NIBADILISHIE)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UNIBADILISHIE EH,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  <p:sp>
        <p:nvSpPr>
          <p:cNvPr id="15446" name="Google Shape;15446;p22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NITAKUIMBIA -D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6835" y="1583635"/>
            <a:ext cx="10608365" cy="4345094"/>
          </a:xfrm>
        </p:spPr>
        <p:txBody>
          <a:bodyPr/>
          <a:lstStyle/>
          <a:p>
            <a:r>
              <a:rPr lang="en-US" sz="4800" dirty="0"/>
              <a:t>EH BWANA WANGU NITAKUIMBIA </a:t>
            </a:r>
          </a:p>
          <a:p>
            <a:r>
              <a:rPr lang="en-US" sz="4800" dirty="0"/>
              <a:t>X2</a:t>
            </a:r>
          </a:p>
          <a:p>
            <a:r>
              <a:rPr lang="en-US" sz="4800" dirty="0"/>
              <a:t>WAKATI NINGALI NA PUMZI NITAKUIMBIA </a:t>
            </a:r>
          </a:p>
          <a:p>
            <a:r>
              <a:rPr lang="en-US" sz="4800" dirty="0"/>
              <a:t>X2</a:t>
            </a:r>
          </a:p>
        </p:txBody>
      </p:sp>
    </p:spTree>
    <p:extLst>
      <p:ext uri="{BB962C8B-B14F-4D97-AF65-F5344CB8AC3E}">
        <p14:creationId xmlns:p14="http://schemas.microsoft.com/office/powerpoint/2010/main" val="3301054734"/>
      </p:ext>
    </p:extLst>
  </p:cSld>
  <p:clrMapOvr>
    <a:masterClrMapping/>
  </p:clrMapOvr>
</p:sld>
</file>

<file path=ppt/slides/slide2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6835" y="1583635"/>
            <a:ext cx="10608365" cy="4345094"/>
          </a:xfrm>
        </p:spPr>
        <p:txBody>
          <a:bodyPr/>
          <a:lstStyle/>
          <a:p>
            <a:r>
              <a:rPr lang="en-US" sz="5400" dirty="0"/>
              <a:t>UNABAKIA MUNGU,</a:t>
            </a:r>
          </a:p>
          <a:p>
            <a:r>
              <a:rPr lang="en-US" sz="5400" dirty="0"/>
              <a:t> UNABAKIA MUNGU </a:t>
            </a:r>
          </a:p>
          <a:p>
            <a:r>
              <a:rPr lang="en-US" sz="5400" i="1" dirty="0"/>
              <a:t> </a:t>
            </a:r>
            <a:r>
              <a:rPr lang="en-US" sz="5400" dirty="0"/>
              <a:t>UNABAKIA MUNGU, WA MILELE</a:t>
            </a:r>
            <a:r>
              <a:rPr lang="en-US" sz="5400" i="1" dirty="0"/>
              <a:t> 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70026925"/>
      </p:ext>
    </p:extLst>
  </p:cSld>
  <p:clrMapOvr>
    <a:masterClrMapping/>
  </p:clrMapOvr>
</p:sld>
</file>

<file path=ppt/slides/slide2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7315" y="1583635"/>
            <a:ext cx="10608365" cy="4345094"/>
          </a:xfrm>
        </p:spPr>
        <p:txBody>
          <a:bodyPr/>
          <a:lstStyle/>
          <a:p>
            <a:r>
              <a:rPr lang="en-US" sz="4800" dirty="0"/>
              <a:t>HAKUNA MWINGINE KAMA WEWE</a:t>
            </a:r>
          </a:p>
          <a:p>
            <a:r>
              <a:rPr lang="en-US" sz="4800" dirty="0"/>
              <a:t>MUNGU WA UWEZO</a:t>
            </a:r>
          </a:p>
          <a:p>
            <a:r>
              <a:rPr lang="en-US" sz="4800" dirty="0"/>
              <a:t>X3</a:t>
            </a:r>
          </a:p>
        </p:txBody>
      </p:sp>
    </p:spTree>
    <p:extLst>
      <p:ext uri="{BB962C8B-B14F-4D97-AF65-F5344CB8AC3E}">
        <p14:creationId xmlns:p14="http://schemas.microsoft.com/office/powerpoint/2010/main" val="3985750775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229"/>
          <p:cNvSpPr txBox="1">
            <a:spLocks noGrp="1"/>
          </p:cNvSpPr>
          <p:nvPr>
            <p:ph type="body" idx="1"/>
          </p:nvPr>
        </p:nvSpPr>
        <p:spPr>
          <a:xfrm>
            <a:off x="1136073" y="1522413"/>
            <a:ext cx="10196945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>
                <a:solidFill>
                  <a:schemeClr val="dk1"/>
                </a:solidFill>
              </a:rPr>
              <a:t>  </a:t>
            </a:r>
            <a:r>
              <a:rPr lang="en-US" sz="5400" b="1">
                <a:solidFill>
                  <a:schemeClr val="dk1"/>
                </a:solidFill>
              </a:rPr>
              <a:t>YOU ARE 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WONDERFUL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MARVELLOUS, FOREVER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339" name="Google Shape;1339;p2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MFALME WANGU NITAKUIMBIA </a:t>
            </a:r>
          </a:p>
          <a:p>
            <a:r>
              <a:rPr lang="en-US" sz="4800" dirty="0"/>
              <a:t>X2</a:t>
            </a:r>
          </a:p>
          <a:p>
            <a:r>
              <a:rPr lang="en-US" sz="4800" dirty="0"/>
              <a:t>WAKATI NINGALI NA PUMZI, NITAKUIMBIA </a:t>
            </a:r>
          </a:p>
          <a:p>
            <a:r>
              <a:rPr lang="en-US" sz="4800" dirty="0"/>
              <a:t>X2</a:t>
            </a:r>
          </a:p>
        </p:txBody>
      </p:sp>
    </p:spTree>
    <p:extLst>
      <p:ext uri="{BB962C8B-B14F-4D97-AF65-F5344CB8AC3E}">
        <p14:creationId xmlns:p14="http://schemas.microsoft.com/office/powerpoint/2010/main" val="2620335351"/>
      </p:ext>
    </p:extLst>
  </p:cSld>
  <p:clrMapOvr>
    <a:masterClrMapping/>
  </p:clrMapOvr>
</p:sld>
</file>

<file path=ppt/slides/slide2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1" name="Google Shape;15451;p2289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6000"/>
              <a:buFont typeface="Calibri"/>
              <a:buNone/>
            </a:pPr>
            <a:r>
              <a:rPr lang="en-US" sz="6000"/>
              <a:t>JESUS AT THE CENTER</a:t>
            </a:r>
            <a:endParaRPr/>
          </a:p>
        </p:txBody>
      </p:sp>
      <p:sp>
        <p:nvSpPr>
          <p:cNvPr id="15452" name="Google Shape;15452;p2289"/>
          <p:cNvSpPr txBox="1">
            <a:spLocks noGrp="1"/>
          </p:cNvSpPr>
          <p:nvPr>
            <p:ph type="body" idx="1"/>
          </p:nvPr>
        </p:nvSpPr>
        <p:spPr>
          <a:xfrm>
            <a:off x="76199" y="1583634"/>
            <a:ext cx="11985171" cy="4664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JESUS AT THE CENTER OF IT ALL X2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FROM BEGINNING TO THE END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IT WILL ALWAYS BE, IT'S ALWAYS BEEN YOU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JESUS JESUS</a:t>
            </a:r>
            <a:endParaRPr/>
          </a:p>
        </p:txBody>
      </p:sp>
    </p:spTree>
  </p:cSld>
  <p:clrMapOvr>
    <a:masterClrMapping/>
  </p:clrMapOvr>
</p:sld>
</file>

<file path=ppt/slides/slide2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8" name="Google Shape;15458;p229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NOTHING ELSE MATTERS,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NOTHING IN THIS WORLD WILL DO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JESUS YOU'RE THE CENTER,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AND EVERYTHING REVOLVES AROUND YOU</a:t>
            </a:r>
            <a:endParaRPr/>
          </a:p>
        </p:txBody>
      </p:sp>
      <p:sp>
        <p:nvSpPr>
          <p:cNvPr id="15459" name="Google Shape;15459;p22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5" name="Google Shape;15465;p229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JESUS YOU THE CENTER OF IT ALL, THE CENTER OF IT ALL</a:t>
            </a:r>
            <a:endParaRPr/>
          </a:p>
        </p:txBody>
      </p:sp>
      <p:sp>
        <p:nvSpPr>
          <p:cNvPr id="15466" name="Google Shape;15466;p22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2" name="Google Shape;15472;p229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JESUS BE THE CENTER OF MY LIFE 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FROM BEGINNING TO THE END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IT WILL ALWAYS BE,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IT'S ALWAYS BEEN YOU JESUS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OH JESUS</a:t>
            </a:r>
            <a:endParaRPr/>
          </a:p>
        </p:txBody>
      </p:sp>
      <p:sp>
        <p:nvSpPr>
          <p:cNvPr id="15473" name="Google Shape;15473;p22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9" name="Google Shape;15479;p229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NOTHING ELSE MATTERS,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NOTHING IN THIS WORLD WILL DO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JESUS YOU'RE THE CENTER,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AND EVERYTHING REVOLVES AROUND YOU</a:t>
            </a:r>
            <a:endParaRPr/>
          </a:p>
        </p:txBody>
      </p:sp>
      <p:sp>
        <p:nvSpPr>
          <p:cNvPr id="15480" name="Google Shape;15480;p22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6" name="Google Shape;15486;p229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JESUS YOU THE CENTER OF IT ALL, THE CENTER OF IT ALL</a:t>
            </a:r>
            <a:endParaRPr/>
          </a:p>
        </p:txBody>
      </p:sp>
      <p:sp>
        <p:nvSpPr>
          <p:cNvPr id="15487" name="Google Shape;15487;p22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3" name="Google Shape;15493;p229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sz="5300"/>
              <a:t>JESUS BE THE CENTER OF YOUR CHURCH 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sz="5300"/>
              <a:t>EVERY KNEE WILL BOW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sz="5300"/>
              <a:t>EVERY TONGUE SHALL CONFESS YOU JESUS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sz="5300"/>
              <a:t>JESUS</a:t>
            </a:r>
            <a:endParaRPr sz="5300"/>
          </a:p>
        </p:txBody>
      </p:sp>
      <p:sp>
        <p:nvSpPr>
          <p:cNvPr id="15494" name="Google Shape;15494;p22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0" name="Google Shape;15500;p229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NOTHING ELSE MATTERS,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NOTHING IN THIS WORLD WILL DO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JESUS YOU'RE THE CENTER,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AND EVERYTHING REVOLVES AROUND YOU</a:t>
            </a:r>
            <a:endParaRPr/>
          </a:p>
        </p:txBody>
      </p:sp>
      <p:sp>
        <p:nvSpPr>
          <p:cNvPr id="15501" name="Google Shape;15501;p22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7" name="Google Shape;15507;p229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JESUS YOU THE CENTER OF IT ALL, THE CENTER OF IT ALL</a:t>
            </a:r>
            <a:endParaRPr/>
          </a:p>
        </p:txBody>
      </p:sp>
      <p:sp>
        <p:nvSpPr>
          <p:cNvPr id="15508" name="Google Shape;15508;p22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 dirty="0"/>
              <a:t>MIMI NI HURU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/>
              <a:t>MIMI NI HURU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/>
              <a:t>NITAFURAHI MIMI NI HURU</a:t>
            </a:r>
            <a:endParaRPr dirty="0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p230"/>
          <p:cNvSpPr txBox="1">
            <a:spLocks noGrp="1"/>
          </p:cNvSpPr>
          <p:nvPr>
            <p:ph type="body" idx="1"/>
          </p:nvPr>
        </p:nvSpPr>
        <p:spPr>
          <a:xfrm>
            <a:off x="1080655" y="1522413"/>
            <a:ext cx="10104581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BEAUTIFUL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PRINCE OF PEACE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FAITHFUL ONE, FOREVER</a:t>
            </a:r>
            <a:endParaRPr/>
          </a:p>
        </p:txBody>
      </p:sp>
      <p:sp>
        <p:nvSpPr>
          <p:cNvPr id="1346" name="Google Shape;1346;p2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3" name="Google Shape;15513;p229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NACHOTAKA</a:t>
            </a:r>
            <a:endParaRPr/>
          </a:p>
        </p:txBody>
      </p:sp>
      <p:sp>
        <p:nvSpPr>
          <p:cNvPr id="15514" name="Google Shape;15514;p2298"/>
          <p:cNvSpPr txBox="1">
            <a:spLocks noGrp="1"/>
          </p:cNvSpPr>
          <p:nvPr>
            <p:ph type="body" idx="1"/>
          </p:nvPr>
        </p:nvSpPr>
        <p:spPr>
          <a:xfrm>
            <a:off x="453613" y="1440874"/>
            <a:ext cx="11299115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dirty="0"/>
              <a:t>NACHOTAKA NIWE, NI WEWE TU NACHOTAKA NIWE, NI WEWE TU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dirty="0"/>
              <a:t>HAJA YA MOYO WANGU, YESU MKUU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dirty="0"/>
              <a:t>HAJA YA MOYO WANGU, YESU MKUU</a:t>
            </a:r>
            <a:endParaRPr dirty="0"/>
          </a:p>
        </p:txBody>
      </p:sp>
    </p:spTree>
  </p:cSld>
  <p:clrMapOvr>
    <a:masterClrMapping/>
  </p:clrMapOvr>
</p:sld>
</file>

<file path=ppt/slides/slide2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0" name="Google Shape;15520;p229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KAMA AYALA ATAFUTAVYO MAJI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ZAIDI YA UDONGO MKAVU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UONAVYO KIU KWA TONE LA MAJI</a:t>
            </a:r>
            <a:endParaRPr/>
          </a:p>
        </p:txBody>
      </p:sp>
      <p:sp>
        <p:nvSpPr>
          <p:cNvPr id="15521" name="Google Shape;15521;p22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7" name="Google Shape;15527;p230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ILIVYO NAFSI YANGU,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ISIPO SEMA NAWE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ULIVYO MOYO WANGU,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NISIPOSHIRIKI NA WEWE</a:t>
            </a:r>
            <a:endParaRPr/>
          </a:p>
        </p:txBody>
      </p:sp>
      <p:sp>
        <p:nvSpPr>
          <p:cNvPr id="15528" name="Google Shape;15528;p23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4" name="Google Shape;15534;p230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KAMA SAMAKI,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NJE YA BAHARI,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SINA UHAIIIII,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NJE YA HEMA YAKO,</a:t>
            </a:r>
            <a:endParaRPr/>
          </a:p>
        </p:txBody>
      </p:sp>
      <p:sp>
        <p:nvSpPr>
          <p:cNvPr id="15535" name="Google Shape;15535;p23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1" name="Google Shape;15541;p230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NATAKA NIZAME, NIZAME,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NIZAME KWA PENDO LAKO KUU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NATAKA NIZAME, NIZAME,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NIZAME KWA PENDO LAKO KUU</a:t>
            </a:r>
            <a:endParaRPr/>
          </a:p>
        </p:txBody>
      </p:sp>
      <p:sp>
        <p:nvSpPr>
          <p:cNvPr id="15542" name="Google Shape;15542;p23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8" name="Google Shape;15548;p230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NAKUHITAJI EEEEEEIE EEEH,OOOOH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NAKUHITAJI EEEEEH,EEEEEEEEEEEH, EEEEEEEH</a:t>
            </a:r>
            <a:endParaRPr/>
          </a:p>
        </p:txBody>
      </p:sp>
      <p:sp>
        <p:nvSpPr>
          <p:cNvPr id="15549" name="Google Shape;15549;p23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5" name="Google Shape;15555;p230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NACHOTAKA NIWE, NI WEWE TU NACHOTAKA NIWE, NI WEWE TU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HAJA YA MOYO WANGU, YESU MKUU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HAJA YA MOYO WANGU, YESU MKUU</a:t>
            </a:r>
            <a:endParaRPr dirty="0"/>
          </a:p>
        </p:txBody>
      </p:sp>
      <p:sp>
        <p:nvSpPr>
          <p:cNvPr id="15556" name="Google Shape;15556;p23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2" name="Google Shape;15562;p230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NATAKA NIKUJUE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ZAIDI YA FAHAMU ZANGU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NAONA NIKUINUE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ZAIDI YA HITAJI LANGU</a:t>
            </a:r>
            <a:endParaRPr/>
          </a:p>
        </p:txBody>
      </p:sp>
      <p:sp>
        <p:nvSpPr>
          <p:cNvPr id="15563" name="Google Shape;15563;p23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9" name="Google Shape;15569;p230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NILOWESHE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KWA ROHO NIKUJUE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SURA YAKO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UNG'AE USONI MWANGU</a:t>
            </a:r>
            <a:endParaRPr/>
          </a:p>
        </p:txBody>
      </p:sp>
      <p:sp>
        <p:nvSpPr>
          <p:cNvPr id="15570" name="Google Shape;15570;p23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6" name="Google Shape;15576;p230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NATAKA NIKUTUMIKIE,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KWA NGUVU MPYA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KISICHOWEZEKANA,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NIWEZESHEEE</a:t>
            </a:r>
            <a:endParaRPr/>
          </a:p>
        </p:txBody>
      </p:sp>
      <p:sp>
        <p:nvSpPr>
          <p:cNvPr id="15577" name="Google Shape;15577;p23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231"/>
          <p:cNvSpPr txBox="1">
            <a:spLocks noGrp="1"/>
          </p:cNvSpPr>
          <p:nvPr>
            <p:ph type="body" idx="1"/>
          </p:nvPr>
        </p:nvSpPr>
        <p:spPr>
          <a:xfrm>
            <a:off x="1200727" y="1522413"/>
            <a:ext cx="9929091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TAKE THE PLACE OF ALL HONOUR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TAKE THE PLACE ABOVE ALL THRONES</a:t>
            </a:r>
            <a:endParaRPr/>
          </a:p>
        </p:txBody>
      </p:sp>
      <p:sp>
        <p:nvSpPr>
          <p:cNvPr id="1353" name="Google Shape;1353;p2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3" name="Google Shape;15583;p230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NAPOPUNGUKIWA,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NINEEMESHE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NAKUHITAJI YESU, OOOOH..</a:t>
            </a:r>
            <a:endParaRPr/>
          </a:p>
        </p:txBody>
      </p:sp>
      <p:sp>
        <p:nvSpPr>
          <p:cNvPr id="15584" name="Google Shape;15584;p23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0" name="Google Shape;15590;p230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NACHOTAKA NIWE, NI WEWE TU NACHOTAKA NIWE, NI WEWE TU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HAJA YA MOYO WANGU, YESU MKUU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HAJA YA MOYO WANGU, YESU MKUU</a:t>
            </a:r>
            <a:endParaRPr dirty="0"/>
          </a:p>
        </p:txBody>
      </p:sp>
      <p:sp>
        <p:nvSpPr>
          <p:cNvPr id="15591" name="Google Shape;15591;p23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6" name="Google Shape;15596;p231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dirty="0"/>
              <a:t>HAJA YA MOYO WANGU </a:t>
            </a:r>
            <a:endParaRPr dirty="0"/>
          </a:p>
        </p:txBody>
      </p:sp>
      <p:sp>
        <p:nvSpPr>
          <p:cNvPr id="15597" name="Google Shape;15597;p231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HII NI HAJA YA MOYO WANGU X2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NIKAE NAWE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NIKAE NAWE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NIKAE NAWE, BWANA</a:t>
            </a:r>
            <a:endParaRPr dirty="0"/>
          </a:p>
        </p:txBody>
      </p:sp>
    </p:spTree>
  </p:cSld>
  <p:clrMapOvr>
    <a:masterClrMapping/>
  </p:clrMapOvr>
</p:sld>
</file>

<file path=ppt/slides/slide2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7" name="Google Shape;15597;p231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HII NI HAJA YA MOYO WANGU X2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KUKAA NAWE</a:t>
            </a:r>
            <a:endParaRPr dirty="0"/>
          </a:p>
          <a:p>
            <a:pPr marL="91438" lvl="0" indent="-336550">
              <a:spcBef>
                <a:spcPts val="1400"/>
              </a:spcBef>
              <a:buSzPts val="5300"/>
            </a:pPr>
            <a:r>
              <a:rPr lang="en-US" dirty="0"/>
              <a:t>KUKAA NAWE</a:t>
            </a:r>
            <a:endParaRPr dirty="0"/>
          </a:p>
          <a:p>
            <a:pPr marL="91438" lvl="0" indent="-336550">
              <a:spcBef>
                <a:spcPts val="1400"/>
              </a:spcBef>
              <a:buSzPts val="5300"/>
            </a:pPr>
            <a:r>
              <a:rPr lang="en-US" dirty="0"/>
              <a:t>KUKAA NAWE, BWANA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7696041"/>
      </p:ext>
    </p:extLst>
  </p:cSld>
  <p:clrMapOvr>
    <a:masterClrMapping/>
  </p:clrMapOvr>
</p:sld>
</file>

<file path=ppt/slides/slide2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2" name="Google Shape;15602;p231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NIKUABUDU</a:t>
            </a:r>
            <a:endParaRPr/>
          </a:p>
        </p:txBody>
      </p:sp>
      <p:sp>
        <p:nvSpPr>
          <p:cNvPr id="15603" name="Google Shape;15603;p231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MOYO WAKUTAMANI EWE BABA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MWILI WANGU WAKULILIA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KAMA VILE AYALA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ATAMANIVYO MAJI AKIONA KIU </a:t>
            </a:r>
            <a:endParaRPr/>
          </a:p>
        </p:txBody>
      </p:sp>
    </p:spTree>
  </p:cSld>
  <p:clrMapOvr>
    <a:masterClrMapping/>
  </p:clrMapOvr>
</p:sld>
</file>

<file path=ppt/slides/slide2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9" name="Google Shape;15609;p231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NIKUABUDU BWANA,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NIKUABUDU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NDIO TAMAA YANGU MILELE YESU, NIKUABUDU </a:t>
            </a:r>
            <a:endParaRPr/>
          </a:p>
        </p:txBody>
      </p:sp>
      <p:sp>
        <p:nvSpPr>
          <p:cNvPr id="15610" name="Google Shape;15610;p23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6" name="Google Shape;15616;p231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NINAPOFADHAIKA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NITAKIMBIA HEKALUNI MWAKO, YAHWEH NA NITAIMIMINA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NAFSI YANGU MBELE ZAKO BWANA</a:t>
            </a:r>
            <a:endParaRPr/>
          </a:p>
        </p:txBody>
      </p:sp>
      <p:sp>
        <p:nvSpPr>
          <p:cNvPr id="15617" name="Google Shape;15617;p23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3" name="Google Shape;15623;p231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KWANI UPENDO WAKO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NI WIMBO WA KUNITIMIZA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JINA LAKO TEGEMEO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TENA NGOME ILIO IMARA</a:t>
            </a:r>
            <a:endParaRPr/>
          </a:p>
        </p:txBody>
      </p:sp>
      <p:sp>
        <p:nvSpPr>
          <p:cNvPr id="15624" name="Google Shape;15624;p23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0" name="Google Shape;15630;p231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NIKUABUDU BWANA,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NIKUABUDU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NDIO TAMAA YANGU MILELE YESU, NIKUABUDU </a:t>
            </a:r>
            <a:endParaRPr/>
          </a:p>
        </p:txBody>
      </p:sp>
      <p:sp>
        <p:nvSpPr>
          <p:cNvPr id="15631" name="Google Shape;15631;p23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7" name="Google Shape;15637;p2316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HAPA CHINI YA MBAWA ZAKO,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SALA NI MOJA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KWAMBA KWA MACHO HAYA YANGU NIUONE UTUKUFU WAKO </a:t>
            </a:r>
            <a:endParaRPr dirty="0"/>
          </a:p>
        </p:txBody>
      </p:sp>
      <p:sp>
        <p:nvSpPr>
          <p:cNvPr id="15638" name="Google Shape;15638;p23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232"/>
          <p:cNvSpPr txBox="1">
            <a:spLocks noGrp="1"/>
          </p:cNvSpPr>
          <p:nvPr>
            <p:ph type="body" idx="1"/>
          </p:nvPr>
        </p:nvSpPr>
        <p:spPr>
          <a:xfrm>
            <a:off x="711200" y="1522413"/>
            <a:ext cx="107696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TAKE THE PLACE OF ALL POWER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YOU ARE THE ONE</a:t>
            </a:r>
            <a:endParaRPr sz="5400" b="1" dirty="0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GLORIOUS</a:t>
            </a:r>
            <a:endParaRPr dirty="0"/>
          </a:p>
        </p:txBody>
      </p:sp>
      <p:sp>
        <p:nvSpPr>
          <p:cNvPr id="1360" name="Google Shape;1360;p2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4" name="Google Shape;15644;p231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TENDA MIUJIZA, BABA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TENDA MAAJABU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KWANI FADHILI ZAKO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NI BORA KULIKO UHAI</a:t>
            </a:r>
            <a:endParaRPr dirty="0"/>
          </a:p>
        </p:txBody>
      </p:sp>
      <p:sp>
        <p:nvSpPr>
          <p:cNvPr id="15645" name="Google Shape;15645;p23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1" name="Google Shape;15651;p231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NIKUABUDU BWANA,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NIKUABUDU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NDIO TAMAA YANGU MILELE YESU, NIKUABUDU </a:t>
            </a:r>
            <a:endParaRPr/>
          </a:p>
        </p:txBody>
      </p:sp>
      <p:sp>
        <p:nvSpPr>
          <p:cNvPr id="15652" name="Google Shape;15652;p23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8" name="Google Shape;15658;p231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 AMEN, AMEN AMEN AMEN 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AMEN</a:t>
            </a:r>
            <a:endParaRPr/>
          </a:p>
        </p:txBody>
      </p:sp>
      <p:sp>
        <p:nvSpPr>
          <p:cNvPr id="15659" name="Google Shape;15659;p23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4" name="Google Shape;15664;p232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LET GOD ARISE</a:t>
            </a:r>
            <a:endParaRPr/>
          </a:p>
        </p:txBody>
      </p:sp>
      <p:sp>
        <p:nvSpPr>
          <p:cNvPr id="15665" name="Google Shape;15665;p232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LET GOD ARISE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HIS ENEMIES BE SCATTERED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X3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LET GOD LET GOD ARISE</a:t>
            </a:r>
            <a:endParaRPr/>
          </a:p>
        </p:txBody>
      </p:sp>
    </p:spTree>
  </p:cSld>
  <p:clrMapOvr>
    <a:masterClrMapping/>
  </p:clrMapOvr>
</p:sld>
</file>

<file path=ppt/slides/slide2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1" name="Google Shape;15671;p2321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MUNGU AINULIWE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MAADUI WASHINDWE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X3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MUNGU MUNGU AINULIWE</a:t>
            </a:r>
            <a:endParaRPr/>
          </a:p>
        </p:txBody>
      </p:sp>
      <p:sp>
        <p:nvSpPr>
          <p:cNvPr id="15672" name="Google Shape;15672;p23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7" name="Google Shape;15677;p2322"/>
          <p:cNvSpPr txBox="1">
            <a:spLocks noGrp="1"/>
          </p:cNvSpPr>
          <p:nvPr>
            <p:ph type="title"/>
          </p:nvPr>
        </p:nvSpPr>
        <p:spPr>
          <a:xfrm>
            <a:off x="1173480" y="348343"/>
            <a:ext cx="10038806" cy="1669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INDESCRIBABLE GOD</a:t>
            </a:r>
            <a:br>
              <a:rPr lang="en-US"/>
            </a:br>
            <a:endParaRPr/>
          </a:p>
        </p:txBody>
      </p:sp>
      <p:sp>
        <p:nvSpPr>
          <p:cNvPr id="15678" name="Google Shape;15678;p232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WORDS CANNOT CAPTURE THE STORY OF YOU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IMAGINATIONS ARE SHORT OF YOU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4" name="Google Shape;15684;p232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PICTURES ARE FRAIL IN DESCRIBING YOUR WORTH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YOUR ESSENCE IS LOVE AND LIGHT</a:t>
            </a:r>
            <a:endParaRPr/>
          </a:p>
        </p:txBody>
      </p:sp>
      <p:sp>
        <p:nvSpPr>
          <p:cNvPr id="15685" name="Google Shape;15685;p23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1" name="Google Shape;15691;p232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I AM THAT I AM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INDESCRIBABLE GOD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INDESCRIBABLE GOD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INDESCRIBABLE GOD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  <p:sp>
        <p:nvSpPr>
          <p:cNvPr id="15692" name="Google Shape;15692;p23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8" name="Google Shape;15698;p2325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I AM THAT I AM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UNMISTAKENLY GOD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YES YOU ARE</a:t>
            </a:r>
            <a:endParaRPr/>
          </a:p>
        </p:txBody>
      </p:sp>
      <p:sp>
        <p:nvSpPr>
          <p:cNvPr id="15699" name="Google Shape;15699;p23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5" name="Google Shape;15705;p232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dirty="0"/>
              <a:t>MY WORSHIP (D)</a:t>
            </a:r>
            <a:endParaRPr dirty="0"/>
          </a:p>
        </p:txBody>
      </p:sp>
      <p:sp>
        <p:nvSpPr>
          <p:cNvPr id="15706" name="Google Shape;15706;p2326"/>
          <p:cNvSpPr txBox="1">
            <a:spLocks noGrp="1"/>
          </p:cNvSpPr>
          <p:nvPr>
            <p:ph type="body" idx="1"/>
          </p:nvPr>
        </p:nvSpPr>
        <p:spPr>
          <a:xfrm>
            <a:off x="-130629" y="1583635"/>
            <a:ext cx="12322629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sz="5300"/>
              <a:t>YOU LORD,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sz="5300"/>
              <a:t>YOU ARE WORTHY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sz="5300"/>
              <a:t>AND NO ONE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sz="5300"/>
              <a:t>CAN WORSHIP YOU FOR ME</a:t>
            </a:r>
            <a:endParaRPr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233"/>
          <p:cNvSpPr txBox="1">
            <a:spLocks noGrp="1"/>
          </p:cNvSpPr>
          <p:nvPr>
            <p:ph type="title"/>
          </p:nvPr>
        </p:nvSpPr>
        <p:spPr>
          <a:xfrm>
            <a:off x="3009900" y="0"/>
            <a:ext cx="7348220" cy="117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GREAT ARE YOU LORD</a:t>
            </a:r>
            <a:endParaRPr dirty="0"/>
          </a:p>
        </p:txBody>
      </p:sp>
      <p:sp>
        <p:nvSpPr>
          <p:cNvPr id="1367" name="Google Shape;1367;p233"/>
          <p:cNvSpPr txBox="1">
            <a:spLocks noGrp="1"/>
          </p:cNvSpPr>
          <p:nvPr>
            <p:ph type="body" idx="1"/>
          </p:nvPr>
        </p:nvSpPr>
        <p:spPr>
          <a:xfrm>
            <a:off x="1117600" y="1543052"/>
            <a:ext cx="1016000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HOLY </a:t>
            </a:r>
            <a:r>
              <a:rPr lang="en-US" sz="5400" b="1" dirty="0" err="1">
                <a:solidFill>
                  <a:schemeClr val="dk1"/>
                </a:solidFill>
              </a:rPr>
              <a:t>HOLY</a:t>
            </a:r>
            <a:r>
              <a:rPr lang="en-US" sz="5400" b="1" dirty="0">
                <a:solidFill>
                  <a:schemeClr val="dk1"/>
                </a:solidFill>
              </a:rPr>
              <a:t>, GOD ALMIGHTY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IT’S A PRIVILEDGE TO </a:t>
            </a:r>
            <a:endParaRPr sz="5400" b="1" dirty="0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WORSHIP YOU</a:t>
            </a:r>
            <a:endParaRPr dirty="0"/>
          </a:p>
        </p:txBody>
      </p:sp>
      <p:sp>
        <p:nvSpPr>
          <p:cNvPr id="1368" name="Google Shape;1368;p2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2" name="Google Shape;15712;p2327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FOR ALL THE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THINGS YOU'VE DONE FOR ME</a:t>
            </a:r>
            <a:br>
              <a:rPr lang="en-US" sz="5400"/>
            </a:br>
            <a:r>
              <a:rPr lang="en-US" sz="5400"/>
              <a:t>AND NO ONE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 CAN WORSHIP YOU FOR ME </a:t>
            </a:r>
            <a:endParaRPr/>
          </a:p>
        </p:txBody>
      </p:sp>
      <p:sp>
        <p:nvSpPr>
          <p:cNvPr id="15713" name="Google Shape;15713;p23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9" name="Google Shape;15719;p2328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HERE'S MY WORSHIP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ALL OF MY WORSHIP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RECEIVE MY WORSHIP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ALL OF MY WORSHIP</a:t>
            </a:r>
            <a:endParaRPr/>
          </a:p>
        </p:txBody>
      </p:sp>
      <p:sp>
        <p:nvSpPr>
          <p:cNvPr id="15720" name="Google Shape;15720;p23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6" name="Google Shape;15726;p2329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AND I WILL NOT BE SILENT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I WILL ALWAYS WORSHIP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AS LONG AS I AM BREATHING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I WILL ALWAYS WORSHIP YOU</a:t>
            </a:r>
            <a:endParaRPr/>
          </a:p>
        </p:txBody>
      </p:sp>
      <p:sp>
        <p:nvSpPr>
          <p:cNvPr id="15727" name="Google Shape;15727;p23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3" name="Google Shape;15733;p2330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HERE'S MY WORSHIP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ALL OF MY WORSHIP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RECEIVE MY WORSHIP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ALL OF MY WORSHIP</a:t>
            </a:r>
            <a:endParaRPr/>
          </a:p>
        </p:txBody>
      </p:sp>
      <p:sp>
        <p:nvSpPr>
          <p:cNvPr id="15734" name="Google Shape;15734;p23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9" name="Google Shape;15739;p233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LORD WE LOVE YOU</a:t>
            </a:r>
            <a:endParaRPr/>
          </a:p>
        </p:txBody>
      </p:sp>
      <p:sp>
        <p:nvSpPr>
          <p:cNvPr id="15740" name="Google Shape;15740;p233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LORD WE LOVE YOU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LORD WE LOVE YOU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LORD WE LOVE YOU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LORD WE LOVE YOU 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6" name="Google Shape;15746;p2332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HALLELUYAH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HALLELUYAH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HALLELUYAH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HALLELUYAH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  <p:sp>
        <p:nvSpPr>
          <p:cNvPr id="15747" name="Google Shape;15747;p23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3" name="Google Shape;15753;p2333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WE EXALT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WE EXALT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WE EXALT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WE EXALT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  <p:sp>
        <p:nvSpPr>
          <p:cNvPr id="15754" name="Google Shape;15754;p23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0" name="Google Shape;15760;p2334"/>
          <p:cNvSpPr txBox="1">
            <a:spLocks noGrp="1"/>
          </p:cNvSpPr>
          <p:nvPr>
            <p:ph type="body" idx="1"/>
          </p:nvPr>
        </p:nvSpPr>
        <p:spPr>
          <a:xfrm>
            <a:off x="0" y="1454679"/>
            <a:ext cx="12192000" cy="5005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WE ADORE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WE ADORE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WE ADORE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/>
              <a:t>WE ADORE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  <p:sp>
        <p:nvSpPr>
          <p:cNvPr id="15761" name="Google Shape;15761;p23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6" name="Google Shape;15766;p233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GLORIA, IN EXCELSIS DEO,</a:t>
            </a:r>
            <a:br>
              <a:rPr lang="en-US"/>
            </a:br>
            <a:r>
              <a:rPr lang="en-US"/>
              <a:t>GLORIA, IN EXCELSIS DEO.</a:t>
            </a:r>
            <a:endParaRPr/>
          </a:p>
        </p:txBody>
      </p:sp>
    </p:spTree>
  </p:cSld>
  <p:clrMapOvr>
    <a:masterClrMapping/>
  </p:clrMapOvr>
</p:sld>
</file>

<file path=ppt/slides/slide2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1" name="Google Shape;15771;p233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6000"/>
              <a:buFont typeface="Calibri"/>
              <a:buNone/>
            </a:pPr>
            <a:r>
              <a:rPr lang="en-US" sz="6000" dirty="0"/>
              <a:t>NIMETAFUTA</a:t>
            </a:r>
            <a:endParaRPr dirty="0"/>
          </a:p>
        </p:txBody>
      </p:sp>
      <p:sp>
        <p:nvSpPr>
          <p:cNvPr id="15772" name="Google Shape;15772;p2336"/>
          <p:cNvSpPr txBox="1">
            <a:spLocks noGrp="1"/>
          </p:cNvSpPr>
          <p:nvPr>
            <p:ph type="body" idx="1"/>
          </p:nvPr>
        </p:nvSpPr>
        <p:spPr>
          <a:xfrm>
            <a:off x="370114" y="1583635"/>
            <a:ext cx="11440886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dirty="0"/>
              <a:t>NIMETAFUTA MILIMA MABONDE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dirty="0"/>
              <a:t>NA SIKUPATA MWINGINE,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dirty="0"/>
              <a:t>JEHOVAH NDIYE MFALME,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dirty="0"/>
              <a:t>JEHOVAH NI NAMBA MOJA</a:t>
            </a:r>
            <a:endParaRPr sz="5400" dirty="0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p234"/>
          <p:cNvSpPr txBox="1">
            <a:spLocks noGrp="1"/>
          </p:cNvSpPr>
          <p:nvPr>
            <p:ph type="body" idx="1"/>
          </p:nvPr>
        </p:nvSpPr>
        <p:spPr>
          <a:xfrm>
            <a:off x="1117599" y="1522413"/>
            <a:ext cx="10095345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MAKER OF ALL UNIVERSE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IT’S AN HONOUR JUST TO </a:t>
            </a:r>
            <a:endParaRPr sz="5400" b="1">
              <a:solidFill>
                <a:schemeClr val="dk1"/>
              </a:solidFill>
            </a:endParaRPr>
          </a:p>
          <a:p>
            <a:pPr marL="342892" lvl="0" indent="-342892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STAND BEFORE YOU</a:t>
            </a:r>
            <a:endParaRPr sz="5400"/>
          </a:p>
        </p:txBody>
      </p:sp>
      <p:sp>
        <p:nvSpPr>
          <p:cNvPr id="1375" name="Google Shape;1375;p2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7" name="Google Shape;15777;p233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NITAMSIFU MWOKOZI WANGU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KILA SIKU YA MAISHA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HAKUNA KITU CHAFANANA NAYE</a:t>
            </a:r>
            <a:endParaRPr/>
          </a:p>
        </p:txBody>
      </p:sp>
    </p:spTree>
  </p:cSld>
  <p:clrMapOvr>
    <a:masterClrMapping/>
  </p:clrMapOvr>
</p:sld>
</file>

<file path=ppt/slides/slide2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2" name="Google Shape;15782;p233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NITAMSIFU MWOKOZI WANGU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KILA SIKU YA MAISHA YANGU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HAKUNA YEYOTE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KAMA YEYE</a:t>
            </a:r>
            <a:endParaRPr/>
          </a:p>
        </p:txBody>
      </p:sp>
    </p:spTree>
  </p:cSld>
  <p:clrMapOvr>
    <a:masterClrMapping/>
  </p:clrMapOvr>
</p:sld>
</file>

<file path=ppt/slides/slide2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7" name="Google Shape;15787;p233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dirty="0"/>
              <a:t>JEHOVAH NDIYE MFALME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dirty="0"/>
              <a:t>   JEHOVAH NI NAMBA MOJA</a:t>
            </a:r>
            <a:endParaRPr dirty="0"/>
          </a:p>
        </p:txBody>
      </p:sp>
    </p:spTree>
  </p:cSld>
  <p:clrMapOvr>
    <a:masterClrMapping/>
  </p:clrMapOvr>
</p:sld>
</file>

<file path=ppt/slides/slide2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2" name="Google Shape;15792;p234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NASEMA ASANTE KWAKO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MUNGU WA ISRAELI</a:t>
            </a:r>
            <a:endParaRPr/>
          </a:p>
        </p:txBody>
      </p:sp>
    </p:spTree>
  </p:cSld>
  <p:clrMapOvr>
    <a:masterClrMapping/>
  </p:clrMapOvr>
</p:sld>
</file>

<file path=ppt/slides/slide2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7" name="Google Shape;15797;p234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NASEMA ASANTE KWAKO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MUNGU WANGU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MUNGU WANGU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</p:spTree>
  </p:cSld>
  <p:clrMapOvr>
    <a:masterClrMapping/>
  </p:clrMapOvr>
</p:sld>
</file>

<file path=ppt/slides/slide2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2" name="Google Shape;15802;p234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MWIMBIE YESU MASIYA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MWIMBIE</a:t>
            </a:r>
            <a:endParaRPr/>
          </a:p>
        </p:txBody>
      </p:sp>
    </p:spTree>
  </p:cSld>
  <p:clrMapOvr>
    <a:masterClrMapping/>
  </p:clrMapOvr>
</p:sld>
</file>

<file path=ppt/slides/slide2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7" name="Google Shape;15807;p234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PIGA PIGA MAKOFI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YESU MALO</a:t>
            </a:r>
            <a:endParaRPr/>
          </a:p>
        </p:txBody>
      </p:sp>
    </p:spTree>
  </p:cSld>
  <p:clrMapOvr>
    <a:masterClrMapping/>
  </p:clrMapOvr>
</p:sld>
</file>

<file path=ppt/slides/slide2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2" name="Google Shape;15812;p23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WEWE NI MWEMA(D)</a:t>
            </a:r>
            <a:endParaRPr/>
          </a:p>
        </p:txBody>
      </p:sp>
      <p:sp>
        <p:nvSpPr>
          <p:cNvPr id="15813" name="Google Shape;15813;p234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NAJA MBELE ZAKO MUNGU WANGU,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NIKIWA NAZO HESHIMA ZOTE,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NINAKIRI YALE UYATENDAYO, HAKIKA WEWE NI MWEMA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</p:spTree>
  </p:cSld>
  <p:clrMapOvr>
    <a:masterClrMapping/>
  </p:clrMapOvr>
</p:sld>
</file>

<file path=ppt/slides/slide2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8" name="Google Shape;15818;p234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WEWE NI MWEMA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HAUFANANISHWI,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WEWE NI MWEMA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BABA</a:t>
            </a:r>
            <a:endParaRPr/>
          </a:p>
        </p:txBody>
      </p:sp>
    </p:spTree>
  </p:cSld>
  <p:clrMapOvr>
    <a:masterClrMapping/>
  </p:clrMapOvr>
</p:sld>
</file>

<file path=ppt/slides/slide2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3" name="Google Shape;15823;p2346"/>
          <p:cNvSpPr txBox="1">
            <a:spLocks noGrp="1"/>
          </p:cNvSpPr>
          <p:nvPr>
            <p:ph type="body" idx="1"/>
          </p:nvPr>
        </p:nvSpPr>
        <p:spPr>
          <a:xfrm>
            <a:off x="566057" y="1583635"/>
            <a:ext cx="10559143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WEWE NDIWE BABA WA MATAIFAA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UNATENDA MAMBO YA AJABU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NINAKIRI YALE UYATENDAYO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HAKIKA WEWE NI MWEMA</a:t>
            </a:r>
            <a:endParaRPr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235"/>
          <p:cNvSpPr txBox="1">
            <a:spLocks noGrp="1"/>
          </p:cNvSpPr>
          <p:nvPr>
            <p:ph type="body" idx="1"/>
          </p:nvPr>
        </p:nvSpPr>
        <p:spPr>
          <a:xfrm>
            <a:off x="1016000" y="1522413"/>
            <a:ext cx="10270836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WITH A GRATEFUL HEART I LIFT </a:t>
            </a:r>
            <a:endParaRPr sz="5400" b="1">
              <a:solidFill>
                <a:schemeClr val="dk1"/>
              </a:solidFill>
            </a:endParaRPr>
          </a:p>
          <a:p>
            <a:pPr marL="342892" lvl="0" indent="-342892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MY HANDS TO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PROCLAIMING LORD </a:t>
            </a:r>
            <a:endParaRPr/>
          </a:p>
          <a:p>
            <a:pPr marL="342892" lvl="0" indent="-342892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  <a:p>
            <a:pPr marL="342892" lvl="0" indent="-342892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X2 </a:t>
            </a:r>
            <a:endParaRPr sz="5400"/>
          </a:p>
        </p:txBody>
      </p:sp>
      <p:sp>
        <p:nvSpPr>
          <p:cNvPr id="1382" name="Google Shape;1382;p2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8" name="Google Shape;15828;p234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WEWE NI MWEMA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HAUFANANISHWI,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WEWE NI MWEMA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/>
              <a:t>BABA</a:t>
            </a:r>
            <a:endParaRPr/>
          </a:p>
        </p:txBody>
      </p:sp>
    </p:spTree>
  </p:cSld>
  <p:clrMapOvr>
    <a:masterClrMapping/>
  </p:clrMapOvr>
</p:sld>
</file>

<file path=ppt/slides/slide2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3" name="Google Shape;15833;p234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5834" name="Google Shape;15834;p234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OH LORD OUR GOD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THERE IS NONE LIKE YOU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THERE HAS NOT BEEN THERE WILL NEVER BE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9" name="Google Shape;15839;p234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OH LORD OUR GOD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4" name="Google Shape;15844;p235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THE BLESSING</a:t>
            </a:r>
            <a:endParaRPr/>
          </a:p>
        </p:txBody>
      </p:sp>
      <p:sp>
        <p:nvSpPr>
          <p:cNvPr id="15845" name="Google Shape;15845;p2350"/>
          <p:cNvSpPr txBox="1">
            <a:spLocks noGrp="1"/>
          </p:cNvSpPr>
          <p:nvPr>
            <p:ph type="body" idx="1"/>
          </p:nvPr>
        </p:nvSpPr>
        <p:spPr>
          <a:xfrm>
            <a:off x="228599" y="1583635"/>
            <a:ext cx="11865429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THE LORD BLESS YOU AND KEEP YOU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MAKE HIS FACE SHINE UPON YOU 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AND BE GRACIOUS TO YOU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THE LORD TURN HIS FACE TOWARD YOU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AND GIVE YOU PEACE</a:t>
            </a:r>
            <a:endParaRPr/>
          </a:p>
        </p:txBody>
      </p:sp>
    </p:spTree>
  </p:cSld>
  <p:clrMapOvr>
    <a:masterClrMapping/>
  </p:clrMapOvr>
</p:sld>
</file>

<file path=ppt/slides/slide2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0" name="Google Shape;15850;p235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AMEN, AMEN, AMEN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AMEN, AMEN, AMEN</a:t>
            </a:r>
            <a:endParaRPr/>
          </a:p>
        </p:txBody>
      </p:sp>
    </p:spTree>
  </p:cSld>
  <p:clrMapOvr>
    <a:masterClrMapping/>
  </p:clrMapOvr>
</p:sld>
</file>

<file path=ppt/slides/slide2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5" name="Google Shape;15855;p2352"/>
          <p:cNvSpPr txBox="1">
            <a:spLocks noGrp="1"/>
          </p:cNvSpPr>
          <p:nvPr>
            <p:ph type="body" idx="1"/>
          </p:nvPr>
        </p:nvSpPr>
        <p:spPr>
          <a:xfrm>
            <a:off x="0" y="1583635"/>
            <a:ext cx="12192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MAY HIS FAVOR BE UPON YOU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AND A THOUSAND GENERATIONS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AND YOUR FAMILY AND YOUR CHILDREN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AND THEIR CHILDREN, AND THEIR CHILDREN</a:t>
            </a:r>
            <a:endParaRPr/>
          </a:p>
        </p:txBody>
      </p:sp>
    </p:spTree>
  </p:cSld>
  <p:clrMapOvr>
    <a:masterClrMapping/>
  </p:clrMapOvr>
</p:sld>
</file>

<file path=ppt/slides/slide2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0" name="Google Shape;15860;p2353"/>
          <p:cNvSpPr txBox="1">
            <a:spLocks noGrp="1"/>
          </p:cNvSpPr>
          <p:nvPr>
            <p:ph type="body" idx="1"/>
          </p:nvPr>
        </p:nvSpPr>
        <p:spPr>
          <a:xfrm>
            <a:off x="0" y="1583635"/>
            <a:ext cx="12192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MAY HIS PRESENCE GO BEFORE YOU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AND BEHIND YOU, AND BESIDE YOU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ALL AROUND YOU, AND WITHIN YOU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HE IS WITH YOU, HE IS WITH YOU</a:t>
            </a:r>
            <a:endParaRPr/>
          </a:p>
        </p:txBody>
      </p:sp>
    </p:spTree>
  </p:cSld>
  <p:clrMapOvr>
    <a:masterClrMapping/>
  </p:clrMapOvr>
</p:sld>
</file>

<file path=ppt/slides/slide2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5" name="Google Shape;15865;p2354"/>
          <p:cNvSpPr txBox="1">
            <a:spLocks noGrp="1"/>
          </p:cNvSpPr>
          <p:nvPr>
            <p:ph type="body" idx="1"/>
          </p:nvPr>
        </p:nvSpPr>
        <p:spPr>
          <a:xfrm>
            <a:off x="0" y="1583635"/>
            <a:ext cx="12192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IN THE MORNING, IN THE EVENING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IN YOUR COMING, AND YOUR GOING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IN YOUR WEEPING, AND REJOICING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HE IS FOR YOU, HE IS FOR YOU</a:t>
            </a:r>
            <a:endParaRPr/>
          </a:p>
        </p:txBody>
      </p:sp>
    </p:spTree>
  </p:cSld>
  <p:clrMapOvr>
    <a:masterClrMapping/>
  </p:clrMapOvr>
</p:sld>
</file>

<file path=ppt/slides/slide2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0" name="Google Shape;15870;p2355"/>
          <p:cNvSpPr txBox="1">
            <a:spLocks noGrp="1"/>
          </p:cNvSpPr>
          <p:nvPr>
            <p:ph type="body" idx="1"/>
          </p:nvPr>
        </p:nvSpPr>
        <p:spPr>
          <a:xfrm>
            <a:off x="0" y="1583635"/>
            <a:ext cx="12192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HE IS FOR YOU, HE IS FOR YOU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HE IS FOR YOU, HE IS FOR YOU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/>
              <a:t>HE IS FOR YOU, HE IS FOR YOU</a:t>
            </a:r>
            <a:endParaRPr/>
          </a:p>
        </p:txBody>
      </p:sp>
    </p:spTree>
  </p:cSld>
  <p:clrMapOvr>
    <a:masterClrMapping/>
  </p:clrMapOvr>
</p:sld>
</file>

<file path=ppt/slides/slide2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5" name="Google Shape;15875;p235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AMEN, AMEN, AMEN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AMEN, AMEN, AMEN</a:t>
            </a:r>
            <a:endParaRPr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236"/>
          <p:cNvSpPr txBox="1">
            <a:spLocks noGrp="1"/>
          </p:cNvSpPr>
          <p:nvPr>
            <p:ph type="body" idx="1"/>
          </p:nvPr>
        </p:nvSpPr>
        <p:spPr>
          <a:xfrm>
            <a:off x="1440873" y="1522413"/>
            <a:ext cx="977207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  GREAT ARE YOU LORD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GREATLY TO BE PRAISED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GREATLY TO BE PRAISED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FATHER YOU REIGN x2</a:t>
            </a:r>
            <a:endParaRPr sz="5400" dirty="0"/>
          </a:p>
        </p:txBody>
      </p:sp>
      <p:sp>
        <p:nvSpPr>
          <p:cNvPr id="1389" name="Google Shape;1389;p2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0" name="Google Shape;15880;p2357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lvl="0">
              <a:buSzPts val="5300"/>
            </a:pPr>
            <a:r>
              <a:rPr lang="en-GB" dirty="0"/>
              <a:t>GOD IS A GOOD GOD </a:t>
            </a:r>
          </a:p>
        </p:txBody>
      </p:sp>
      <p:sp>
        <p:nvSpPr>
          <p:cNvPr id="15881" name="Google Shape;15881;p2357"/>
          <p:cNvSpPr txBox="1">
            <a:spLocks noGrp="1"/>
          </p:cNvSpPr>
          <p:nvPr>
            <p:ph type="body" idx="1"/>
          </p:nvPr>
        </p:nvSpPr>
        <p:spPr>
          <a:xfrm>
            <a:off x="152400" y="1583635"/>
            <a:ext cx="11723914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GB" dirty="0"/>
              <a:t>GOD IS A GOOD GOD </a:t>
            </a:r>
          </a:p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GB" dirty="0"/>
              <a:t>YES HE IS</a:t>
            </a:r>
          </a:p>
          <a:p>
            <a:pPr marL="91438" lvl="0" indent="-336550">
              <a:spcBef>
                <a:spcPts val="0"/>
              </a:spcBef>
              <a:buSzPts val="5300"/>
            </a:pPr>
            <a:r>
              <a:rPr lang="en-GB" dirty="0"/>
              <a:t>GOD IS A GOOD GOD </a:t>
            </a:r>
          </a:p>
          <a:p>
            <a:pPr marL="91438" lvl="0" indent="-336550">
              <a:spcBef>
                <a:spcPts val="0"/>
              </a:spcBef>
              <a:buSzPts val="5300"/>
            </a:pPr>
            <a:r>
              <a:rPr lang="en-GB" dirty="0"/>
              <a:t>YES HE IS</a:t>
            </a:r>
          </a:p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endParaRPr lang="en-GB" dirty="0"/>
          </a:p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endParaRPr lang="en-GB" dirty="0"/>
          </a:p>
        </p:txBody>
      </p:sp>
    </p:spTree>
  </p:cSld>
  <p:clrMapOvr>
    <a:masterClrMapping/>
  </p:clrMapOvr>
</p:sld>
</file>

<file path=ppt/slides/slide2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1" name="Google Shape;15881;p2357"/>
          <p:cNvSpPr txBox="1">
            <a:spLocks noGrp="1"/>
          </p:cNvSpPr>
          <p:nvPr>
            <p:ph type="body" idx="1"/>
          </p:nvPr>
        </p:nvSpPr>
        <p:spPr>
          <a:xfrm>
            <a:off x="152400" y="1583635"/>
            <a:ext cx="11723914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endParaRPr lang="en-GB" dirty="0"/>
          </a:p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GB" dirty="0"/>
              <a:t>HE LIFTS ME UP </a:t>
            </a:r>
            <a:r>
              <a:rPr lang="en-GB" dirty="0" err="1"/>
              <a:t>UP</a:t>
            </a:r>
            <a:r>
              <a:rPr lang="en-GB" dirty="0"/>
              <a:t> </a:t>
            </a:r>
            <a:r>
              <a:rPr lang="en-GB" dirty="0" err="1"/>
              <a:t>UP</a:t>
            </a:r>
            <a:endParaRPr lang="en-GB" dirty="0"/>
          </a:p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GB" dirty="0"/>
              <a:t>HE TURNS ME ROUND </a:t>
            </a:r>
          </a:p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GB" dirty="0"/>
              <a:t>HE SETS MY FEET ON HIGHER GROUND 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815C62-7E2A-4F3F-95BD-CD138670D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82419"/>
      </p:ext>
    </p:extLst>
  </p:cSld>
  <p:clrMapOvr>
    <a:masterClrMapping/>
  </p:clrMapOvr>
</p:sld>
</file>

<file path=ppt/slides/slide2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0" name="Google Shape;15880;p2357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KWA SHANGWE</a:t>
            </a:r>
            <a:endParaRPr/>
          </a:p>
        </p:txBody>
      </p:sp>
      <p:sp>
        <p:nvSpPr>
          <p:cNvPr id="15881" name="Google Shape;15881;p2357"/>
          <p:cNvSpPr txBox="1">
            <a:spLocks noGrp="1"/>
          </p:cNvSpPr>
          <p:nvPr>
            <p:ph type="body" idx="1"/>
          </p:nvPr>
        </p:nvSpPr>
        <p:spPr>
          <a:xfrm>
            <a:off x="152400" y="1583635"/>
            <a:ext cx="11723914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WE HAVE COME TO WORSHIP YOU ONLY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KING OF KINGS LION OF JUDAH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EEH BWANA TWAKUABUDU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MFALME SIMBA WA YUDA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9377994"/>
      </p:ext>
    </p:extLst>
  </p:cSld>
  <p:clrMapOvr>
    <a:masterClrMapping/>
  </p:clrMapOvr>
</p:sld>
</file>

<file path=ppt/slides/slide2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6" name="Google Shape;15886;p235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WE ENTER YOUR COURTS TODAY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BRINGING OUR OFFERING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LIFTING OUR HANDS IN PRAISE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GIVING YOU EVERYTHING</a:t>
            </a:r>
            <a:endParaRPr dirty="0"/>
          </a:p>
        </p:txBody>
      </p:sp>
    </p:spTree>
  </p:cSld>
  <p:clrMapOvr>
    <a:masterClrMapping/>
  </p:clrMapOvr>
</p:sld>
</file>

<file path=ppt/slides/slide2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1" name="Google Shape;15891;p235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KWA SHANGWE EEH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TWAKUSIFU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MILELE EEH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NA MILELE</a:t>
            </a:r>
            <a:endParaRPr/>
          </a:p>
        </p:txBody>
      </p:sp>
    </p:spTree>
  </p:cSld>
  <p:clrMapOvr>
    <a:masterClrMapping/>
  </p:clrMapOvr>
</p:sld>
</file>

<file path=ppt/slides/slide2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6" name="Google Shape;15896;p2360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HALLELUJAH WE LIFT YOU LORD TODAY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HALLELUJAH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HALLELUJAH WE PRAISE YOUR NAME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HALLELUJAH</a:t>
            </a:r>
            <a:endParaRPr/>
          </a:p>
        </p:txBody>
      </p:sp>
    </p:spTree>
  </p:cSld>
  <p:clrMapOvr>
    <a:masterClrMapping/>
  </p:clrMapOvr>
</p:sld>
</file>

<file path=ppt/slides/slide2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1" name="Google Shape;15901;p236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dirty="0"/>
              <a:t>LET YOUR GLORY FILL THIS HOUSE </a:t>
            </a:r>
            <a:endParaRPr dirty="0"/>
          </a:p>
        </p:txBody>
      </p:sp>
      <p:sp>
        <p:nvSpPr>
          <p:cNvPr id="15902" name="Google Shape;15902;p236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LET YOUR GLORY FILL THIS HOUSE O LORD!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LET YOUR PRESENCE FILL MY HEART.</a:t>
            </a:r>
            <a:endParaRPr dirty="0"/>
          </a:p>
        </p:txBody>
      </p:sp>
    </p:spTree>
  </p:cSld>
  <p:clrMapOvr>
    <a:masterClrMapping/>
  </p:clrMapOvr>
</p:sld>
</file>

<file path=ppt/slides/slide2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7" name="Google Shape;15907;p2362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LET EACH VESSEL OFFER UNTO YOU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A SACRIFICE OF PRAISE.</a:t>
            </a:r>
            <a:endParaRPr/>
          </a:p>
        </p:txBody>
      </p:sp>
    </p:spTree>
  </p:cSld>
  <p:clrMapOvr>
    <a:masterClrMapping/>
  </p:clrMapOvr>
</p:sld>
</file>

<file path=ppt/slides/slide2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2" name="Google Shape;15912;p2363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YOU ALONE ARE HOLY.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YOU ALONE ARE WORTHY.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YOU DESERVE THE GLORY.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JESUS YOU ALONE.</a:t>
            </a:r>
            <a:endParaRPr dirty="0"/>
          </a:p>
        </p:txBody>
      </p:sp>
    </p:spTree>
  </p:cSld>
  <p:clrMapOvr>
    <a:masterClrMapping/>
  </p:clrMapOvr>
</p:sld>
</file>

<file path=ppt/slides/slide2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7" name="Google Shape;15917;p2364"/>
          <p:cNvSpPr txBox="1">
            <a:spLocks noGrp="1"/>
          </p:cNvSpPr>
          <p:nvPr>
            <p:ph type="title"/>
          </p:nvPr>
        </p:nvSpPr>
        <p:spPr>
          <a:xfrm>
            <a:off x="1108166" y="413657"/>
            <a:ext cx="10027920" cy="1615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OUR GOD REIGNS</a:t>
            </a:r>
            <a:br>
              <a:rPr lang="en-US"/>
            </a:br>
            <a:endParaRPr/>
          </a:p>
        </p:txBody>
      </p:sp>
      <p:sp>
        <p:nvSpPr>
          <p:cNvPr id="15918" name="Google Shape;15918;p236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OUR GOD REIGNS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OUR GOD REIGNS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FOREVER YOUR KINGDOM REIGNS</a:t>
            </a:r>
            <a:endParaRPr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237"/>
          <p:cNvSpPr txBox="1">
            <a:spLocks noGrp="1"/>
          </p:cNvSpPr>
          <p:nvPr>
            <p:ph type="body" idx="1"/>
          </p:nvPr>
        </p:nvSpPr>
        <p:spPr>
          <a:xfrm>
            <a:off x="1182254" y="1522413"/>
            <a:ext cx="10446327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GREAT ARE YOU LORD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GREAT ARE YOU LORD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GREAT ARE YOU LORD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GREAT ARE YOU LORD</a:t>
            </a: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396" name="Google Shape;1396;p2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3" name="Google Shape;15923;p2365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HE REIGNS, HE REIGNS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HE REIGNS, HE REIGNS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HE REIGNS, HE REIGNS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HE REIGNS</a:t>
            </a:r>
            <a:endParaRPr/>
          </a:p>
        </p:txBody>
      </p:sp>
    </p:spTree>
  </p:cSld>
  <p:clrMapOvr>
    <a:masterClrMapping/>
  </p:clrMapOvr>
</p:sld>
</file>

<file path=ppt/slides/slide2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8" name="Google Shape;15928;p236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HOLY ARE YOU LORD</a:t>
            </a:r>
            <a:endParaRPr/>
          </a:p>
        </p:txBody>
      </p:sp>
      <p:sp>
        <p:nvSpPr>
          <p:cNvPr id="15929" name="Google Shape;15929;p2366"/>
          <p:cNvSpPr txBox="1">
            <a:spLocks noGrp="1"/>
          </p:cNvSpPr>
          <p:nvPr>
            <p:ph type="body" idx="1"/>
          </p:nvPr>
        </p:nvSpPr>
        <p:spPr>
          <a:xfrm>
            <a:off x="326571" y="1572749"/>
            <a:ext cx="109728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CAN YOU HEAR THE SOUND OF HEAVEN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LIKE THE SOUND OF MANY WATERS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IT'S THE SOUND OF WORSHIP, COMING FROM HIS THRONE</a:t>
            </a:r>
            <a:endParaRPr/>
          </a:p>
        </p:txBody>
      </p:sp>
    </p:spTree>
  </p:cSld>
  <p:clrMapOvr>
    <a:masterClrMapping/>
  </p:clrMapOvr>
</p:sld>
</file>

<file path=ppt/slides/slide2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4" name="Google Shape;15934;p2367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THERE ARE CRIES OF ADORATION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AS MEN FROM EVERY NATION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LIFT THEIR VOICE TO MAKE HIS GLORY KNOWN, SINGING</a:t>
            </a:r>
            <a:endParaRPr dirty="0"/>
          </a:p>
        </p:txBody>
      </p:sp>
    </p:spTree>
  </p:cSld>
  <p:clrMapOvr>
    <a:masterClrMapping/>
  </p:clrMapOvr>
</p:sld>
</file>

<file path=ppt/slides/slide2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9" name="Google Shape;15939;p2368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HOLY, HOLY, HOLY ARE YOU LORD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HOLY, HOLY, HOLY ARE YOU LORD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 ELDERS AND ANGELS BOW</a:t>
            </a:r>
            <a:endParaRPr/>
          </a:p>
        </p:txBody>
      </p:sp>
    </p:spTree>
  </p:cSld>
  <p:clrMapOvr>
    <a:masterClrMapping/>
  </p:clrMapOvr>
</p:sld>
</file>

<file path=ppt/slides/slide2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4" name="Google Shape;15944;p2369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 REDEEMED WORSHIP YOU NOW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HOLY, HOLY, HOLY ARE YOU LORD</a:t>
            </a:r>
            <a:endParaRPr/>
          </a:p>
        </p:txBody>
      </p:sp>
    </p:spTree>
  </p:cSld>
  <p:clrMapOvr>
    <a:masterClrMapping/>
  </p:clrMapOvr>
</p:sld>
</file>

<file path=ppt/slides/slide2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9" name="Google Shape;15949;p2370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CAN YOU HEAR THE SOUND OF HEAVEN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LIKE THE SOUND OF MANY WATERS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IT'S THE SOUND OF WORSHIP, COMING FROM HIS THRONE</a:t>
            </a:r>
            <a:endParaRPr/>
          </a:p>
        </p:txBody>
      </p:sp>
    </p:spTree>
  </p:cSld>
  <p:clrMapOvr>
    <a:masterClrMapping/>
  </p:clrMapOvr>
</p:sld>
</file>

<file path=ppt/slides/slide2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4" name="Google Shape;15954;p2371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THERE ARE CRIES OF ADORATION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AS MEN FROM EVERY NATION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LIFT THEIR VOICE TO MAKE HIS GLORY KNOWN, SINGING</a:t>
            </a:r>
            <a:endParaRPr dirty="0"/>
          </a:p>
        </p:txBody>
      </p:sp>
    </p:spTree>
  </p:cSld>
  <p:clrMapOvr>
    <a:masterClrMapping/>
  </p:clrMapOvr>
</p:sld>
</file>

<file path=ppt/slides/slide2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9" name="Google Shape;15959;p237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TAWALA</a:t>
            </a:r>
            <a:endParaRPr/>
          </a:p>
        </p:txBody>
      </p:sp>
      <p:sp>
        <p:nvSpPr>
          <p:cNvPr id="15960" name="Google Shape;15960;p2372"/>
          <p:cNvSpPr txBox="1">
            <a:spLocks noGrp="1"/>
          </p:cNvSpPr>
          <p:nvPr>
            <p:ph type="body" idx="1"/>
          </p:nvPr>
        </p:nvSpPr>
        <p:spPr>
          <a:xfrm>
            <a:off x="805543" y="1583635"/>
            <a:ext cx="10319657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TAWALA MAISHA YANGU BWANA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TAWALA TAWALA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TAWALA MAISHA YANGU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OOH TAWALA EWE BWANA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5" name="Google Shape;15965;p2373"/>
          <p:cNvSpPr txBox="1">
            <a:spLocks noGrp="1"/>
          </p:cNvSpPr>
          <p:nvPr>
            <p:ph type="title"/>
          </p:nvPr>
        </p:nvSpPr>
        <p:spPr>
          <a:xfrm>
            <a:off x="978526" y="832869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ct val="98166"/>
              <a:buFont typeface="Calibri"/>
              <a:buNone/>
            </a:pPr>
            <a:r>
              <a:rPr lang="en-US" dirty="0"/>
              <a:t>WHAT A BEAUTIFUL NAME IT IS</a:t>
            </a:r>
            <a:br>
              <a:rPr lang="en-US" dirty="0"/>
            </a:br>
            <a:endParaRPr dirty="0"/>
          </a:p>
        </p:txBody>
      </p:sp>
      <p:sp>
        <p:nvSpPr>
          <p:cNvPr id="15966" name="Google Shape;15966;p2373"/>
          <p:cNvSpPr txBox="1">
            <a:spLocks noGrp="1"/>
          </p:cNvSpPr>
          <p:nvPr>
            <p:ph type="body" idx="1"/>
          </p:nvPr>
        </p:nvSpPr>
        <p:spPr>
          <a:xfrm>
            <a:off x="142504" y="1583635"/>
            <a:ext cx="12302836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YOU WERE THE WORD AT THE BEGINNING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ONE WITH GOD THE LORD MOST HIGH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YOUR HIDDEN GLORY IN CREATION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NOW REVEALED IN YOU OUR CHRIST</a:t>
            </a:r>
            <a:endParaRPr dirty="0"/>
          </a:p>
        </p:txBody>
      </p:sp>
    </p:spTree>
  </p:cSld>
  <p:clrMapOvr>
    <a:masterClrMapping/>
  </p:clrMapOvr>
</p:sld>
</file>

<file path=ppt/slides/slide2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1" name="Google Shape;15971;p2374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WHAT A BEAUTIFUL NAME IT 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WHAT A BEAUTIFUL NAME IT 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 NAME OF JESUS CHRIST MY KING</a:t>
            </a:r>
            <a:endParaRPr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238"/>
          <p:cNvSpPr txBox="1">
            <a:spLocks noGrp="1"/>
          </p:cNvSpPr>
          <p:nvPr>
            <p:ph type="title"/>
          </p:nvPr>
        </p:nvSpPr>
        <p:spPr>
          <a:xfrm>
            <a:off x="1154545" y="0"/>
            <a:ext cx="10178473" cy="117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BWANA WANGU NITAKUIMBIA</a:t>
            </a:r>
            <a:endParaRPr/>
          </a:p>
        </p:txBody>
      </p:sp>
      <p:sp>
        <p:nvSpPr>
          <p:cNvPr id="1403" name="Google Shape;1403;p238"/>
          <p:cNvSpPr txBox="1">
            <a:spLocks noGrp="1"/>
          </p:cNvSpPr>
          <p:nvPr>
            <p:ph type="body" idx="1"/>
          </p:nvPr>
        </p:nvSpPr>
        <p:spPr>
          <a:xfrm>
            <a:off x="332509" y="1543052"/>
            <a:ext cx="11554691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EH BWANA WANGU NITAKUIMBIA 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WAKATI NINGALI NA PUMZI NITAKUIMBIA 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EH BWANA</a:t>
            </a:r>
            <a:endParaRPr/>
          </a:p>
        </p:txBody>
      </p:sp>
      <p:sp>
        <p:nvSpPr>
          <p:cNvPr id="1404" name="Google Shape;1404;p2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6" name="Google Shape;15976;p2375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WHAT A BEAUTIFUL NAME IT 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NOTHING COMPARES TO THIS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WHAT A BEAUTIFUL NAME IT 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 NAME OF JESUS</a:t>
            </a:r>
            <a:endParaRPr/>
          </a:p>
        </p:txBody>
      </p:sp>
    </p:spTree>
  </p:cSld>
  <p:clrMapOvr>
    <a:masterClrMapping/>
  </p:clrMapOvr>
</p:sld>
</file>

<file path=ppt/slides/slide2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2" name="Google Shape;15982;p2376"/>
          <p:cNvSpPr txBox="1">
            <a:spLocks noGrp="1"/>
          </p:cNvSpPr>
          <p:nvPr>
            <p:ph type="body" idx="1"/>
          </p:nvPr>
        </p:nvSpPr>
        <p:spPr>
          <a:xfrm>
            <a:off x="-178130" y="1583635"/>
            <a:ext cx="12516592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YOU DIDN’T WANT HEAVEN WITHOUT US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SO JESUS YOU BROUGHT HEAVEN DOWN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MY SIN WAS GREAT YOUR LOVE WAS GREATER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WHAT COULD SEPARATE US NOW</a:t>
            </a:r>
            <a:endParaRPr/>
          </a:p>
        </p:txBody>
      </p:sp>
    </p:spTree>
  </p:cSld>
  <p:clrMapOvr>
    <a:masterClrMapping/>
  </p:clrMapOvr>
</p:sld>
</file>

<file path=ppt/slides/slide2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7" name="Google Shape;15987;p2377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WHAT A WONDERFUL NAME IT 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WHAT A WONDERFUL NAME IT 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 NAME OF JESUS CHRIST MY KING</a:t>
            </a:r>
            <a:endParaRPr/>
          </a:p>
        </p:txBody>
      </p:sp>
    </p:spTree>
  </p:cSld>
  <p:clrMapOvr>
    <a:masterClrMapping/>
  </p:clrMapOvr>
</p:sld>
</file>

<file path=ppt/slides/slide2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3" name="Google Shape;15993;p2378"/>
          <p:cNvSpPr txBox="1">
            <a:spLocks noGrp="1"/>
          </p:cNvSpPr>
          <p:nvPr>
            <p:ph type="body" idx="1"/>
          </p:nvPr>
        </p:nvSpPr>
        <p:spPr>
          <a:xfrm>
            <a:off x="45522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WHAT A WONDERFUL NAME IT 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NOTHING COMPARES TO THIS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WHAT A WONDERFUL NAME IT 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 NAME OF JESUS</a:t>
            </a:r>
            <a:endParaRPr/>
          </a:p>
        </p:txBody>
      </p:sp>
    </p:spTree>
  </p:cSld>
  <p:clrMapOvr>
    <a:masterClrMapping/>
  </p:clrMapOvr>
</p:sld>
</file>

<file path=ppt/slides/slide2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8" name="Google Shape;15998;p2379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DEATH COULD NOT HOLD YOU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 VEIL TORE BEFORE YOU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YOU SILENCE THE BOAST OF SIN AND GRAVE</a:t>
            </a:r>
            <a:endParaRPr/>
          </a:p>
        </p:txBody>
      </p:sp>
    </p:spTree>
  </p:cSld>
  <p:clrMapOvr>
    <a:masterClrMapping/>
  </p:clrMapOvr>
</p:sld>
</file>

<file path=ppt/slides/slide2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3" name="Google Shape;16003;p2380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THE HEAVENS ARE ROARING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THE PRAISE OF YOUR GLORY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FOR YOU ARE RAISED TO LIFE AGAIN</a:t>
            </a:r>
            <a:endParaRPr dirty="0"/>
          </a:p>
        </p:txBody>
      </p:sp>
    </p:spTree>
  </p:cSld>
  <p:clrMapOvr>
    <a:masterClrMapping/>
  </p:clrMapOvr>
</p:sld>
</file>

<file path=ppt/slides/slide2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8" name="Google Shape;16008;p2381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YOU HAVE NO RIVAL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YOU HAVE NO EQUAL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NOW AND FOREVER GOD YOU REIGN</a:t>
            </a:r>
            <a:endParaRPr/>
          </a:p>
        </p:txBody>
      </p:sp>
    </p:spTree>
  </p:cSld>
  <p:clrMapOvr>
    <a:masterClrMapping/>
  </p:clrMapOvr>
</p:sld>
</file>

<file path=ppt/slides/slide2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3" name="Google Shape;16013;p2382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YOURS IS THE KINGDOM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YOURS IS THE GLORY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YOURS IS THE NAME ABOVE ALL NAMES</a:t>
            </a:r>
            <a:endParaRPr dirty="0"/>
          </a:p>
        </p:txBody>
      </p:sp>
    </p:spTree>
  </p:cSld>
  <p:clrMapOvr>
    <a:masterClrMapping/>
  </p:clrMapOvr>
</p:sld>
</file>

<file path=ppt/slides/slide2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8" name="Google Shape;16018;p2383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WHAT A POWERFUL NAME IT IS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WHAT A POWERFUL NAME IT IS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THE NAME OF JESUS CHRIST MY KING</a:t>
            </a:r>
            <a:endParaRPr dirty="0"/>
          </a:p>
        </p:txBody>
      </p:sp>
    </p:spTree>
  </p:cSld>
  <p:clrMapOvr>
    <a:masterClrMapping/>
  </p:clrMapOvr>
</p:sld>
</file>

<file path=ppt/slides/slide2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3" name="Google Shape;16023;p2384"/>
          <p:cNvSpPr txBox="1">
            <a:spLocks noGrp="1"/>
          </p:cNvSpPr>
          <p:nvPr>
            <p:ph type="body" idx="1"/>
          </p:nvPr>
        </p:nvSpPr>
        <p:spPr>
          <a:xfrm>
            <a:off x="478971" y="1583635"/>
            <a:ext cx="11430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WHAT A POWERFUL NAME IT 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NOTHING CAN STAND AGAINST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WHAT A POWERFUL NAME IT IS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 NAME OF JESUS</a:t>
            </a:r>
            <a:endParaRPr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239"/>
          <p:cNvSpPr txBox="1">
            <a:spLocks noGrp="1"/>
          </p:cNvSpPr>
          <p:nvPr>
            <p:ph type="body" idx="1"/>
          </p:nvPr>
        </p:nvSpPr>
        <p:spPr>
          <a:xfrm>
            <a:off x="110836" y="1551709"/>
            <a:ext cx="11933382" cy="388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MFALME WANGU NITAKUIMBIA</a:t>
            </a:r>
            <a:endParaRPr/>
          </a:p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EH BABA WANGU, NITAKUIMBIA</a:t>
            </a:r>
            <a:endParaRPr/>
          </a:p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(WAKATI NINGALI NA PUMZI, NITAKUIMBIA) X2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411" name="Google Shape;1411;p2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9" name="Google Shape;16029;p238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GLORIOUS GOD</a:t>
            </a:r>
            <a:endParaRPr/>
          </a:p>
        </p:txBody>
      </p:sp>
      <p:sp>
        <p:nvSpPr>
          <p:cNvPr id="16030" name="Google Shape;16030;p238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GLORIOUS GOD, 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BEAUTIFUL KING,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EXCELLENT GOD, 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I BOW BEFORE YOUR THRONE</a:t>
            </a:r>
            <a:endParaRPr dirty="0"/>
          </a:p>
        </p:txBody>
      </p:sp>
    </p:spTree>
  </p:cSld>
  <p:clrMapOvr>
    <a:masterClrMapping/>
  </p:clrMapOvr>
</p:sld>
</file>

<file path=ppt/slides/slide2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5" name="Google Shape;16035;p238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036" name="Google Shape;16036;p238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BOW BEFORE YOUR THRONE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WORSHIP AT YOUR FEET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BOW BEFORE YOUR THRONE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YOU’RE THE GLORIOUS GOD</a:t>
            </a:r>
            <a:endParaRPr dirty="0"/>
          </a:p>
        </p:txBody>
      </p:sp>
    </p:spTree>
  </p:cSld>
  <p:clrMapOvr>
    <a:masterClrMapping/>
  </p:clrMapOvr>
</p:sld>
</file>

<file path=ppt/slides/slide2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1" name="Google Shape;16041;p2387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042" name="Google Shape;16042;p238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YOUR NAME IS ALPHA, OMEGA,</a:t>
            </a:r>
            <a:endParaRPr sz="5400"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AGELESS, CHANGELESS</a:t>
            </a:r>
            <a:endParaRPr sz="5400"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ALMIGHTY, JEHOVAH</a:t>
            </a:r>
            <a:endParaRPr sz="5400"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GLORIOUS GOD, I BOW BEFORE YOUR THRONE</a:t>
            </a:r>
            <a:endParaRPr sz="5400"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endParaRPr sz="5400" dirty="0"/>
          </a:p>
        </p:txBody>
      </p:sp>
    </p:spTree>
  </p:cSld>
  <p:clrMapOvr>
    <a:masterClrMapping/>
  </p:clrMapOvr>
</p:sld>
</file>

<file path=ppt/slides/slide2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4" name="Google Shape;16054;p2389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dirty="0"/>
              <a:t>NISIMAMISHE</a:t>
            </a:r>
            <a:endParaRPr dirty="0"/>
          </a:p>
        </p:txBody>
      </p:sp>
      <p:sp>
        <p:nvSpPr>
          <p:cNvPr id="16055" name="Google Shape;16055;p238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YESU UMEJIVIKA HAKI</a:t>
            </a:r>
            <a:endParaRPr sz="5400"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NA HESHIMA AAH</a:t>
            </a:r>
            <a:endParaRPr sz="5400"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PUMZI YA UHAI WAKO NI UPONYAJI</a:t>
            </a:r>
            <a:endParaRPr sz="5400"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KWA MATAIFA YOTE</a:t>
            </a:r>
            <a:endParaRPr sz="5400" dirty="0"/>
          </a:p>
        </p:txBody>
      </p:sp>
    </p:spTree>
  </p:cSld>
  <p:clrMapOvr>
    <a:masterClrMapping/>
  </p:clrMapOvr>
</p:sld>
</file>

<file path=ppt/slides/slide2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0" name="Google Shape;16060;p239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061" name="Google Shape;16061;p239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YESU UMEJIVIKA HAKI</a:t>
            </a:r>
            <a:endParaRPr sz="5400"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NA HESHIMA AH</a:t>
            </a:r>
            <a:endParaRPr sz="5400"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PUMZI YA UHAI WAKO NI UPONYAJI</a:t>
            </a:r>
            <a:endParaRPr sz="5400"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KWA MATAIFA YOTEE</a:t>
            </a:r>
            <a:endParaRPr sz="5400" dirty="0"/>
          </a:p>
        </p:txBody>
      </p:sp>
    </p:spTree>
  </p:cSld>
  <p:clrMapOvr>
    <a:masterClrMapping/>
  </p:clrMapOvr>
</p:sld>
</file>

<file path=ppt/slides/slide2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7" name="Google Shape;16067;p239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068" name="Google Shape;16068;p239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NISIMAMISHE KATIKA MLIMA WA UTUKUFU WAKO</a:t>
            </a:r>
            <a:endParaRPr sz="5400"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NIKUONE KWENYE KITI CHAKO CHA ENZI</a:t>
            </a:r>
            <a:endParaRPr sz="5400"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400" dirty="0"/>
              <a:t>SIKU ZOTE ZA MAISHA YANGU</a:t>
            </a:r>
            <a:endParaRPr sz="5400"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endParaRPr sz="5400"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endParaRPr sz="5400" dirty="0"/>
          </a:p>
        </p:txBody>
      </p:sp>
    </p:spTree>
  </p:cSld>
  <p:clrMapOvr>
    <a:masterClrMapping/>
  </p:clrMapOvr>
</p:sld>
</file>

<file path=ppt/slides/slide2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4" name="Google Shape;16074;p239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075" name="Google Shape;16075;p239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dirty="0"/>
              <a:t>ACHA UTUKUFU WAKO UENE-EE KWA MATAI-IFA YOTE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dirty="0"/>
              <a:t>TU-UONE UZURI WAKO BWANA-A PATAKATIFU PAKO</a:t>
            </a:r>
            <a:endParaRPr dirty="0"/>
          </a:p>
        </p:txBody>
      </p:sp>
    </p:spTree>
  </p:cSld>
  <p:clrMapOvr>
    <a:masterClrMapping/>
  </p:clrMapOvr>
</p:sld>
</file>

<file path=ppt/slides/slide2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1" name="Google Shape;16081;p2393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082" name="Google Shape;16082;p239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dirty="0"/>
              <a:t>NISIMAMISHE KATIKA MLIMA WA UTUKUFU WAKO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dirty="0"/>
              <a:t>NIKUONE KWENYE KITI CHAKO CHA ENZI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dirty="0"/>
              <a:t>SIKU ZOTE ZA MAISHA YANGU</a:t>
            </a:r>
            <a:endParaRPr dirty="0"/>
          </a:p>
        </p:txBody>
      </p:sp>
    </p:spTree>
  </p:cSld>
  <p:clrMapOvr>
    <a:masterClrMapping/>
  </p:clrMapOvr>
</p:sld>
</file>

<file path=ppt/slides/slide2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7" name="Google Shape;16087;p239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088" name="Google Shape;16088;p239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JESUS, NAME ABOVE ALL NAMES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BEAUTIFUL SAVIOUR, GLORIOUS LORD</a:t>
            </a:r>
            <a:endParaRPr/>
          </a:p>
        </p:txBody>
      </p:sp>
    </p:spTree>
  </p:cSld>
  <p:clrMapOvr>
    <a:masterClrMapping/>
  </p:clrMapOvr>
</p:sld>
</file>

<file path=ppt/slides/slide2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3" name="Google Shape;16093;p239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094" name="Google Shape;16094;p239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EMMANUEL, GOD IS WITH US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BLESSED REDEEMER, LIVING WORD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I HAVE A GOD WHO NEVER FAILS</a:t>
            </a:r>
            <a:endParaRPr/>
          </a:p>
        </p:txBody>
      </p:sp>
      <p:sp>
        <p:nvSpPr>
          <p:cNvPr id="208" name="Google Shape;208;p2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I HAVE A GOD WHO NEVER FAILS</a:t>
            </a:r>
            <a:br>
              <a:rPr lang="en-US" sz="5999" b="1"/>
            </a:br>
            <a:r>
              <a:rPr lang="en-US" b="1"/>
              <a:t>I HAVE A GOD WHO NEVER FAILS</a:t>
            </a:r>
            <a:br>
              <a:rPr lang="en-US" sz="5999" b="1"/>
            </a:br>
            <a:r>
              <a:rPr lang="en-US" b="1"/>
              <a:t>I HAVE A GOD WHO NEVER FAILS</a:t>
            </a:r>
            <a:endParaRPr sz="5999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240"/>
          <p:cNvSpPr txBox="1">
            <a:spLocks noGrp="1"/>
          </p:cNvSpPr>
          <p:nvPr>
            <p:ph type="body" idx="1"/>
          </p:nvPr>
        </p:nvSpPr>
        <p:spPr>
          <a:xfrm>
            <a:off x="110836" y="1551709"/>
            <a:ext cx="11933382" cy="388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EH BWANA WANGU NITAKUIMBIA X2</a:t>
            </a:r>
            <a:endParaRPr/>
          </a:p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WAKATI NINGALI NA PUMZI NITAKUIMBIA X2</a:t>
            </a:r>
            <a:endParaRPr/>
          </a:p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EH BWANA</a:t>
            </a:r>
            <a:endParaRPr/>
          </a:p>
        </p:txBody>
      </p:sp>
      <p:sp>
        <p:nvSpPr>
          <p:cNvPr id="1418" name="Google Shape;1418;p2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9" name="Google Shape;16099;p239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100" name="Google Shape;16100;p239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JESUS, NAME ABOVE ALL NAMES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BEAUTIFUL SAVIOUR, GLORIOUS LORD</a:t>
            </a:r>
            <a:endParaRPr/>
          </a:p>
        </p:txBody>
      </p:sp>
    </p:spTree>
  </p:cSld>
  <p:clrMapOvr>
    <a:masterClrMapping/>
  </p:clrMapOvr>
</p:sld>
</file>

<file path=ppt/slides/slide2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5" name="Google Shape;16105;p2397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106" name="Google Shape;16106;p239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EMMANUEL, GOD IS WITH US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BLESSED REDEEMER, LIVING WORD</a:t>
            </a:r>
            <a:endParaRPr/>
          </a:p>
        </p:txBody>
      </p:sp>
    </p:spTree>
  </p:cSld>
  <p:clrMapOvr>
    <a:masterClrMapping/>
  </p:clrMapOvr>
</p:sld>
</file>

<file path=ppt/slides/slide2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1" name="Google Shape;16111;p239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112" name="Google Shape;16112;p239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LORD I PRAISE YOUR NAME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JESUS NAME ABOVE ALL NAMES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JESUS, NAME ABOVE ALL NAMES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BEAUTIFUL SAVIOUR, GLORIOUS LORD</a:t>
            </a:r>
            <a:endParaRPr/>
          </a:p>
        </p:txBody>
      </p:sp>
    </p:spTree>
  </p:cSld>
  <p:clrMapOvr>
    <a:masterClrMapping/>
  </p:clrMapOvr>
</p:sld>
</file>

<file path=ppt/slides/slide2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8" name="Google Shape;16118;p2399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119" name="Google Shape;16119;p2399"/>
          <p:cNvSpPr txBox="1">
            <a:spLocks noGrp="1"/>
          </p:cNvSpPr>
          <p:nvPr>
            <p:ph type="body" idx="1"/>
          </p:nvPr>
        </p:nvSpPr>
        <p:spPr>
          <a:xfrm>
            <a:off x="498763" y="1583635"/>
            <a:ext cx="10806545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EMMANUEL, GOD IS WITH US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BLESSED REDEEMER, LIVING WORD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BLESSED REDEEMER, LIVING WORD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BLESSED REDEEMER, LIVING WORD</a:t>
            </a:r>
            <a:endParaRPr/>
          </a:p>
        </p:txBody>
      </p:sp>
    </p:spTree>
  </p:cSld>
  <p:clrMapOvr>
    <a:masterClrMapping/>
  </p:clrMapOvr>
</p:sld>
</file>

<file path=ppt/slides/slide2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5" name="Google Shape;16125;p240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JESUS THE NAME ABOVE ALL </a:t>
            </a:r>
            <a:endParaRPr/>
          </a:p>
        </p:txBody>
      </p:sp>
      <p:sp>
        <p:nvSpPr>
          <p:cNvPr id="16126" name="Google Shape;16126;p240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0129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None/>
            </a:pPr>
            <a:r>
              <a:rPr lang="en-US" sz="5100" b="1"/>
              <a:t>JESUS THE NAME ABOVE ALL OTHER NAMES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100"/>
              <a:buNone/>
            </a:pPr>
            <a:r>
              <a:rPr lang="en-US" sz="5100" b="1"/>
              <a:t>NONE IN THE HEAVENS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100"/>
              <a:buNone/>
            </a:pPr>
            <a:r>
              <a:rPr lang="en-US" sz="5100" b="1"/>
              <a:t>NONE IN THE EARTH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100"/>
              <a:buNone/>
            </a:pPr>
            <a:r>
              <a:rPr lang="en-US" sz="5100" b="1"/>
              <a:t>NONE ALL AROUND IS GREATER THAN HIM</a:t>
            </a:r>
            <a:endParaRPr/>
          </a:p>
          <a:p>
            <a:pPr marL="201290" lvl="1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5100"/>
              <a:buNone/>
            </a:pPr>
            <a:endParaRPr sz="5100" b="1"/>
          </a:p>
        </p:txBody>
      </p:sp>
      <p:sp>
        <p:nvSpPr>
          <p:cNvPr id="16127" name="Google Shape;16127;p24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2" name="Google Shape;16132;p240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YOU ARE WORTHY OF IT ALL</a:t>
            </a:r>
            <a:endParaRPr/>
          </a:p>
        </p:txBody>
      </p:sp>
      <p:sp>
        <p:nvSpPr>
          <p:cNvPr id="16133" name="Google Shape;16133;p240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ALL THE SAINTS AND ANGELS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THEY BOW BEFORE YOUR THRONE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ALL THE ELDERS CAST THEIR CROWNS</a:t>
            </a:r>
            <a:endParaRPr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/>
              <a:t>BEFORE THE LAMB OF GOD AND SING</a:t>
            </a:r>
            <a:endParaRPr sz="5000"/>
          </a:p>
        </p:txBody>
      </p:sp>
    </p:spTree>
  </p:cSld>
  <p:clrMapOvr>
    <a:masterClrMapping/>
  </p:clrMapOvr>
</p:sld>
</file>

<file path=ppt/slides/slide2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9" name="Google Shape;16139;p2402"/>
          <p:cNvSpPr txBox="1">
            <a:spLocks noGrp="1"/>
          </p:cNvSpPr>
          <p:nvPr>
            <p:ph type="body" idx="1"/>
          </p:nvPr>
        </p:nvSpPr>
        <p:spPr>
          <a:xfrm>
            <a:off x="-121920" y="1583635"/>
            <a:ext cx="12313919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dirty="0"/>
              <a:t>YOU ARE WORTHY OF IT ALL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dirty="0"/>
              <a:t>YOU ARE WORTHY OF IT ALL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dirty="0"/>
              <a:t>FOR FROM YOU ARE ALL THINGS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dirty="0"/>
              <a:t>AND TO YOU ARE ALL THINGS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dirty="0"/>
              <a:t>YOU DESERVE THE GLORY</a:t>
            </a:r>
            <a:endParaRPr sz="5000" dirty="0"/>
          </a:p>
        </p:txBody>
      </p:sp>
    </p:spTree>
  </p:cSld>
  <p:clrMapOvr>
    <a:masterClrMapping/>
  </p:clrMapOvr>
</p:sld>
</file>

<file path=ppt/slides/slide2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5" name="Google Shape;16145;p2403"/>
          <p:cNvSpPr txBox="1">
            <a:spLocks noGrp="1"/>
          </p:cNvSpPr>
          <p:nvPr>
            <p:ph type="body" idx="1"/>
          </p:nvPr>
        </p:nvSpPr>
        <p:spPr>
          <a:xfrm>
            <a:off x="-121920" y="1583635"/>
            <a:ext cx="12313919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DAY AND NIGHT NIGHT AND DAY LET INCENSE ARISE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DAY AND NIGHT NIGHT AND DAY LET INCENSE ARISE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/>
              <a:t>x2</a:t>
            </a:r>
            <a:endParaRPr/>
          </a:p>
        </p:txBody>
      </p:sp>
    </p:spTree>
  </p:cSld>
  <p:clrMapOvr>
    <a:masterClrMapping/>
  </p:clrMapOvr>
</p:sld>
</file>

<file path=ppt/slides/slide2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1" name="Google Shape;16151;p2404"/>
          <p:cNvSpPr txBox="1">
            <a:spLocks noGrp="1"/>
          </p:cNvSpPr>
          <p:nvPr>
            <p:ph type="body" idx="1"/>
          </p:nvPr>
        </p:nvSpPr>
        <p:spPr>
          <a:xfrm>
            <a:off x="-121920" y="1583635"/>
            <a:ext cx="12313919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dirty="0"/>
              <a:t>I EXALT THEE</a:t>
            </a:r>
            <a:endParaRPr dirty="0"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dirty="0"/>
              <a:t>I EXALT THEE</a:t>
            </a:r>
            <a:endParaRPr dirty="0"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dirty="0"/>
              <a:t>I EXALT THEE OH LORD</a:t>
            </a:r>
            <a:endParaRPr dirty="0"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dirty="0"/>
              <a:t>X2</a:t>
            </a:r>
            <a:endParaRPr dirty="0"/>
          </a:p>
        </p:txBody>
      </p:sp>
    </p:spTree>
  </p:cSld>
  <p:clrMapOvr>
    <a:masterClrMapping/>
  </p:clrMapOvr>
</p:sld>
</file>

<file path=ppt/slides/slide2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6" name="Google Shape;16156;p2405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MIMI NI PUNGUE</a:t>
            </a:r>
            <a:endParaRPr/>
          </a:p>
        </p:txBody>
      </p:sp>
      <p:sp>
        <p:nvSpPr>
          <p:cNvPr id="16157" name="Google Shape;16157;p240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MIMI NI PUNGUE, WEWE UONGOZEKE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MIMI NI PUNGUE, WEWE UONGOZEKE</a:t>
            </a:r>
            <a:endParaRPr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241"/>
          <p:cNvSpPr txBox="1">
            <a:spLocks noGrp="1"/>
          </p:cNvSpPr>
          <p:nvPr>
            <p:ph type="body" idx="1"/>
          </p:nvPr>
        </p:nvSpPr>
        <p:spPr>
          <a:xfrm>
            <a:off x="110836" y="1551709"/>
            <a:ext cx="11933382" cy="388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NIKUIMBIE, JE?</a:t>
            </a:r>
            <a:endParaRPr/>
          </a:p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NIKUCHEZEE, JE?</a:t>
            </a:r>
            <a:endParaRPr/>
          </a:p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( WAKATI NINGALI NA PUMZI, NITAKUIMBIA ) X2</a:t>
            </a:r>
            <a:endParaRPr sz="5400" b="1">
              <a:solidFill>
                <a:srgbClr val="000000"/>
              </a:solidFill>
            </a:endParaRPr>
          </a:p>
        </p:txBody>
      </p:sp>
      <p:sp>
        <p:nvSpPr>
          <p:cNvPr id="1425" name="Google Shape;1425;p2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2" name="Google Shape;16162;p240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163" name="Google Shape;16163;p240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UONGOZEKE YESU, UONGOZEKE SANA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MIMI NI PUNGUE, WEWE UONGOZEKE</a:t>
            </a:r>
            <a:endParaRPr/>
          </a:p>
        </p:txBody>
      </p:sp>
    </p:spTree>
  </p:cSld>
  <p:clrMapOvr>
    <a:masterClrMapping/>
  </p:clrMapOvr>
</p:sld>
</file>

<file path=ppt/slides/slide2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8" name="Google Shape;16168;p2407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169" name="Google Shape;16169;p2407"/>
          <p:cNvSpPr txBox="1">
            <a:spLocks noGrp="1"/>
          </p:cNvSpPr>
          <p:nvPr>
            <p:ph type="body" idx="1"/>
          </p:nvPr>
        </p:nvSpPr>
        <p:spPr>
          <a:xfrm>
            <a:off x="0" y="1440874"/>
            <a:ext cx="121920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CAN YOU HEAR THE SOUND OF HEAVEN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LIKE THE SOUND OF MANY WATERS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SINGING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IT'S THE SOUND OF WORSHIP, COMING FROM HIS THRONE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4" name="Google Shape;16174;p240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175" name="Google Shape;16175;p240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THERE ARE CRIES OF ADORATION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AS MEN FROM EVERY NATION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LIFT THEIR VOICE TO MAKE HIS GLORY KNOWN, </a:t>
            </a:r>
            <a:endParaRPr dirty="0"/>
          </a:p>
        </p:txBody>
      </p:sp>
    </p:spTree>
  </p:cSld>
  <p:clrMapOvr>
    <a:masterClrMapping/>
  </p:clrMapOvr>
</p:sld>
</file>

<file path=ppt/slides/slide2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0" name="Google Shape;16180;p2409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181" name="Google Shape;16181;p240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HOLY, HOLY, HOLY ARE YOU LORD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HOLY, HOLY, HOLY ARE YOU LORD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 ELDERS AND ANGELS BOW</a:t>
            </a:r>
            <a:endParaRPr/>
          </a:p>
        </p:txBody>
      </p:sp>
    </p:spTree>
  </p:cSld>
  <p:clrMapOvr>
    <a:masterClrMapping/>
  </p:clrMapOvr>
</p:sld>
</file>

<file path=ppt/slides/slide2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6" name="Google Shape;16186;p241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187" name="Google Shape;16187;p2410"/>
          <p:cNvSpPr txBox="1">
            <a:spLocks noGrp="1"/>
          </p:cNvSpPr>
          <p:nvPr>
            <p:ph type="body" idx="1"/>
          </p:nvPr>
        </p:nvSpPr>
        <p:spPr>
          <a:xfrm>
            <a:off x="1097280" y="164459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 REDEEMED WORSHIP YOU NOW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HOLY, HOLY, HOLY ARE YOU LORD</a:t>
            </a:r>
            <a:endParaRPr/>
          </a:p>
        </p:txBody>
      </p:sp>
    </p:spTree>
  </p:cSld>
  <p:clrMapOvr>
    <a:masterClrMapping/>
  </p:clrMapOvr>
</p:sld>
</file>

<file path=ppt/slides/slide2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2" name="Google Shape;16192;p2411"/>
          <p:cNvSpPr txBox="1">
            <a:spLocks noGrp="1"/>
          </p:cNvSpPr>
          <p:nvPr>
            <p:ph type="body" idx="1"/>
          </p:nvPr>
        </p:nvSpPr>
        <p:spPr>
          <a:xfrm>
            <a:off x="1097280" y="164459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THE REDEEMED WORSHIP YOU NOW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HOLY, HOLY, HOLY ARE YOU LORD</a:t>
            </a:r>
            <a:endParaRPr/>
          </a:p>
        </p:txBody>
      </p:sp>
    </p:spTree>
  </p:cSld>
  <p:clrMapOvr>
    <a:masterClrMapping/>
  </p:clrMapOvr>
</p:sld>
</file>

<file path=ppt/slides/slide2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7" name="Google Shape;16197;p241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UMETUKUKA</a:t>
            </a:r>
            <a:endParaRPr/>
          </a:p>
        </p:txBody>
      </p:sp>
      <p:sp>
        <p:nvSpPr>
          <p:cNvPr id="16198" name="Google Shape;16198;p241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UMETUKUKA;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TWAKUHESHIMU;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HAKUNA MWINGINE;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KAMA WEWE;</a:t>
            </a:r>
            <a:endParaRPr/>
          </a:p>
        </p:txBody>
      </p:sp>
    </p:spTree>
  </p:cSld>
  <p:clrMapOvr>
    <a:masterClrMapping/>
  </p:clrMapOvr>
</p:sld>
</file>

<file path=ppt/slides/slide2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3" name="Google Shape;16203;p241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WEWE MUNGU;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BABA YANGU;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NAKUINUA;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NAKUABUDU;)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X2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8" name="Google Shape;16208;p241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/>
              <a:t>WEWE MWANZO; TENA MWISHO;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SIMBA WA YUDA, HUTASHINDWA;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SAUTI YAKO; TWAILEWA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UNAPONENA; TWASIKIA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3" name="Google Shape;16213;p241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UMETUKUKA;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TWAKUHESHIMU;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HAKUNA MWINGINE;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KAMA WEWE;</a:t>
            </a:r>
            <a:endParaRPr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242"/>
          <p:cNvSpPr txBox="1">
            <a:spLocks noGrp="1"/>
          </p:cNvSpPr>
          <p:nvPr>
            <p:ph type="body" idx="1"/>
          </p:nvPr>
        </p:nvSpPr>
        <p:spPr>
          <a:xfrm>
            <a:off x="110836" y="1551709"/>
            <a:ext cx="11933382" cy="388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EH BWANA WANGU NITAKUIMBIA X2</a:t>
            </a:r>
            <a:endParaRPr/>
          </a:p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WAKATI NINGALI NA PUMZI NITAKUIMBIA X2</a:t>
            </a:r>
            <a:endParaRPr/>
          </a:p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EH BWANA</a:t>
            </a:r>
            <a:endParaRPr/>
          </a:p>
        </p:txBody>
      </p:sp>
      <p:sp>
        <p:nvSpPr>
          <p:cNvPr id="1432" name="Google Shape;1432;p2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8" name="Google Shape;16218;p241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WEWE MUNGU;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BABA YANGU;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NAKUINUA;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NAKUABUDU;)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X2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3" name="Google Shape;16223;p2417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224" name="Google Shape;16224;p241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NISEME NINI; NIKUINUE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NISEME NINI; NIKUABUDU;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WEWE PEKEE; WASTAHILI;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WEWE PEKEE; UINULIWE;</a:t>
            </a:r>
            <a:endParaRPr dirty="0"/>
          </a:p>
        </p:txBody>
      </p:sp>
    </p:spTree>
  </p:cSld>
  <p:clrMapOvr>
    <a:masterClrMapping/>
  </p:clrMapOvr>
</p:sld>
</file>

<file path=ppt/slides/slide2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9" name="Google Shape;16229;p241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UMETUKUKA;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TWAKUHESHIMU;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HAKUNA MWINGINE;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KAMA WEWE;</a:t>
            </a:r>
            <a:endParaRPr/>
          </a:p>
        </p:txBody>
      </p:sp>
    </p:spTree>
  </p:cSld>
  <p:clrMapOvr>
    <a:masterClrMapping/>
  </p:clrMapOvr>
</p:sld>
</file>

<file path=ppt/slides/slide2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4" name="Google Shape;16234;p241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WEWE MUNGU;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BABA YANGU;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NAKUINUA;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NAKUABUDU;)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X2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9" name="Google Shape;16239;p242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/>
              <a:t>HAYUPO KAMA WEWE </a:t>
            </a:r>
            <a:endParaRPr/>
          </a:p>
        </p:txBody>
      </p:sp>
      <p:sp>
        <p:nvSpPr>
          <p:cNvPr id="16240" name="Google Shape;16240;p242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WALIKUFANANISHA NA MUSA WALIKUFANANISHA NA ELIYA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</p:txBody>
      </p:sp>
    </p:spTree>
  </p:cSld>
  <p:clrMapOvr>
    <a:masterClrMapping/>
  </p:clrMapOvr>
</p:sld>
</file>

<file path=ppt/slides/slide2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5" name="Google Shape;16245;p2421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246" name="Google Shape;16246;p242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WANAKUFANANISHA NA MUSA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dirty="0"/>
              <a:t>WANAKUFANANISHA NA ELIYA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dirty="0"/>
          </a:p>
        </p:txBody>
      </p:sp>
    </p:spTree>
  </p:cSld>
  <p:clrMapOvr>
    <a:masterClrMapping/>
  </p:clrMapOvr>
</p:sld>
</file>

<file path=ppt/slides/slide2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1" name="Google Shape;16251;p242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252" name="Google Shape;16252;p242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HAYUPO KAMA WEWE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HAYUPO KAMA WEWE</a:t>
            </a:r>
            <a:endParaRPr/>
          </a:p>
        </p:txBody>
      </p:sp>
    </p:spTree>
  </p:cSld>
  <p:clrMapOvr>
    <a:masterClrMapping/>
  </p:clrMapOvr>
</p:sld>
</file>

<file path=ppt/slides/slide2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7" name="Google Shape;16257;p2423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258" name="Google Shape;16258;p242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JE, NI NANI WA KULINGANISHWA NA WE?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JE, NI NANI WA KUFANANISHWA NA WE? 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2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3" name="Google Shape;16263;p242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264" name="Google Shape;16264;p242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HAYUPO KAMA WEWE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/>
              <a:t>HAYUPO KAMA WEWE</a:t>
            </a:r>
            <a:endParaRPr/>
          </a:p>
        </p:txBody>
      </p:sp>
    </p:spTree>
  </p:cSld>
  <p:clrMapOvr>
    <a:masterClrMapping/>
  </p:clrMapOvr>
</p:sld>
</file>

<file path=ppt/slides/slide2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0" name="Google Shape;16270;g27eb8b0d96d_0_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VICTORY IN JESUS</a:t>
            </a:r>
          </a:p>
        </p:txBody>
      </p:sp>
      <p:sp>
        <p:nvSpPr>
          <p:cNvPr id="16271" name="Google Shape;16271;g27eb8b0d96d_0_0"/>
          <p:cNvSpPr txBox="1">
            <a:spLocks noGrp="1"/>
          </p:cNvSpPr>
          <p:nvPr>
            <p:ph type="body" idx="1"/>
          </p:nvPr>
        </p:nvSpPr>
        <p:spPr>
          <a:xfrm>
            <a:off x="562707" y="1583635"/>
            <a:ext cx="11113477" cy="43452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I HEARD AN OLD, OLD STORY </a:t>
            </a: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HOW A SAVIOR CAME FROM GLORY,</a:t>
            </a: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HOW HE GAVE HIS LIFE ON CALVARY </a:t>
            </a: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TO SAVE A WRETCH LIKE ME;</a:t>
            </a: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ctr" rtl="0">
              <a:spcBef>
                <a:spcPts val="1200"/>
              </a:spcBef>
              <a:spcAft>
                <a:spcPts val="20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243"/>
          <p:cNvSpPr txBox="1">
            <a:spLocks noGrp="1"/>
          </p:cNvSpPr>
          <p:nvPr>
            <p:ph type="title"/>
          </p:nvPr>
        </p:nvSpPr>
        <p:spPr>
          <a:xfrm>
            <a:off x="1154545" y="92364"/>
            <a:ext cx="10178473" cy="1385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MOYO WANGU SIFU BWANA C</a:t>
            </a:r>
            <a:endParaRPr/>
          </a:p>
        </p:txBody>
      </p:sp>
      <p:sp>
        <p:nvSpPr>
          <p:cNvPr id="1439" name="Google Shape;1439;p243"/>
          <p:cNvSpPr txBox="1">
            <a:spLocks noGrp="1"/>
          </p:cNvSpPr>
          <p:nvPr>
            <p:ph type="body" idx="1"/>
          </p:nvPr>
        </p:nvSpPr>
        <p:spPr>
          <a:xfrm>
            <a:off x="748146" y="1543052"/>
            <a:ext cx="1079731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MOYO WANGU, SIFU BWANA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SIFU BWANA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SIKU ZOTE, HALLELUJAH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HALLELUJAH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440" name="Google Shape;1440;p2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6" name="Google Shape;16276;g27eb8b0d96d_0_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277" name="Google Shape;16277;g27eb8b0d96d_0_8"/>
          <p:cNvSpPr txBox="1">
            <a:spLocks noGrp="1"/>
          </p:cNvSpPr>
          <p:nvPr>
            <p:ph type="body" idx="1"/>
          </p:nvPr>
        </p:nvSpPr>
        <p:spPr>
          <a:xfrm>
            <a:off x="256673" y="1583635"/>
            <a:ext cx="11534273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I HEARD ABOUT HIS GROANING, </a:t>
            </a:r>
          </a:p>
          <a:p>
            <a:pPr marL="91437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OF HIS PRECIOUS BLOOD’S ATONING,</a:t>
            </a:r>
          </a:p>
          <a:p>
            <a:pPr marL="91437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THEN I REPENTED OF MY SINS </a:t>
            </a:r>
          </a:p>
          <a:p>
            <a:pPr marL="91437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dirty="0"/>
              <a:t>AND WON THE VICTORY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endParaRPr lang="en-US" dirty="0"/>
          </a:p>
        </p:txBody>
      </p:sp>
    </p:spTree>
  </p:cSld>
  <p:clrMapOvr>
    <a:masterClrMapping/>
  </p:clrMapOvr>
</p:sld>
</file>

<file path=ppt/slides/slide2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2" name="Google Shape;16282;g27eb8b0d96d_0_1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283" name="Google Shape;16283;g27eb8b0d96d_0_14"/>
          <p:cNvSpPr txBox="1">
            <a:spLocks noGrp="1"/>
          </p:cNvSpPr>
          <p:nvPr>
            <p:ph type="body" idx="1"/>
          </p:nvPr>
        </p:nvSpPr>
        <p:spPr>
          <a:xfrm>
            <a:off x="351692" y="1583635"/>
            <a:ext cx="11558954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O VICTORY IN JESUS, 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MY SAVIOR, FOREVER!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HE SOUGHT ME AND BOUGHT ME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WITH HIS REDEEMING BLOOD;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endParaRPr lang="en-US" dirty="0"/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endParaRPr lang="en-US" dirty="0"/>
          </a:p>
        </p:txBody>
      </p:sp>
    </p:spTree>
  </p:cSld>
  <p:clrMapOvr>
    <a:masterClrMapping/>
  </p:clrMapOvr>
</p:sld>
</file>

<file path=ppt/slides/slide2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8" name="Google Shape;16288;g27eb8b0d96d_0_2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289" name="Google Shape;16289;g27eb8b0d96d_0_2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HE LOVED ME ERE I KNEW HIM, 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AND ALL MY LOVE IS DUE HIM.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HE PLUNGED ME TO VICTORY 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BENEATH THE CLEANSING FLOOD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endParaRPr lang="en-US" dirty="0"/>
          </a:p>
        </p:txBody>
      </p:sp>
    </p:spTree>
  </p:cSld>
  <p:clrMapOvr>
    <a:masterClrMapping/>
  </p:clrMapOvr>
</p:sld>
</file>

<file path=ppt/slides/slide2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4" name="Google Shape;16294;g27eb8b0d96d_0_2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295" name="Google Shape;16295;g27eb8b0d96d_0_26"/>
          <p:cNvSpPr txBox="1">
            <a:spLocks noGrp="1"/>
          </p:cNvSpPr>
          <p:nvPr>
            <p:ph type="body" idx="1"/>
          </p:nvPr>
        </p:nvSpPr>
        <p:spPr>
          <a:xfrm>
            <a:off x="96715" y="1583625"/>
            <a:ext cx="11843239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sz="5000" dirty="0"/>
              <a:t>I HEARD ABOUT HIS HEALING, 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sz="5000" dirty="0"/>
              <a:t>OF HIS CLEANSING POW’R REVEALING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sz="5000" dirty="0"/>
              <a:t>HOW HE MADE THE LAME TO WALK AGAIN 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sz="5000" dirty="0"/>
              <a:t>AND CAUSED THE BLIND TO SEE;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endParaRPr lang="en-US" sz="5000" dirty="0"/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endParaRPr lang="en-US" sz="5000" dirty="0"/>
          </a:p>
        </p:txBody>
      </p:sp>
    </p:spTree>
  </p:cSld>
  <p:clrMapOvr>
    <a:masterClrMapping/>
  </p:clrMapOvr>
</p:sld>
</file>

<file path=ppt/slides/slide2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0" name="Google Shape;16300;g27eb8b0d96d_0_3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01" name="Google Shape;16301;g27eb8b0d96d_0_32"/>
          <p:cNvSpPr txBox="1">
            <a:spLocks noGrp="1"/>
          </p:cNvSpPr>
          <p:nvPr>
            <p:ph type="body" idx="1"/>
          </p:nvPr>
        </p:nvSpPr>
        <p:spPr>
          <a:xfrm>
            <a:off x="273975" y="1583625"/>
            <a:ext cx="11400600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sz="5000" dirty="0"/>
              <a:t>AND THEN I CRIED, 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sz="5000" dirty="0"/>
              <a:t>“DEAR JESUS, COME AND HEAL MY BROKEN SPIRIT,”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sz="5000" dirty="0"/>
              <a:t>AND SOMEHOW JESUS CAME 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sz="5000" dirty="0"/>
              <a:t>AND BROUGHT TO ME THE VICTORY.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endParaRPr lang="en-US" sz="5000" dirty="0"/>
          </a:p>
        </p:txBody>
      </p:sp>
    </p:spTree>
  </p:cSld>
  <p:clrMapOvr>
    <a:masterClrMapping/>
  </p:clrMapOvr>
</p:sld>
</file>

<file path=ppt/slides/slide2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6" name="Google Shape;16306;g27eb8b0d96d_0_3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07" name="Google Shape;16307;g27eb8b0d96d_0_38"/>
          <p:cNvSpPr txBox="1">
            <a:spLocks noGrp="1"/>
          </p:cNvSpPr>
          <p:nvPr>
            <p:ph type="body" idx="1"/>
          </p:nvPr>
        </p:nvSpPr>
        <p:spPr>
          <a:xfrm>
            <a:off x="273975" y="1583625"/>
            <a:ext cx="11400600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O VICTORY IN JESUS, 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MY SAVIOR, FOREVER!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HE SOUGHT ME AND BOUGHT ME 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WITH HIS REDEEMING BLOOD;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endParaRPr lang="en-US" dirty="0"/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endParaRPr lang="en-US" dirty="0"/>
          </a:p>
        </p:txBody>
      </p:sp>
    </p:spTree>
  </p:cSld>
  <p:clrMapOvr>
    <a:masterClrMapping/>
  </p:clrMapOvr>
</p:sld>
</file>

<file path=ppt/slides/slide2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5" y="1583625"/>
            <a:ext cx="11400600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HE LOVED ME ERE I KNEW HIM, 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AND ALL MY LOVE IS DUE HIM.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HE PLUNGED ME TO VICTORY 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r>
              <a:rPr lang="en-US" dirty="0"/>
              <a:t>BENEATH THE CLEANSING FLOOD</a:t>
            </a:r>
          </a:p>
          <a:p>
            <a:pPr marL="91437" lvl="0" indent="-3428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Char char=" "/>
            </a:pPr>
            <a:endParaRPr lang="en-US" dirty="0"/>
          </a:p>
        </p:txBody>
      </p:sp>
    </p:spTree>
  </p:cSld>
  <p:clrMapOvr>
    <a:masterClrMapping/>
  </p:clrMapOvr>
</p:sld>
</file>

<file path=ppt/slides/slide2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069E6-B0EC-479E-90D7-86F1C2E63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UONGEZEKE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MIMI NI PUNGUE, WEWE UONGEZEKE</a:t>
            </a:r>
          </a:p>
          <a:p>
            <a:r>
              <a:rPr lang="en-US" dirty="0"/>
              <a:t>MIMI NI PUNGUE, WEWE UONGEZEKE</a:t>
            </a:r>
          </a:p>
        </p:txBody>
      </p:sp>
    </p:spTree>
    <p:extLst>
      <p:ext uri="{BB962C8B-B14F-4D97-AF65-F5344CB8AC3E}">
        <p14:creationId xmlns:p14="http://schemas.microsoft.com/office/powerpoint/2010/main" val="450442542"/>
      </p:ext>
    </p:extLst>
  </p:cSld>
  <p:clrMapOvr>
    <a:masterClrMapping/>
  </p:clrMapOvr>
</p:sld>
</file>

<file path=ppt/slides/slide2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069E6-B0EC-479E-90D7-86F1C2E63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en-US" sz="4800" dirty="0"/>
              <a:t>UONGEZEKE YESU, </a:t>
            </a:r>
          </a:p>
          <a:p>
            <a:r>
              <a:rPr lang="en-US" sz="4800" dirty="0"/>
              <a:t>UONGEZEKE SANA</a:t>
            </a:r>
          </a:p>
          <a:p>
            <a:r>
              <a:rPr lang="en-US" sz="4800" dirty="0"/>
              <a:t>MIMI NI PUNGUE, WEWE UONGEZEKE</a:t>
            </a:r>
          </a:p>
          <a:p>
            <a:r>
              <a:rPr lang="en-US" sz="4800" dirty="0"/>
              <a:t>UONGEZEKE YESU, UONGEZEKE SANA</a:t>
            </a:r>
          </a:p>
        </p:txBody>
      </p:sp>
    </p:spTree>
    <p:extLst>
      <p:ext uri="{BB962C8B-B14F-4D97-AF65-F5344CB8AC3E}">
        <p14:creationId xmlns:p14="http://schemas.microsoft.com/office/powerpoint/2010/main" val="3944580754"/>
      </p:ext>
    </p:extLst>
  </p:cSld>
  <p:clrMapOvr>
    <a:masterClrMapping/>
  </p:clrMapOvr>
</p:sld>
</file>

<file path=ppt/slides/slide2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069E6-B0EC-479E-90D7-86F1C2E63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YESU WASTAHILI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en-US" dirty="0"/>
              <a:t>AAAAAAH EEEEEEH</a:t>
            </a:r>
          </a:p>
          <a:p>
            <a:r>
              <a:rPr lang="en-US" dirty="0"/>
              <a:t>YESU WASTAHILI </a:t>
            </a:r>
          </a:p>
          <a:p>
            <a:r>
              <a:rPr lang="en-US" dirty="0"/>
              <a:t>HESHIMA NA UTUKUFU</a:t>
            </a:r>
          </a:p>
        </p:txBody>
      </p:sp>
    </p:spTree>
    <p:extLst>
      <p:ext uri="{BB962C8B-B14F-4D97-AF65-F5344CB8AC3E}">
        <p14:creationId xmlns:p14="http://schemas.microsoft.com/office/powerpoint/2010/main" val="1738493907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244"/>
          <p:cNvSpPr txBox="1">
            <a:spLocks noGrp="1"/>
          </p:cNvSpPr>
          <p:nvPr>
            <p:ph type="body" idx="1"/>
          </p:nvPr>
        </p:nvSpPr>
        <p:spPr>
          <a:xfrm>
            <a:off x="314036" y="1551709"/>
            <a:ext cx="11360728" cy="388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 dirty="0">
                <a:solidFill>
                  <a:srgbClr val="000000"/>
                </a:solidFill>
              </a:rPr>
              <a:t>IMBA </a:t>
            </a:r>
            <a:r>
              <a:rPr lang="en-US" sz="5400" b="1" dirty="0" err="1">
                <a:solidFill>
                  <a:srgbClr val="000000"/>
                </a:solidFill>
              </a:rPr>
              <a:t>IMBA</a:t>
            </a:r>
            <a:r>
              <a:rPr lang="en-US" sz="5400" b="1" dirty="0">
                <a:solidFill>
                  <a:srgbClr val="000000"/>
                </a:solidFill>
              </a:rPr>
              <a:t>, ANAWEZA </a:t>
            </a:r>
            <a:br>
              <a:rPr lang="en-US" sz="5400" b="1" dirty="0">
                <a:solidFill>
                  <a:srgbClr val="000000"/>
                </a:solidFill>
              </a:rPr>
            </a:br>
            <a:r>
              <a:rPr lang="en-US" sz="5400" b="1" dirty="0" err="1">
                <a:solidFill>
                  <a:srgbClr val="000000"/>
                </a:solidFill>
              </a:rPr>
              <a:t>ANAWEZA</a:t>
            </a:r>
            <a:br>
              <a:rPr lang="en-US" sz="5400" b="1" dirty="0">
                <a:solidFill>
                  <a:srgbClr val="000000"/>
                </a:solidFill>
              </a:rPr>
            </a:br>
            <a:r>
              <a:rPr lang="en-US" sz="5400" b="1" dirty="0">
                <a:solidFill>
                  <a:srgbClr val="000000"/>
                </a:solidFill>
              </a:rPr>
              <a:t>TUMSHANGILIE, KWA SHANGWE KUBWA, HALLELUJAH</a:t>
            </a: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447" name="Google Shape;1447;p2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en-US" sz="4800" dirty="0"/>
              <a:t>WEWE NI CHAGUO LANGU LA MILELE</a:t>
            </a:r>
          </a:p>
          <a:p>
            <a:r>
              <a:rPr lang="en-US" sz="4800" dirty="0"/>
              <a:t>NIKIWA NA WEWE NINA AMANI TELE</a:t>
            </a:r>
          </a:p>
          <a:p>
            <a:r>
              <a:rPr lang="en-US" sz="4800" dirty="0"/>
              <a:t>NAINUA MIKONO NINAKUABUDU</a:t>
            </a:r>
          </a:p>
          <a:p>
            <a:r>
              <a:rPr lang="en-US" sz="4800" dirty="0"/>
              <a:t>MAISHA YANGU YOTE </a:t>
            </a:r>
          </a:p>
          <a:p>
            <a:r>
              <a:rPr lang="en-US" sz="4800" dirty="0"/>
              <a:t>NAYATOA KWAKO</a:t>
            </a:r>
          </a:p>
        </p:txBody>
      </p:sp>
    </p:spTree>
    <p:extLst>
      <p:ext uri="{BB962C8B-B14F-4D97-AF65-F5344CB8AC3E}">
        <p14:creationId xmlns:p14="http://schemas.microsoft.com/office/powerpoint/2010/main" val="3852990293"/>
      </p:ext>
    </p:extLst>
  </p:cSld>
  <p:clrMapOvr>
    <a:masterClrMapping/>
  </p:clrMapOvr>
</p:sld>
</file>

<file path=ppt/slides/slide2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en-US" sz="4800" dirty="0"/>
              <a:t>KABLA SIJAKUCHAGUA </a:t>
            </a:r>
          </a:p>
          <a:p>
            <a:r>
              <a:rPr lang="en-US" sz="4800" dirty="0"/>
              <a:t>WEWE ULINICHAGUA</a:t>
            </a:r>
          </a:p>
          <a:p>
            <a:r>
              <a:rPr lang="en-US" sz="4800" dirty="0"/>
              <a:t>KABLA SIJAKUPENDA </a:t>
            </a:r>
          </a:p>
          <a:p>
            <a:r>
              <a:rPr lang="en-US" sz="4800" dirty="0"/>
              <a:t>ULINIPENDA MWANZO</a:t>
            </a:r>
          </a:p>
        </p:txBody>
      </p:sp>
    </p:spTree>
    <p:extLst>
      <p:ext uri="{BB962C8B-B14F-4D97-AF65-F5344CB8AC3E}">
        <p14:creationId xmlns:p14="http://schemas.microsoft.com/office/powerpoint/2010/main" val="214382412"/>
      </p:ext>
    </p:extLst>
  </p:cSld>
  <p:clrMapOvr>
    <a:masterClrMapping/>
  </p:clrMapOvr>
</p:sld>
</file>

<file path=ppt/slides/slide2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en-US" sz="4800" dirty="0"/>
              <a:t>UKANIKETISHA</a:t>
            </a:r>
          </a:p>
          <a:p>
            <a:r>
              <a:rPr lang="en-US" sz="4800" dirty="0"/>
              <a:t>PAMOJA NA WEWE</a:t>
            </a:r>
          </a:p>
          <a:p>
            <a:r>
              <a:rPr lang="en-US" sz="4800" dirty="0"/>
              <a:t>MIMI NIKUWAKILISHE DUNIANI </a:t>
            </a:r>
          </a:p>
          <a:p>
            <a:r>
              <a:rPr lang="en-US" sz="4800" dirty="0"/>
              <a:t>WEWE UNIWAKILISHE MBINGUNI</a:t>
            </a:r>
          </a:p>
        </p:txBody>
      </p:sp>
    </p:spTree>
    <p:extLst>
      <p:ext uri="{BB962C8B-B14F-4D97-AF65-F5344CB8AC3E}">
        <p14:creationId xmlns:p14="http://schemas.microsoft.com/office/powerpoint/2010/main" val="551058666"/>
      </p:ext>
    </p:extLst>
  </p:cSld>
  <p:clrMapOvr>
    <a:masterClrMapping/>
  </p:clrMapOvr>
</p:sld>
</file>

<file path=ppt/slides/slide2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en-US" sz="4800" dirty="0"/>
              <a:t>AAAAAAH EEEEEEH</a:t>
            </a:r>
          </a:p>
          <a:p>
            <a:r>
              <a:rPr lang="en-US" sz="4800" dirty="0"/>
              <a:t>YESU WASTAHILI </a:t>
            </a:r>
          </a:p>
          <a:p>
            <a:r>
              <a:rPr lang="en-US" sz="4800" dirty="0"/>
              <a:t>HESHIMA NA UTUKUFU</a:t>
            </a:r>
          </a:p>
        </p:txBody>
      </p:sp>
    </p:spTree>
    <p:extLst>
      <p:ext uri="{BB962C8B-B14F-4D97-AF65-F5344CB8AC3E}">
        <p14:creationId xmlns:p14="http://schemas.microsoft.com/office/powerpoint/2010/main" val="440837907"/>
      </p:ext>
    </p:extLst>
  </p:cSld>
  <p:clrMapOvr>
    <a:masterClrMapping/>
  </p:clrMapOvr>
</p:sld>
</file>

<file path=ppt/slides/slide2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fi-FI" sz="4800" dirty="0"/>
              <a:t>TUNAINAMA TUNAINUKA</a:t>
            </a:r>
          </a:p>
          <a:p>
            <a:r>
              <a:rPr lang="fi-FI" sz="4800" dirty="0"/>
              <a:t>TWAINUA MIKONO TUNAKUABUDU</a:t>
            </a:r>
          </a:p>
          <a:p>
            <a:r>
              <a:rPr lang="fi-FI" sz="4800" dirty="0"/>
              <a:t>TUNAINAMA TUNAINUKA</a:t>
            </a:r>
          </a:p>
          <a:p>
            <a:r>
              <a:rPr lang="fi-FI" sz="4800" dirty="0"/>
              <a:t>TWAINUA MIKONO TUNAKUABUDU</a:t>
            </a:r>
          </a:p>
        </p:txBody>
      </p:sp>
    </p:spTree>
    <p:extLst>
      <p:ext uri="{BB962C8B-B14F-4D97-AF65-F5344CB8AC3E}">
        <p14:creationId xmlns:p14="http://schemas.microsoft.com/office/powerpoint/2010/main" val="1398750150"/>
      </p:ext>
    </p:extLst>
  </p:cSld>
  <p:clrMapOvr>
    <a:masterClrMapping/>
  </p:clrMapOvr>
</p:sld>
</file>

<file path=ppt/slides/slide2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fi-FI" sz="4800" dirty="0"/>
              <a:t>WEWE NI BWANA UNASTAHILI YESU</a:t>
            </a:r>
          </a:p>
          <a:p>
            <a:r>
              <a:rPr lang="fi-FI" sz="4800" dirty="0"/>
              <a:t>SIMBA WA YUDA SHINA LA DAUDI</a:t>
            </a:r>
          </a:p>
          <a:p>
            <a:r>
              <a:rPr lang="fi-FI" sz="4800" dirty="0"/>
              <a:t>CHIPUKIZI LA YESU NANI KAMA WEWE</a:t>
            </a:r>
          </a:p>
          <a:p>
            <a:r>
              <a:rPr lang="fi-FI" sz="4800" dirty="0"/>
              <a:t>JIWE KUU LA PEMBENI TUNAKUABUDU YESU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146106041"/>
      </p:ext>
    </p:extLst>
  </p:cSld>
  <p:clrMapOvr>
    <a:masterClrMapping/>
  </p:clrMapOvr>
</p:sld>
</file>

<file path=ppt/slides/slide2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465BD-9D5F-41C7-A685-6120F591A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AMENIWAKA HURU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115E3-33A4-4576-A56F-822414638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AMENIWAKA HURU KWELI </a:t>
            </a:r>
          </a:p>
          <a:p>
            <a:r>
              <a:rPr lang="en-US" dirty="0"/>
              <a:t>NAIMBA SASA: HALELUYA! </a:t>
            </a:r>
          </a:p>
          <a:p>
            <a:r>
              <a:rPr lang="en-US" dirty="0"/>
              <a:t>KWA MSALABA NIMEPATA </a:t>
            </a:r>
          </a:p>
          <a:p>
            <a:r>
              <a:rPr lang="en-US" dirty="0"/>
              <a:t>KUTOKA KATIKA UTUMWA</a:t>
            </a:r>
          </a:p>
        </p:txBody>
      </p:sp>
    </p:spTree>
    <p:extLst>
      <p:ext uri="{BB962C8B-B14F-4D97-AF65-F5344CB8AC3E}">
        <p14:creationId xmlns:p14="http://schemas.microsoft.com/office/powerpoint/2010/main" val="1372852057"/>
      </p:ext>
    </p:extLst>
  </p:cSld>
  <p:clrMapOvr>
    <a:masterClrMapping/>
  </p:clrMapOvr>
</p:sld>
</file>

<file path=ppt/slides/slide2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fi-FI" sz="4800" dirty="0"/>
              <a:t>NIMEOKOKA, NAFURAHI! </a:t>
            </a:r>
          </a:p>
          <a:p>
            <a:r>
              <a:rPr lang="fi-FI" sz="4800" dirty="0"/>
              <a:t>NA DHAMBI ZANGU ZIMETOKA</a:t>
            </a:r>
          </a:p>
          <a:p>
            <a:r>
              <a:rPr lang="fi-FI" sz="4800" dirty="0"/>
              <a:t>NATAKA KUMTUMIKIA </a:t>
            </a:r>
          </a:p>
          <a:p>
            <a:r>
              <a:rPr lang="fi-FI" sz="4800" dirty="0"/>
              <a:t>MWOKOZI WANGU SIKU ZOTE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24361242"/>
      </p:ext>
    </p:extLst>
  </p:cSld>
  <p:clrMapOvr>
    <a:masterClrMapping/>
  </p:clrMapOvr>
</p:sld>
</file>

<file path=ppt/slides/slide2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fi-FI" sz="4800" dirty="0"/>
              <a:t>ZAMANI NILIFUNGWA SANA</a:t>
            </a:r>
          </a:p>
          <a:p>
            <a:r>
              <a:rPr lang="fi-FI" sz="4800" dirty="0"/>
              <a:t>KWA MINYORORO YA SHETANI</a:t>
            </a:r>
          </a:p>
          <a:p>
            <a:r>
              <a:rPr lang="fi-FI" sz="4800" dirty="0"/>
              <a:t>NIKAMWENDEA BWANA YESU</a:t>
            </a:r>
          </a:p>
          <a:p>
            <a:r>
              <a:rPr lang="fi-FI" sz="4800" dirty="0"/>
              <a:t>AKANIWEKA HURU KWELI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229166678"/>
      </p:ext>
    </p:extLst>
  </p:cSld>
  <p:clrMapOvr>
    <a:masterClrMapping/>
  </p:clrMapOvr>
</p:sld>
</file>

<file path=ppt/slides/slide2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fi-FI" sz="4800" dirty="0"/>
              <a:t>NIMEOKOKA, NAFURAHI! </a:t>
            </a:r>
          </a:p>
          <a:p>
            <a:r>
              <a:rPr lang="fi-FI" sz="4800" dirty="0"/>
              <a:t>NA DHAMBI ZANGU ZIMETOKA</a:t>
            </a:r>
          </a:p>
          <a:p>
            <a:r>
              <a:rPr lang="fi-FI" sz="4800" dirty="0"/>
              <a:t>NATAKA KUMTUMIKIA </a:t>
            </a:r>
          </a:p>
          <a:p>
            <a:r>
              <a:rPr lang="fi-FI" sz="4800" dirty="0"/>
              <a:t>MWOKOZI WANGU SIKU ZOTE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52244319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245"/>
          <p:cNvSpPr txBox="1">
            <a:spLocks noGrp="1"/>
          </p:cNvSpPr>
          <p:nvPr>
            <p:ph type="body" idx="1"/>
          </p:nvPr>
        </p:nvSpPr>
        <p:spPr>
          <a:xfrm>
            <a:off x="314036" y="1551709"/>
            <a:ext cx="11360728" cy="388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NDIYE BWANA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WA MABWANA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454" name="Google Shape;1454;p2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fi-FI" sz="4800" dirty="0"/>
              <a:t>NEEMA KUBWA NILIPATA</a:t>
            </a:r>
          </a:p>
          <a:p>
            <a:r>
              <a:rPr lang="fi-FI" sz="4800" dirty="0"/>
              <a:t>KUACHA NJIA YA MAUTI </a:t>
            </a:r>
          </a:p>
          <a:p>
            <a:r>
              <a:rPr lang="fi-FI" sz="4800" dirty="0"/>
              <a:t>NA NGUVU YA WOKOVU HUO </a:t>
            </a:r>
          </a:p>
          <a:p>
            <a:r>
              <a:rPr lang="fi-FI" sz="4800" dirty="0"/>
              <a:t>YANICHUKUA SIKU ZOTE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001770192"/>
      </p:ext>
    </p:extLst>
  </p:cSld>
  <p:clrMapOvr>
    <a:masterClrMapping/>
  </p:clrMapOvr>
</p:sld>
</file>

<file path=ppt/slides/slide2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fi-FI" sz="4800" dirty="0"/>
              <a:t>NIMEOKOKA, NAFURAHI! </a:t>
            </a:r>
          </a:p>
          <a:p>
            <a:r>
              <a:rPr lang="fi-FI" sz="4800" dirty="0"/>
              <a:t>NA DHAMBI ZANGU ZIMETOKA</a:t>
            </a:r>
          </a:p>
          <a:p>
            <a:r>
              <a:rPr lang="fi-FI" sz="4800" dirty="0"/>
              <a:t>NATAKA KUMTUMIKIA </a:t>
            </a:r>
          </a:p>
          <a:p>
            <a:r>
              <a:rPr lang="fi-FI" sz="4800" dirty="0"/>
              <a:t>MWOKOZI WANGU SIKU ZOTE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52743330"/>
      </p:ext>
    </p:extLst>
  </p:cSld>
  <p:clrMapOvr>
    <a:masterClrMapping/>
  </p:clrMapOvr>
</p:sld>
</file>

<file path=ppt/slides/slide2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fi-FI" sz="4800" dirty="0"/>
              <a:t>NA SIKU MOJA NITAFIKA </a:t>
            </a:r>
          </a:p>
          <a:p>
            <a:r>
              <a:rPr lang="fi-FI" sz="4800" dirty="0"/>
              <a:t>MBINGUNI KWAKE MUNGU WANGU </a:t>
            </a:r>
          </a:p>
          <a:p>
            <a:r>
              <a:rPr lang="fi-FI" sz="4800" dirty="0"/>
              <a:t>MILELE NITAMHIMIDI </a:t>
            </a:r>
          </a:p>
          <a:p>
            <a:r>
              <a:rPr lang="fi-FI" sz="4800" dirty="0"/>
              <a:t>NA KUMWIMBIA KWA SHUKRANI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58597658"/>
      </p:ext>
    </p:extLst>
  </p:cSld>
  <p:clrMapOvr>
    <a:masterClrMapping/>
  </p:clrMapOvr>
</p:sld>
</file>

<file path=ppt/slides/slide2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fi-FI" sz="4800" dirty="0"/>
              <a:t>NIMEOKOKA, NAFURAHI! </a:t>
            </a:r>
          </a:p>
          <a:p>
            <a:r>
              <a:rPr lang="fi-FI" sz="4800" dirty="0"/>
              <a:t>NA DHAMBI ZANGU ZIMETOKA</a:t>
            </a:r>
          </a:p>
          <a:p>
            <a:r>
              <a:rPr lang="fi-FI" sz="4800" dirty="0"/>
              <a:t>NATAKA KUMTUMIKIA </a:t>
            </a:r>
          </a:p>
          <a:p>
            <a:r>
              <a:rPr lang="fi-FI" sz="4800" dirty="0"/>
              <a:t>MWOKOZI WANGU SIKU ZOTE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32381387"/>
      </p:ext>
    </p:extLst>
  </p:cSld>
  <p:clrMapOvr>
    <a:masterClrMapping/>
  </p:clrMapOvr>
</p:sld>
</file>

<file path=ppt/slides/slide2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YESHUA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400" dirty="0"/>
              <a:t>MY BELOVED IS THE MOST BEAUTIFUL</a:t>
            </a:r>
          </a:p>
          <a:p>
            <a:r>
              <a:rPr lang="en-US" sz="4400" dirty="0"/>
              <a:t>AMONG THOUSANDS AND THOUSANDS</a:t>
            </a:r>
          </a:p>
          <a:p>
            <a:endParaRPr lang="en-US" sz="4400" dirty="0"/>
          </a:p>
          <a:p>
            <a:r>
              <a:rPr lang="en-US" sz="4400" dirty="0"/>
              <a:t>MY BELOVED IS THE MOST BEAUTIFUL</a:t>
            </a:r>
          </a:p>
          <a:p>
            <a:r>
              <a:rPr lang="en-US" sz="4400" dirty="0"/>
              <a:t>AMONG THOUSANDS AND THOUSANDS</a:t>
            </a:r>
          </a:p>
        </p:txBody>
      </p:sp>
    </p:spTree>
    <p:extLst>
      <p:ext uri="{BB962C8B-B14F-4D97-AF65-F5344CB8AC3E}">
        <p14:creationId xmlns:p14="http://schemas.microsoft.com/office/powerpoint/2010/main" val="1477285289"/>
      </p:ext>
    </p:extLst>
  </p:cSld>
  <p:clrMapOvr>
    <a:masterClrMapping/>
  </p:clrMapOvr>
</p:sld>
</file>

<file path=ppt/slides/slide2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en-US" sz="4800" dirty="0"/>
              <a:t>YESHU-UUUA-AAAA-AAAA</a:t>
            </a:r>
          </a:p>
          <a:p>
            <a:r>
              <a:rPr lang="en-US" sz="4800" dirty="0"/>
              <a:t>YESHU-UUUA-AAAA-AAAA</a:t>
            </a:r>
          </a:p>
          <a:p>
            <a:r>
              <a:rPr lang="en-US" sz="4800" dirty="0"/>
              <a:t>YESHU-UUUA-AAAA-AAAA</a:t>
            </a:r>
          </a:p>
          <a:p>
            <a:r>
              <a:rPr lang="en-US" sz="4800" dirty="0"/>
              <a:t>YESHU-UUUA-AAAA-AAAA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266279550"/>
      </p:ext>
    </p:extLst>
  </p:cSld>
  <p:clrMapOvr>
    <a:masterClrMapping/>
  </p:clrMapOvr>
</p:sld>
</file>

<file path=ppt/slides/slide2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CACEC-3E57-4254-B988-6DA25746C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1" y="1583635"/>
            <a:ext cx="11309132" cy="4345094"/>
          </a:xfrm>
        </p:spPr>
        <p:txBody>
          <a:bodyPr/>
          <a:lstStyle/>
          <a:p>
            <a:r>
              <a:rPr lang="en-US" sz="4800" dirty="0"/>
              <a:t>AND OUR GOD REIGNS </a:t>
            </a:r>
          </a:p>
          <a:p>
            <a:r>
              <a:rPr lang="en-US" sz="4800" dirty="0"/>
              <a:t>AND OUR GOD REIGNS</a:t>
            </a:r>
          </a:p>
          <a:p>
            <a:r>
              <a:rPr lang="en-US" sz="4800" dirty="0"/>
              <a:t>FOREVER YOUR KINGDOM REIGNS</a:t>
            </a:r>
          </a:p>
        </p:txBody>
      </p:sp>
    </p:spTree>
    <p:extLst>
      <p:ext uri="{BB962C8B-B14F-4D97-AF65-F5344CB8AC3E}">
        <p14:creationId xmlns:p14="http://schemas.microsoft.com/office/powerpoint/2010/main" val="2357530391"/>
      </p:ext>
    </p:extLst>
  </p:cSld>
  <p:clrMapOvr>
    <a:masterClrMapping/>
  </p:clrMapOvr>
</p:sld>
</file>

<file path=ppt/slides/slide2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YOURS IS THE KINGDOM</a:t>
            </a:r>
          </a:p>
          <a:p>
            <a:r>
              <a:rPr lang="en-US" dirty="0"/>
              <a:t>YOURS IS THE POWER</a:t>
            </a:r>
          </a:p>
          <a:p>
            <a:r>
              <a:rPr lang="en-US" dirty="0"/>
              <a:t>YOURS IS THE GLORY FOREVER, AMEN</a:t>
            </a:r>
          </a:p>
        </p:txBody>
      </p:sp>
    </p:spTree>
    <p:extLst>
      <p:ext uri="{BB962C8B-B14F-4D97-AF65-F5344CB8AC3E}">
        <p14:creationId xmlns:p14="http://schemas.microsoft.com/office/powerpoint/2010/main" val="1154922892"/>
      </p:ext>
    </p:extLst>
  </p:cSld>
  <p:clrMapOvr>
    <a:masterClrMapping/>
  </p:clrMapOvr>
</p:sld>
</file>

<file path=ppt/slides/slide2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B2B38-B1AA-4F0E-B573-ED1233E18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UTUKUFU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652AC-D234-48D3-BE3A-06F66FD02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UMEKUWA MWEMA KWANGU</a:t>
            </a:r>
          </a:p>
          <a:p>
            <a:r>
              <a:rPr lang="en-US" dirty="0"/>
              <a:t>NASHINDWA KUELEZA</a:t>
            </a:r>
          </a:p>
          <a:p>
            <a:r>
              <a:rPr lang="en-US" dirty="0"/>
              <a:t>(EE BWANA EEH BWANA)</a:t>
            </a:r>
          </a:p>
        </p:txBody>
      </p:sp>
    </p:spTree>
    <p:extLst>
      <p:ext uri="{BB962C8B-B14F-4D97-AF65-F5344CB8AC3E}">
        <p14:creationId xmlns:p14="http://schemas.microsoft.com/office/powerpoint/2010/main" val="1116394024"/>
      </p:ext>
    </p:extLst>
  </p:cSld>
  <p:clrMapOvr>
    <a:masterClrMapping/>
  </p:clrMapOvr>
</p:sld>
</file>

<file path=ppt/slides/slide2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UTUKUFU WOTE BABA</a:t>
            </a:r>
          </a:p>
          <a:p>
            <a:r>
              <a:rPr lang="en-US" dirty="0"/>
              <a:t>TUNAKUPA</a:t>
            </a:r>
          </a:p>
          <a:p>
            <a:r>
              <a:rPr lang="en-US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4011316648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246"/>
          <p:cNvSpPr txBox="1">
            <a:spLocks noGrp="1"/>
          </p:cNvSpPr>
          <p:nvPr>
            <p:ph type="body" idx="1"/>
          </p:nvPr>
        </p:nvSpPr>
        <p:spPr>
          <a:xfrm>
            <a:off x="314036" y="1551709"/>
            <a:ext cx="11360728" cy="4525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SHANGILIA AMETENDA MEMA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YESU BWANA MFALME WA AJABU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AMESHINDA KIFO NA MAUTI 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ATAWALE MILELE AMINA-AA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461" name="Google Shape;1461;p2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MAMLAKA YOTE BABA</a:t>
            </a:r>
          </a:p>
          <a:p>
            <a:r>
              <a:rPr lang="en-US" dirty="0"/>
              <a:t>TUNAKUPA</a:t>
            </a:r>
          </a:p>
          <a:p>
            <a:r>
              <a:rPr lang="en-US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3723289195"/>
      </p:ext>
    </p:extLst>
  </p:cSld>
  <p:clrMapOvr>
    <a:masterClrMapping/>
  </p:clrMapOvr>
</p:sld>
</file>

<file path=ppt/slides/slide2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UMEKUWA MWEMA KWANGU</a:t>
            </a:r>
          </a:p>
          <a:p>
            <a:r>
              <a:rPr lang="en-US" dirty="0"/>
              <a:t>NASHINDWA KUELEZA</a:t>
            </a:r>
          </a:p>
          <a:p>
            <a:r>
              <a:rPr lang="en-US" dirty="0"/>
              <a:t>(EE BWANA EEH BWANA)</a:t>
            </a:r>
          </a:p>
        </p:txBody>
      </p:sp>
    </p:spTree>
    <p:extLst>
      <p:ext uri="{BB962C8B-B14F-4D97-AF65-F5344CB8AC3E}">
        <p14:creationId xmlns:p14="http://schemas.microsoft.com/office/powerpoint/2010/main" val="2589779977"/>
      </p:ext>
    </p:extLst>
  </p:cSld>
  <p:clrMapOvr>
    <a:masterClrMapping/>
  </p:clrMapOvr>
</p:sld>
</file>

<file path=ppt/slides/slide2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631260"/>
            <a:ext cx="10058400" cy="4345094"/>
          </a:xfrm>
        </p:spPr>
        <p:txBody>
          <a:bodyPr/>
          <a:lstStyle/>
          <a:p>
            <a:r>
              <a:rPr lang="en-US" dirty="0"/>
              <a:t>UMEPANUA MIPAKA </a:t>
            </a:r>
          </a:p>
          <a:p>
            <a:r>
              <a:rPr lang="en-US" dirty="0"/>
              <a:t>NATEMBEA KWA NEEMA </a:t>
            </a:r>
          </a:p>
          <a:p>
            <a:r>
              <a:rPr lang="en-US" dirty="0"/>
              <a:t>YAKO BABA</a:t>
            </a:r>
          </a:p>
          <a:p>
            <a:r>
              <a:rPr lang="en-US" dirty="0"/>
              <a:t>(EE BWANA EEH BWANA)</a:t>
            </a:r>
          </a:p>
        </p:txBody>
      </p:sp>
    </p:spTree>
    <p:extLst>
      <p:ext uri="{BB962C8B-B14F-4D97-AF65-F5344CB8AC3E}">
        <p14:creationId xmlns:p14="http://schemas.microsoft.com/office/powerpoint/2010/main" val="1962009089"/>
      </p:ext>
    </p:extLst>
  </p:cSld>
  <p:clrMapOvr>
    <a:masterClrMapping/>
  </p:clrMapOvr>
</p:sld>
</file>

<file path=ppt/slides/slide2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UTUKUFU WOTE BABA</a:t>
            </a:r>
          </a:p>
          <a:p>
            <a:r>
              <a:rPr lang="en-US" dirty="0"/>
              <a:t>TUNAKUPA</a:t>
            </a:r>
          </a:p>
          <a:p>
            <a:r>
              <a:rPr lang="en-US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3397510930"/>
      </p:ext>
    </p:extLst>
  </p:cSld>
  <p:clrMapOvr>
    <a:masterClrMapping/>
  </p:clrMapOvr>
</p:sld>
</file>

<file path=ppt/slides/slide2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UTUKUFU WOTE BABA</a:t>
            </a:r>
          </a:p>
          <a:p>
            <a:r>
              <a:rPr lang="en-US" dirty="0"/>
              <a:t>TUNAKUPA</a:t>
            </a:r>
          </a:p>
          <a:p>
            <a:r>
              <a:rPr lang="en-US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3360080157"/>
      </p:ext>
    </p:extLst>
  </p:cSld>
  <p:clrMapOvr>
    <a:masterClrMapping/>
  </p:clrMapOvr>
</p:sld>
</file>

<file path=ppt/slides/slide2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MAMLAKA YOTE BABA</a:t>
            </a:r>
          </a:p>
          <a:p>
            <a:r>
              <a:rPr lang="en-US" dirty="0"/>
              <a:t>TUNAKUPA</a:t>
            </a:r>
          </a:p>
          <a:p>
            <a:r>
              <a:rPr lang="en-US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885427491"/>
      </p:ext>
    </p:extLst>
  </p:cSld>
  <p:clrMapOvr>
    <a:masterClrMapping/>
  </p:clrMapOvr>
</p:sld>
</file>

<file path=ppt/slides/slide2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 MIKONO TUNAINUA</a:t>
            </a:r>
          </a:p>
          <a:p>
            <a:r>
              <a:rPr lang="en-US" dirty="0"/>
              <a:t>TWAINUA</a:t>
            </a:r>
          </a:p>
          <a:p>
            <a:r>
              <a:rPr lang="en-US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3858317659"/>
      </p:ext>
    </p:extLst>
  </p:cSld>
  <p:clrMapOvr>
    <a:masterClrMapping/>
  </p:clrMapOvr>
</p:sld>
</file>

<file path=ppt/slides/slide2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 SAUTI TWAZIPAZA</a:t>
            </a:r>
          </a:p>
          <a:p>
            <a:r>
              <a:rPr lang="en-US" dirty="0"/>
              <a:t>TWAINUA</a:t>
            </a:r>
          </a:p>
          <a:p>
            <a:r>
              <a:rPr lang="en-US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2238961771"/>
      </p:ext>
    </p:extLst>
  </p:cSld>
  <p:clrMapOvr>
    <a:masterClrMapping/>
  </p:clrMapOvr>
</p:sld>
</file>

<file path=ppt/slides/slide2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NINA SIRI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NINA SIRI NAYE YESU YANIFANYA NIWE JASIRI</a:t>
            </a:r>
          </a:p>
          <a:p>
            <a:r>
              <a:rPr lang="en-US" dirty="0"/>
              <a:t>KWA AMANI NAYO DHIKI</a:t>
            </a:r>
          </a:p>
          <a:p>
            <a:r>
              <a:rPr lang="en-US" dirty="0"/>
              <a:t>YANIFANYA NIWE JASIRI</a:t>
            </a:r>
          </a:p>
        </p:txBody>
      </p:sp>
    </p:spTree>
    <p:extLst>
      <p:ext uri="{BB962C8B-B14F-4D97-AF65-F5344CB8AC3E}">
        <p14:creationId xmlns:p14="http://schemas.microsoft.com/office/powerpoint/2010/main" val="3092896279"/>
      </p:ext>
    </p:extLst>
  </p:cSld>
  <p:clrMapOvr>
    <a:masterClrMapping/>
  </p:clrMapOvr>
</p:sld>
</file>

<file path=ppt/slides/slide2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YANIBURUDISHA</a:t>
            </a:r>
          </a:p>
          <a:p>
            <a:r>
              <a:rPr lang="en-US" dirty="0"/>
              <a:t> NIKIRUKARUKA </a:t>
            </a:r>
          </a:p>
          <a:p>
            <a:r>
              <a:rPr lang="en-US" dirty="0"/>
              <a:t>NIKI IMBA HOSSANA AMEN</a:t>
            </a:r>
          </a:p>
        </p:txBody>
      </p:sp>
    </p:spTree>
    <p:extLst>
      <p:ext uri="{BB962C8B-B14F-4D97-AF65-F5344CB8AC3E}">
        <p14:creationId xmlns:p14="http://schemas.microsoft.com/office/powerpoint/2010/main" val="4291467913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247"/>
          <p:cNvSpPr txBox="1">
            <a:spLocks noGrp="1"/>
          </p:cNvSpPr>
          <p:nvPr>
            <p:ph type="title"/>
          </p:nvPr>
        </p:nvSpPr>
        <p:spPr>
          <a:xfrm>
            <a:off x="849745" y="-1"/>
            <a:ext cx="10649528" cy="148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YOU ARE THE LORD MY HEALER</a:t>
            </a:r>
            <a:endParaRPr/>
          </a:p>
        </p:txBody>
      </p:sp>
      <p:sp>
        <p:nvSpPr>
          <p:cNvPr id="1468" name="Google Shape;1468;p247"/>
          <p:cNvSpPr txBox="1">
            <a:spLocks noGrp="1"/>
          </p:cNvSpPr>
          <p:nvPr>
            <p:ph type="body" idx="1"/>
          </p:nvPr>
        </p:nvSpPr>
        <p:spPr>
          <a:xfrm>
            <a:off x="175491" y="1543052"/>
            <a:ext cx="11813309" cy="46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chemeClr val="dk1"/>
                </a:solidFill>
              </a:rPr>
              <a:t>YOU ARE THE LORD, THAT HEALETH ME</a:t>
            </a:r>
            <a:endParaRPr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chemeClr val="dk1"/>
                </a:solidFill>
              </a:rPr>
              <a:t>YOU ARE THE LORD, MY HEALER</a:t>
            </a:r>
            <a:endParaRPr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rgbClr val="000000"/>
                </a:solidFill>
              </a:rPr>
              <a:t>YOU SENT YOUR WORD, AND HEALED MY DISEASE</a:t>
            </a:r>
            <a:br>
              <a:rPr lang="en-US" sz="5200" b="1">
                <a:solidFill>
                  <a:srgbClr val="000000"/>
                </a:solidFill>
              </a:rPr>
            </a:br>
            <a:r>
              <a:rPr lang="en-US" sz="5200" b="1">
                <a:solidFill>
                  <a:srgbClr val="000000"/>
                </a:solidFill>
              </a:rPr>
              <a:t>YOU ARE THE LORD, MY HEALER</a:t>
            </a:r>
            <a:endParaRPr sz="5200" b="1">
              <a:solidFill>
                <a:schemeClr val="dk1"/>
              </a:solidFill>
            </a:endParaRPr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endParaRPr sz="5200" b="1">
              <a:solidFill>
                <a:schemeClr val="dk1"/>
              </a:solidFill>
            </a:endParaRPr>
          </a:p>
        </p:txBody>
      </p:sp>
      <p:sp>
        <p:nvSpPr>
          <p:cNvPr id="1469" name="Google Shape;1469;p2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WAMBIE WANAOLIA</a:t>
            </a:r>
          </a:p>
          <a:p>
            <a:r>
              <a:rPr lang="en-US" dirty="0"/>
              <a:t>WAKITESWA NA MALIMWENGU WAONJENI NEEMA YAKE </a:t>
            </a:r>
          </a:p>
          <a:p>
            <a:r>
              <a:rPr lang="en-US" dirty="0"/>
              <a:t>NA REHEMA YAKE MWOKOZI</a:t>
            </a:r>
          </a:p>
        </p:txBody>
      </p:sp>
    </p:spTree>
    <p:extLst>
      <p:ext uri="{BB962C8B-B14F-4D97-AF65-F5344CB8AC3E}">
        <p14:creationId xmlns:p14="http://schemas.microsoft.com/office/powerpoint/2010/main" val="280815663"/>
      </p:ext>
    </p:extLst>
  </p:cSld>
  <p:clrMapOvr>
    <a:masterClrMapping/>
  </p:clrMapOvr>
</p:sld>
</file>

<file path=ppt/slides/slide2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WATAFUNGULIWA, WATAWEKWA HURU </a:t>
            </a:r>
          </a:p>
          <a:p>
            <a:r>
              <a:rPr lang="en-US" dirty="0"/>
              <a:t>WAKIIMBA, HOSSANA AMEN</a:t>
            </a:r>
          </a:p>
        </p:txBody>
      </p:sp>
    </p:spTree>
    <p:extLst>
      <p:ext uri="{BB962C8B-B14F-4D97-AF65-F5344CB8AC3E}">
        <p14:creationId xmlns:p14="http://schemas.microsoft.com/office/powerpoint/2010/main" val="1898951329"/>
      </p:ext>
    </p:extLst>
  </p:cSld>
  <p:clrMapOvr>
    <a:masterClrMapping/>
  </p:clrMapOvr>
</p:sld>
</file>

<file path=ppt/slides/slide2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NINA SIRI NAYE YESU YANIFANYA NIWE JASIRI</a:t>
            </a:r>
          </a:p>
          <a:p>
            <a:r>
              <a:rPr lang="en-US" dirty="0"/>
              <a:t>KWA AMANI NAYO DHIKI</a:t>
            </a:r>
          </a:p>
          <a:p>
            <a:r>
              <a:rPr lang="en-US" dirty="0"/>
              <a:t>YANIFANYA NIWE JASIRI</a:t>
            </a:r>
          </a:p>
        </p:txBody>
      </p:sp>
    </p:spTree>
    <p:extLst>
      <p:ext uri="{BB962C8B-B14F-4D97-AF65-F5344CB8AC3E}">
        <p14:creationId xmlns:p14="http://schemas.microsoft.com/office/powerpoint/2010/main" val="3721387697"/>
      </p:ext>
    </p:extLst>
  </p:cSld>
  <p:clrMapOvr>
    <a:masterClrMapping/>
  </p:clrMapOvr>
</p:sld>
</file>

<file path=ppt/slides/slide2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37381-EC0E-41F4-86BA-A878BDE6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8B2B5-5787-46BD-96F6-3C9D2FC4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YANIBURUDISHA</a:t>
            </a:r>
          </a:p>
          <a:p>
            <a:r>
              <a:rPr lang="en-US" dirty="0"/>
              <a:t> NIKIRUKARUKA </a:t>
            </a:r>
          </a:p>
          <a:p>
            <a:r>
              <a:rPr lang="en-US" dirty="0"/>
              <a:t>NIKI IMBA HOSSANA AMEN</a:t>
            </a:r>
          </a:p>
        </p:txBody>
      </p:sp>
    </p:spTree>
    <p:extLst>
      <p:ext uri="{BB962C8B-B14F-4D97-AF65-F5344CB8AC3E}">
        <p14:creationId xmlns:p14="http://schemas.microsoft.com/office/powerpoint/2010/main" val="1328555715"/>
      </p:ext>
    </p:extLst>
  </p:cSld>
  <p:clrMapOvr>
    <a:masterClrMapping/>
  </p:clrMapOvr>
</p:sld>
</file>

<file path=ppt/slides/slide2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MERCY OF THE LORD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1" y="1583635"/>
            <a:ext cx="12025745" cy="4345094"/>
          </a:xfrm>
        </p:spPr>
        <p:txBody>
          <a:bodyPr/>
          <a:lstStyle/>
          <a:p>
            <a:r>
              <a:rPr lang="en-US" sz="4800" dirty="0"/>
              <a:t>I DRINK FROM THE FOUNTAIN OF MERCY</a:t>
            </a:r>
          </a:p>
          <a:p>
            <a:r>
              <a:rPr lang="en-US" sz="4800" dirty="0"/>
              <a:t>I SOAR ON THE WINGS OF YOUR GRACE</a:t>
            </a:r>
          </a:p>
          <a:p>
            <a:r>
              <a:rPr lang="en-US" sz="4800" dirty="0"/>
              <a:t>I WALK THROUGH THE DOORS OF GREAT FAVOR</a:t>
            </a:r>
          </a:p>
          <a:p>
            <a:r>
              <a:rPr lang="en-US" sz="4800" dirty="0"/>
              <a:t>YOUR MERCY IS SPEAKING FOR ME</a:t>
            </a:r>
          </a:p>
        </p:txBody>
      </p:sp>
    </p:spTree>
    <p:extLst>
      <p:ext uri="{BB962C8B-B14F-4D97-AF65-F5344CB8AC3E}">
        <p14:creationId xmlns:p14="http://schemas.microsoft.com/office/powerpoint/2010/main" val="1275882414"/>
      </p:ext>
    </p:extLst>
  </p:cSld>
  <p:clrMapOvr>
    <a:masterClrMapping/>
  </p:clrMapOvr>
</p:sld>
</file>

<file path=ppt/slides/slide2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5" y="1583625"/>
            <a:ext cx="11400600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THERE IS THEREFORE NO CONDEMNATION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FOR THOSE WHO ARE ROOTED IN CHRIST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THE DARKNESS HAS GOT NOTHING ON ME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HIS BLOOD IS AVAILING FOR ME</a:t>
            </a:r>
          </a:p>
        </p:txBody>
      </p:sp>
    </p:spTree>
    <p:extLst>
      <p:ext uri="{BB962C8B-B14F-4D97-AF65-F5344CB8AC3E}">
        <p14:creationId xmlns:p14="http://schemas.microsoft.com/office/powerpoint/2010/main" val="2647290465"/>
      </p:ext>
    </p:extLst>
  </p:cSld>
  <p:clrMapOvr>
    <a:masterClrMapping/>
  </p:clrMapOvr>
</p:sld>
</file>

<file path=ppt/slides/slide2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5" y="1583625"/>
            <a:ext cx="11400600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I DRINK FROM THE FOUNTAIN OF MERCY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I SOAR ON THE WINGS OF YOUR GRACE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I WALK THROUGH THE DOORS OF GREAT FAVOR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YOUR MERCY IS SPEAKING FOR ME</a:t>
            </a:r>
          </a:p>
        </p:txBody>
      </p:sp>
    </p:spTree>
    <p:extLst>
      <p:ext uri="{BB962C8B-B14F-4D97-AF65-F5344CB8AC3E}">
        <p14:creationId xmlns:p14="http://schemas.microsoft.com/office/powerpoint/2010/main" val="1487346708"/>
      </p:ext>
    </p:extLst>
  </p:cSld>
  <p:clrMapOvr>
    <a:masterClrMapping/>
  </p:clrMapOvr>
</p:sld>
</file>

<file path=ppt/slides/slide2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5" y="1583625"/>
            <a:ext cx="11400600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THE LORD IS MY SONG AND SALVATION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HE CROWNS ME WITH GLORY AND GRACE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ALL THAT I NEED HE HAS GIVEN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HE WORKS EVERYTHING FOR HIS GRACE</a:t>
            </a:r>
          </a:p>
        </p:txBody>
      </p:sp>
    </p:spTree>
    <p:extLst>
      <p:ext uri="{BB962C8B-B14F-4D97-AF65-F5344CB8AC3E}">
        <p14:creationId xmlns:p14="http://schemas.microsoft.com/office/powerpoint/2010/main" val="1229686396"/>
      </p:ext>
    </p:extLst>
  </p:cSld>
  <p:clrMapOvr>
    <a:masterClrMapping/>
  </p:clrMapOvr>
</p:sld>
</file>

<file path=ppt/slides/slide2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5" y="1583625"/>
            <a:ext cx="11400600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I DRINK FROM THE FOUNTAIN OF MERCY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I SOAR ON THE WINGS OF YOUR GRACE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I WALK THROUGH THE DOORS OF GREAT FAVOR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YOUR MERCY IS SPEAKING FOR ME</a:t>
            </a:r>
          </a:p>
        </p:txBody>
      </p:sp>
    </p:spTree>
    <p:extLst>
      <p:ext uri="{BB962C8B-B14F-4D97-AF65-F5344CB8AC3E}">
        <p14:creationId xmlns:p14="http://schemas.microsoft.com/office/powerpoint/2010/main" val="3775209756"/>
      </p:ext>
    </p:extLst>
  </p:cSld>
  <p:clrMapOvr>
    <a:masterClrMapping/>
  </p:clrMapOvr>
</p:sld>
</file>

<file path=ppt/slides/slide2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5" y="1583625"/>
            <a:ext cx="11400600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EVERYWHERE I GO , EVERYWHERE I TURN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FAVOR IS ALL AROUND ME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EVERYTHING I DO , EVERYTHING I TOUCH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MERCY IS SPEAKING FOR ME</a:t>
            </a:r>
          </a:p>
        </p:txBody>
      </p:sp>
    </p:spTree>
    <p:extLst>
      <p:ext uri="{BB962C8B-B14F-4D97-AF65-F5344CB8AC3E}">
        <p14:creationId xmlns:p14="http://schemas.microsoft.com/office/powerpoint/2010/main" val="853824271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p248"/>
          <p:cNvSpPr txBox="1">
            <a:spLocks noGrp="1"/>
          </p:cNvSpPr>
          <p:nvPr>
            <p:ph type="title"/>
          </p:nvPr>
        </p:nvSpPr>
        <p:spPr>
          <a:xfrm>
            <a:off x="849745" y="-1"/>
            <a:ext cx="10649528" cy="148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I AM THE LORD YOUR HEALER</a:t>
            </a:r>
            <a:endParaRPr/>
          </a:p>
        </p:txBody>
      </p:sp>
      <p:sp>
        <p:nvSpPr>
          <p:cNvPr id="1476" name="Google Shape;1476;p248"/>
          <p:cNvSpPr txBox="1">
            <a:spLocks noGrp="1"/>
          </p:cNvSpPr>
          <p:nvPr>
            <p:ph type="body" idx="1"/>
          </p:nvPr>
        </p:nvSpPr>
        <p:spPr>
          <a:xfrm>
            <a:off x="175491" y="1543052"/>
            <a:ext cx="11813309" cy="46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chemeClr val="dk1"/>
                </a:solidFill>
              </a:rPr>
              <a:t>I AM THE LORD, THAT HEALETH THEE</a:t>
            </a:r>
            <a:endParaRPr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chemeClr val="dk1"/>
                </a:solidFill>
              </a:rPr>
              <a:t>I AM THE LORD, YOUR HEALER</a:t>
            </a:r>
            <a:endParaRPr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rgbClr val="000000"/>
                </a:solidFill>
              </a:rPr>
              <a:t>I SENT MY WORD, AND HEALED YOUR DISEASE</a:t>
            </a:r>
            <a:br>
              <a:rPr lang="en-US" sz="5200" b="1">
                <a:solidFill>
                  <a:srgbClr val="000000"/>
                </a:solidFill>
              </a:rPr>
            </a:br>
            <a:r>
              <a:rPr lang="en-US" sz="5200" b="1">
                <a:solidFill>
                  <a:srgbClr val="000000"/>
                </a:solidFill>
              </a:rPr>
              <a:t>I AM THE LORD, YOUR HEALER</a:t>
            </a:r>
            <a:endParaRPr sz="5200" b="1">
              <a:solidFill>
                <a:schemeClr val="dk1"/>
              </a:solidFill>
            </a:endParaRPr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endParaRPr sz="5200" b="1">
              <a:solidFill>
                <a:schemeClr val="dk1"/>
              </a:solidFill>
            </a:endParaRPr>
          </a:p>
        </p:txBody>
      </p:sp>
      <p:sp>
        <p:nvSpPr>
          <p:cNvPr id="1477" name="Google Shape;1477;p2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5" y="1583625"/>
            <a:ext cx="11400600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I DRINK FROM THE FOUNTAIN OF MERCY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I SOAR ON THE WINGS OF YOUR GRACE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I WALK THROUGH THE DOORS OF GREAT FAVOR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YOUR MERCY IS SPEAKING FOR ME</a:t>
            </a:r>
          </a:p>
        </p:txBody>
      </p:sp>
    </p:spTree>
    <p:extLst>
      <p:ext uri="{BB962C8B-B14F-4D97-AF65-F5344CB8AC3E}">
        <p14:creationId xmlns:p14="http://schemas.microsoft.com/office/powerpoint/2010/main" val="2326633388"/>
      </p:ext>
    </p:extLst>
  </p:cSld>
  <p:clrMapOvr>
    <a:masterClrMapping/>
  </p:clrMapOvr>
</p:sld>
</file>

<file path=ppt/slides/slide2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5" y="1583625"/>
            <a:ext cx="11400600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YOUR MERCY IS SPEAKING FOR ME (BLESSING, BLESSING EVERYWHERE)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YOUR MERCY IS SPEAKING FOR ME 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800" dirty="0"/>
              <a:t>(YOUR MERCY IS STANDINGS FOR ME)</a:t>
            </a:r>
          </a:p>
        </p:txBody>
      </p:sp>
    </p:spTree>
    <p:extLst>
      <p:ext uri="{BB962C8B-B14F-4D97-AF65-F5344CB8AC3E}">
        <p14:creationId xmlns:p14="http://schemas.microsoft.com/office/powerpoint/2010/main" val="373449130"/>
      </p:ext>
    </p:extLst>
  </p:cSld>
  <p:clrMapOvr>
    <a:masterClrMapping/>
  </p:clrMapOvr>
</p:sld>
</file>

<file path=ppt/slides/slide2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NASEMA ASANTE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673" y="1583635"/>
            <a:ext cx="11873345" cy="4345094"/>
          </a:xfrm>
        </p:spPr>
        <p:txBody>
          <a:bodyPr/>
          <a:lstStyle/>
          <a:p>
            <a:r>
              <a:rPr lang="en-US" sz="5200" dirty="0"/>
              <a:t>NASEMA ASANTE KWA MUNGU WANGU</a:t>
            </a:r>
          </a:p>
          <a:p>
            <a:r>
              <a:rPr lang="en-US" sz="5200" dirty="0"/>
              <a:t>NASEMA ASANTE KWA WEMA WAKO</a:t>
            </a:r>
          </a:p>
          <a:p>
            <a:r>
              <a:rPr lang="en-US" sz="5200" dirty="0"/>
              <a:t>KWA MAANA FADHILI ZAKO ZADUMU MILELE NA MILELE AMINA.</a:t>
            </a:r>
          </a:p>
        </p:txBody>
      </p:sp>
    </p:spTree>
    <p:extLst>
      <p:ext uri="{BB962C8B-B14F-4D97-AF65-F5344CB8AC3E}">
        <p14:creationId xmlns:p14="http://schemas.microsoft.com/office/powerpoint/2010/main" val="454883323"/>
      </p:ext>
    </p:extLst>
  </p:cSld>
  <p:clrMapOvr>
    <a:masterClrMapping/>
  </p:clrMapOvr>
</p:sld>
</file>

<file path=ppt/slides/slide2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4" y="1583625"/>
            <a:ext cx="11460825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NITAIMBA SIFA ZAKO MBELE YA WATU WOTE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X2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KWA MAANA FADHILI 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ZAKO ZADUMU 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MILELE NA MILELE AMINA.</a:t>
            </a:r>
          </a:p>
        </p:txBody>
      </p:sp>
    </p:spTree>
    <p:extLst>
      <p:ext uri="{BB962C8B-B14F-4D97-AF65-F5344CB8AC3E}">
        <p14:creationId xmlns:p14="http://schemas.microsoft.com/office/powerpoint/2010/main" val="2783660112"/>
      </p:ext>
    </p:extLst>
  </p:cSld>
  <p:clrMapOvr>
    <a:masterClrMapping/>
  </p:clrMapOvr>
</p:sld>
</file>

<file path=ppt/slides/slide2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NINASABABU YA KUKUABUDU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583635"/>
            <a:ext cx="11831782" cy="4345094"/>
          </a:xfrm>
        </p:spPr>
        <p:txBody>
          <a:bodyPr/>
          <a:lstStyle/>
          <a:p>
            <a:r>
              <a:rPr lang="en-US" dirty="0"/>
              <a:t>NINASABABU YA KUKUABUDU</a:t>
            </a:r>
          </a:p>
          <a:p>
            <a:r>
              <a:rPr lang="en-US" dirty="0"/>
              <a:t>NINASABABU YA KUKUSIFU</a:t>
            </a:r>
          </a:p>
          <a:p>
            <a:r>
              <a:rPr lang="en-US" dirty="0"/>
              <a:t>UKUU WAKO NA UWAMINIFU WAKO</a:t>
            </a:r>
          </a:p>
          <a:p>
            <a:r>
              <a:rPr lang="en-US" dirty="0"/>
              <a:t>NISABABU YA KUKU-UABUDU X2</a:t>
            </a:r>
          </a:p>
        </p:txBody>
      </p:sp>
    </p:spTree>
    <p:extLst>
      <p:ext uri="{BB962C8B-B14F-4D97-AF65-F5344CB8AC3E}">
        <p14:creationId xmlns:p14="http://schemas.microsoft.com/office/powerpoint/2010/main" val="537139219"/>
      </p:ext>
    </p:extLst>
  </p:cSld>
  <p:clrMapOvr>
    <a:masterClrMapping/>
  </p:clrMapOvr>
</p:sld>
</file>

<file path=ppt/slides/slide2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4" y="1583625"/>
            <a:ext cx="11460825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HALLELUYA NINASABABU YA KUKUABUDU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HALLELUYAH NINASABABU YA KUKUUSIFU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UKUU WAKO NA UWAMINIFU WAKOO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NISABABU YA KUKUUABUDU X2</a:t>
            </a:r>
          </a:p>
        </p:txBody>
      </p:sp>
    </p:spTree>
    <p:extLst>
      <p:ext uri="{BB962C8B-B14F-4D97-AF65-F5344CB8AC3E}">
        <p14:creationId xmlns:p14="http://schemas.microsoft.com/office/powerpoint/2010/main" val="1796759763"/>
      </p:ext>
    </p:extLst>
  </p:cSld>
  <p:clrMapOvr>
    <a:masterClrMapping/>
  </p:clrMapOvr>
</p:sld>
</file>

<file path=ppt/slides/slide2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4" y="1583625"/>
            <a:ext cx="11460825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ULINIIUMBA ILINIKUABUDU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ULINIUMBA NIKUKUSIFU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KWAMFANO WAKO ULINIIUMBA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NINASABABU YA KUKUABUDU X2</a:t>
            </a:r>
          </a:p>
        </p:txBody>
      </p:sp>
    </p:spTree>
    <p:extLst>
      <p:ext uri="{BB962C8B-B14F-4D97-AF65-F5344CB8AC3E}">
        <p14:creationId xmlns:p14="http://schemas.microsoft.com/office/powerpoint/2010/main" val="2105649204"/>
      </p:ext>
    </p:extLst>
  </p:cSld>
  <p:clrMapOvr>
    <a:masterClrMapping/>
  </p:clrMapOvr>
</p:sld>
</file>

<file path=ppt/slides/slide2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4" y="1583625"/>
            <a:ext cx="11460825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HALLELUYA NINASABABU YA KUKUABUDU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HALLELUYAH NINASABABU YA KUKUUSIFU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UKUU WAKO NA UWAMINIFU WAKOO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600" dirty="0"/>
              <a:t>NISABABU YA KUKUUABUDU X4</a:t>
            </a:r>
          </a:p>
        </p:txBody>
      </p:sp>
    </p:spTree>
    <p:extLst>
      <p:ext uri="{BB962C8B-B14F-4D97-AF65-F5344CB8AC3E}">
        <p14:creationId xmlns:p14="http://schemas.microsoft.com/office/powerpoint/2010/main" val="3465288807"/>
      </p:ext>
    </p:extLst>
  </p:cSld>
  <p:clrMapOvr>
    <a:masterClrMapping/>
  </p:clrMapOvr>
</p:sld>
</file>

<file path=ppt/slides/slide2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96329-CE8E-CE5A-C2F4-4623A9CC9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MOYO WANGU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00504B-EAFC-D543-7577-98BCAD0B17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400" dirty="0"/>
              <a:t>KWAKO UNIPAYE UZIMA </a:t>
            </a:r>
          </a:p>
          <a:p>
            <a:r>
              <a:rPr lang="en-US" sz="4400" dirty="0"/>
              <a:t>NAKUPA MOYO WANGU MZIMA </a:t>
            </a:r>
          </a:p>
          <a:p>
            <a:r>
              <a:rPr lang="en-US" sz="4400" dirty="0"/>
              <a:t>UMENIWEZESHA KUSHINDA </a:t>
            </a:r>
          </a:p>
          <a:p>
            <a:r>
              <a:rPr lang="en-US" sz="4400" dirty="0"/>
              <a:t>NILIYO OGOPA YANGENISHINDA </a:t>
            </a:r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02982802"/>
      </p:ext>
    </p:extLst>
  </p:cSld>
  <p:clrMapOvr>
    <a:masterClrMapping/>
  </p:clrMapOvr>
</p:sld>
</file>

<file path=ppt/slides/slide2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4" y="1583625"/>
            <a:ext cx="11460825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>
              <a:spcBef>
                <a:spcPts val="1400"/>
              </a:spcBef>
              <a:buNone/>
            </a:pPr>
            <a:r>
              <a:rPr lang="en-US" sz="4100" dirty="0"/>
              <a:t>MAJANGA TUMESHINDA, MAGONJWA TUMESHINDA 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100" dirty="0"/>
              <a:t>MITEGO YA MAADUI, YOTE TUMESHINDA 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100" dirty="0"/>
              <a:t>MAWIMBI NA DHORUBA, EH BWANA TUMESHINDA </a:t>
            </a:r>
          </a:p>
          <a:p>
            <a:pPr marL="91437" lvl="0" indent="-342836">
              <a:spcBef>
                <a:spcPts val="1400"/>
              </a:spcBef>
            </a:pPr>
            <a:r>
              <a:rPr lang="en-US" sz="4100" dirty="0"/>
              <a:t>NA TULIYO OGOPA YANGETUSHINDA </a:t>
            </a:r>
          </a:p>
        </p:txBody>
      </p:sp>
    </p:spTree>
    <p:extLst>
      <p:ext uri="{BB962C8B-B14F-4D97-AF65-F5344CB8AC3E}">
        <p14:creationId xmlns:p14="http://schemas.microsoft.com/office/powerpoint/2010/main" val="1056301067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49"/>
          <p:cNvSpPr txBox="1">
            <a:spLocks noGrp="1"/>
          </p:cNvSpPr>
          <p:nvPr>
            <p:ph type="body" idx="1"/>
          </p:nvPr>
        </p:nvSpPr>
        <p:spPr>
          <a:xfrm>
            <a:off x="314036" y="1551709"/>
            <a:ext cx="11360728" cy="388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MIMI NI BWANA AKUPONYAYE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MIMI NI BWAN-A MPONYAJI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NILITUMA NENO LANGU UPONE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MIMI NI BWANA; MPONYAJI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484" name="Google Shape;1484;p2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4" y="1583625"/>
            <a:ext cx="11460825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r>
              <a:rPr lang="en-US" sz="4100" dirty="0"/>
              <a:t>MILIMA NA MABONDE, EH BWANA TUMEPITA </a:t>
            </a:r>
          </a:p>
          <a:p>
            <a:r>
              <a:rPr lang="en-US" sz="4100" dirty="0"/>
              <a:t>YAL’O TUTETEMESHA, BWANA UMETULIZA </a:t>
            </a:r>
          </a:p>
          <a:p>
            <a:r>
              <a:rPr lang="en-US" sz="4100" dirty="0"/>
              <a:t>YAL’O TUOGOPESHA, UMEONDOA MASHAKA </a:t>
            </a:r>
          </a:p>
          <a:p>
            <a:r>
              <a:rPr lang="en-US" sz="4100" dirty="0"/>
              <a:t>NA TULIYO OGOPA YANGETUSHINDA </a:t>
            </a:r>
          </a:p>
        </p:txBody>
      </p:sp>
    </p:spTree>
    <p:extLst>
      <p:ext uri="{BB962C8B-B14F-4D97-AF65-F5344CB8AC3E}">
        <p14:creationId xmlns:p14="http://schemas.microsoft.com/office/powerpoint/2010/main" val="2516660284"/>
      </p:ext>
    </p:extLst>
  </p:cSld>
  <p:clrMapOvr>
    <a:masterClrMapping/>
  </p:clrMapOvr>
</p:sld>
</file>

<file path=ppt/slides/slide2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4" y="1583625"/>
            <a:ext cx="11460825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r>
              <a:rPr lang="en-US" sz="4400" dirty="0"/>
              <a:t>KWAKO UNIPAYE UZIMA </a:t>
            </a:r>
          </a:p>
          <a:p>
            <a:r>
              <a:rPr lang="en-US" sz="4400" dirty="0"/>
              <a:t>NAKUPA MOYO WANGU MZIMA </a:t>
            </a:r>
          </a:p>
          <a:p>
            <a:r>
              <a:rPr lang="en-US" sz="4400" dirty="0"/>
              <a:t>UMENIWEZESHA KUSHINDA </a:t>
            </a:r>
          </a:p>
          <a:p>
            <a:r>
              <a:rPr lang="en-US" sz="4400" dirty="0"/>
              <a:t>NILIOGOPA YANGENISHINDA </a:t>
            </a:r>
          </a:p>
        </p:txBody>
      </p:sp>
    </p:spTree>
    <p:extLst>
      <p:ext uri="{BB962C8B-B14F-4D97-AF65-F5344CB8AC3E}">
        <p14:creationId xmlns:p14="http://schemas.microsoft.com/office/powerpoint/2010/main" val="1216995725"/>
      </p:ext>
    </p:extLst>
  </p:cSld>
  <p:clrMapOvr>
    <a:masterClrMapping/>
  </p:clrMapOvr>
</p:sld>
</file>

<file path=ppt/slides/slide2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4" y="1583625"/>
            <a:ext cx="11460825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r>
              <a:rPr lang="en-US" sz="4100" dirty="0"/>
              <a:t>SASA NAKUPA SHUKRANI ZANGU, NAKUPA </a:t>
            </a:r>
          </a:p>
          <a:p>
            <a:r>
              <a:rPr lang="en-US" sz="4100" dirty="0"/>
              <a:t>BABA POKEA SADAKA YANGU YA SIFA </a:t>
            </a:r>
          </a:p>
          <a:p>
            <a:r>
              <a:rPr lang="en-US" sz="4100" dirty="0"/>
              <a:t>BWANA NAKUPA MOYO WANGU, NAKUPA </a:t>
            </a:r>
          </a:p>
          <a:p>
            <a:r>
              <a:rPr lang="en-US" sz="4100" dirty="0"/>
              <a:t>NAKUPA MOYO WANGU MZIMA </a:t>
            </a:r>
          </a:p>
        </p:txBody>
      </p:sp>
    </p:spTree>
    <p:extLst>
      <p:ext uri="{BB962C8B-B14F-4D97-AF65-F5344CB8AC3E}">
        <p14:creationId xmlns:p14="http://schemas.microsoft.com/office/powerpoint/2010/main" val="987694584"/>
      </p:ext>
    </p:extLst>
  </p:cSld>
  <p:clrMapOvr>
    <a:masterClrMapping/>
  </p:clrMapOvr>
</p:sld>
</file>

<file path=ppt/slides/slide2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" name="Google Shape;16312;g27eb8b0d96d_0_4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99"/>
              <a:buFont typeface="Calibri"/>
              <a:buNone/>
            </a:pPr>
            <a:endParaRPr/>
          </a:p>
        </p:txBody>
      </p:sp>
      <p:sp>
        <p:nvSpPr>
          <p:cNvPr id="16313" name="Google Shape;16313;g27eb8b0d96d_0_44"/>
          <p:cNvSpPr txBox="1">
            <a:spLocks noGrp="1"/>
          </p:cNvSpPr>
          <p:nvPr>
            <p:ph type="body" idx="1"/>
          </p:nvPr>
        </p:nvSpPr>
        <p:spPr>
          <a:xfrm>
            <a:off x="273974" y="1583625"/>
            <a:ext cx="11460825" cy="43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r>
              <a:rPr lang="en-US" sz="4400" dirty="0"/>
              <a:t>KWAKO UNIPAYE UZIMA </a:t>
            </a:r>
          </a:p>
          <a:p>
            <a:r>
              <a:rPr lang="en-US" sz="4400" dirty="0"/>
              <a:t>NAKUPA MOYO WANGU MZIMA </a:t>
            </a:r>
          </a:p>
          <a:p>
            <a:r>
              <a:rPr lang="en-US" sz="4400" dirty="0"/>
              <a:t>UMENIWEZESHA KUSHINDA </a:t>
            </a:r>
          </a:p>
          <a:p>
            <a:r>
              <a:rPr lang="en-US" sz="4400" dirty="0"/>
              <a:t>NILIYO OGOPA YANGENISHINDA </a:t>
            </a:r>
          </a:p>
        </p:txBody>
      </p:sp>
    </p:spTree>
    <p:extLst>
      <p:ext uri="{BB962C8B-B14F-4D97-AF65-F5344CB8AC3E}">
        <p14:creationId xmlns:p14="http://schemas.microsoft.com/office/powerpoint/2010/main" val="3414782147"/>
      </p:ext>
    </p:extLst>
  </p:cSld>
  <p:clrMapOvr>
    <a:masterClrMapping/>
  </p:clrMapOvr>
</p:sld>
</file>

<file path=ppt/slides/slide2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LORD YOU ARE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LORD, YOU ARE</a:t>
            </a:r>
          </a:p>
          <a:p>
            <a:r>
              <a:rPr lang="en-US" dirty="0"/>
              <a:t>MORE PRECIOUS THAN SILVER.</a:t>
            </a:r>
          </a:p>
          <a:p>
            <a:r>
              <a:rPr lang="en-US" dirty="0"/>
              <a:t>LORD, YOU ARE</a:t>
            </a:r>
          </a:p>
          <a:p>
            <a:r>
              <a:rPr lang="en-US" dirty="0"/>
              <a:t>MORE COSTLY THAN GOLD.</a:t>
            </a:r>
          </a:p>
        </p:txBody>
      </p:sp>
    </p:spTree>
    <p:extLst>
      <p:ext uri="{BB962C8B-B14F-4D97-AF65-F5344CB8AC3E}">
        <p14:creationId xmlns:p14="http://schemas.microsoft.com/office/powerpoint/2010/main" val="1301160628"/>
      </p:ext>
    </p:extLst>
  </p:cSld>
  <p:clrMapOvr>
    <a:masterClrMapping/>
  </p:clrMapOvr>
</p:sld>
</file>

<file path=ppt/slides/slide2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LORD, YOU ARE MORE BEAUTIFUL THAN DIAMONDS,</a:t>
            </a:r>
          </a:p>
          <a:p>
            <a:r>
              <a:rPr lang="en-US" dirty="0"/>
              <a:t>AND NOTHING I DESIRE</a:t>
            </a:r>
          </a:p>
          <a:p>
            <a:r>
              <a:rPr lang="en-US" dirty="0"/>
              <a:t>COMPARES WITH YOU.</a:t>
            </a:r>
          </a:p>
        </p:txBody>
      </p:sp>
    </p:spTree>
    <p:extLst>
      <p:ext uri="{BB962C8B-B14F-4D97-AF65-F5344CB8AC3E}">
        <p14:creationId xmlns:p14="http://schemas.microsoft.com/office/powerpoint/2010/main" val="1279508384"/>
      </p:ext>
    </p:extLst>
  </p:cSld>
  <p:clrMapOvr>
    <a:masterClrMapping/>
  </p:clrMapOvr>
</p:sld>
</file>

<file path=ppt/slides/slide2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CAN WEIGH THE VALUE</a:t>
            </a:r>
          </a:p>
          <a:p>
            <a:r>
              <a:rPr lang="en-US" dirty="0"/>
              <a:t>OF KNOWING YOU?</a:t>
            </a:r>
          </a:p>
          <a:p>
            <a:r>
              <a:rPr lang="en-US" dirty="0"/>
              <a:t>WHO CAN JUDGE THE WORTH</a:t>
            </a:r>
          </a:p>
          <a:p>
            <a:r>
              <a:rPr lang="en-US" dirty="0"/>
              <a:t>OF WHO YOU ARE?</a:t>
            </a:r>
          </a:p>
        </p:txBody>
      </p:sp>
    </p:spTree>
    <p:extLst>
      <p:ext uri="{BB962C8B-B14F-4D97-AF65-F5344CB8AC3E}">
        <p14:creationId xmlns:p14="http://schemas.microsoft.com/office/powerpoint/2010/main" val="3574855351"/>
      </p:ext>
    </p:extLst>
  </p:cSld>
  <p:clrMapOvr>
    <a:masterClrMapping/>
  </p:clrMapOvr>
</p:sld>
</file>

<file path=ppt/slides/slide2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CAN COUNT THE BLESSINGS</a:t>
            </a:r>
          </a:p>
          <a:p>
            <a:r>
              <a:rPr lang="en-US" dirty="0"/>
              <a:t>OF LOVING YOU?</a:t>
            </a:r>
          </a:p>
          <a:p>
            <a:r>
              <a:rPr lang="en-US" dirty="0"/>
              <a:t>WHO CAN SAY JUST HOW GREAT YOU ARE?</a:t>
            </a:r>
          </a:p>
        </p:txBody>
      </p:sp>
    </p:spTree>
    <p:extLst>
      <p:ext uri="{BB962C8B-B14F-4D97-AF65-F5344CB8AC3E}">
        <p14:creationId xmlns:p14="http://schemas.microsoft.com/office/powerpoint/2010/main" val="3967680833"/>
      </p:ext>
    </p:extLst>
  </p:cSld>
  <p:clrMapOvr>
    <a:masterClrMapping/>
  </p:clrMapOvr>
</p:sld>
</file>

<file path=ppt/slides/slide2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WORTHY OF IT ALL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875" y="1583635"/>
            <a:ext cx="11687175" cy="4345094"/>
          </a:xfrm>
        </p:spPr>
        <p:txBody>
          <a:bodyPr/>
          <a:lstStyle/>
          <a:p>
            <a:r>
              <a:rPr lang="en-US" sz="4800" dirty="0"/>
              <a:t>YOU ARE WORTHY OF IT ALL</a:t>
            </a:r>
          </a:p>
          <a:p>
            <a:r>
              <a:rPr lang="en-US" sz="4800" dirty="0"/>
              <a:t>YOU ARE WORTHY OF IT ALL</a:t>
            </a:r>
          </a:p>
          <a:p>
            <a:r>
              <a:rPr lang="en-US" sz="4800" dirty="0"/>
              <a:t>FOR FROM YOU ARE ALL THINGS</a:t>
            </a:r>
          </a:p>
          <a:p>
            <a:r>
              <a:rPr lang="en-US" sz="4800" dirty="0"/>
              <a:t>AND TO YOU ARE ALL THINGS</a:t>
            </a:r>
          </a:p>
          <a:p>
            <a:r>
              <a:rPr lang="en-US" sz="4800" dirty="0"/>
              <a:t>YOU DESERVE THE GLORY</a:t>
            </a:r>
          </a:p>
        </p:txBody>
      </p:sp>
    </p:spTree>
    <p:extLst>
      <p:ext uri="{BB962C8B-B14F-4D97-AF65-F5344CB8AC3E}">
        <p14:creationId xmlns:p14="http://schemas.microsoft.com/office/powerpoint/2010/main" val="3944708506"/>
      </p:ext>
    </p:extLst>
  </p:cSld>
  <p:clrMapOvr>
    <a:masterClrMapping/>
  </p:clrMapOvr>
</p:sld>
</file>

<file path=ppt/slides/slide2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DAY AND NIGHT </a:t>
            </a:r>
            <a:r>
              <a:rPr lang="en-US" dirty="0" err="1"/>
              <a:t>NIGHT</a:t>
            </a:r>
            <a:r>
              <a:rPr lang="en-US" dirty="0"/>
              <a:t> AND DAY LET INCENSE ARISE</a:t>
            </a:r>
          </a:p>
          <a:p>
            <a:r>
              <a:rPr lang="en-US" dirty="0"/>
              <a:t>DAY AND NIGHT </a:t>
            </a:r>
            <a:r>
              <a:rPr lang="en-US" dirty="0" err="1"/>
              <a:t>NIGHT</a:t>
            </a:r>
            <a:r>
              <a:rPr lang="en-US" dirty="0"/>
              <a:t> AND DAY LET INCENSE ARISE</a:t>
            </a:r>
          </a:p>
        </p:txBody>
      </p:sp>
    </p:spTree>
    <p:extLst>
      <p:ext uri="{BB962C8B-B14F-4D97-AF65-F5344CB8AC3E}">
        <p14:creationId xmlns:p14="http://schemas.microsoft.com/office/powerpoint/2010/main" val="30223337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WHO NEVER FAILS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WHO NEVER FAILS</a:t>
            </a:r>
            <a:br>
              <a:rPr lang="en-US" b="1"/>
            </a:br>
            <a:r>
              <a:rPr lang="en-US" b="1"/>
              <a:t>FOR EVER MORE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50"/>
          <p:cNvSpPr txBox="1">
            <a:spLocks noGrp="1"/>
          </p:cNvSpPr>
          <p:nvPr>
            <p:ph type="title"/>
          </p:nvPr>
        </p:nvSpPr>
        <p:spPr>
          <a:xfrm>
            <a:off x="2447636" y="0"/>
            <a:ext cx="7910484" cy="117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ALL IN ALL</a:t>
            </a:r>
            <a:endParaRPr/>
          </a:p>
        </p:txBody>
      </p:sp>
      <p:sp>
        <p:nvSpPr>
          <p:cNvPr id="1491" name="Google Shape;1491;p250"/>
          <p:cNvSpPr txBox="1">
            <a:spLocks noGrp="1"/>
          </p:cNvSpPr>
          <p:nvPr>
            <p:ph type="body" idx="1"/>
          </p:nvPr>
        </p:nvSpPr>
        <p:spPr>
          <a:xfrm>
            <a:off x="184727" y="1543052"/>
            <a:ext cx="11877963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YOU ARE MY STRENGTH WHEN I AM WEAK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 ARE THE TREASURE THAT I SEEK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 ARE MY ALL IN ALL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1492" name="Google Shape;1492;p2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" y="1583635"/>
            <a:ext cx="11472863" cy="4345094"/>
          </a:xfrm>
        </p:spPr>
        <p:txBody>
          <a:bodyPr/>
          <a:lstStyle/>
          <a:p>
            <a:r>
              <a:rPr lang="en-US" dirty="0"/>
              <a:t>ALL THE SAINTS AND ANGELS</a:t>
            </a:r>
          </a:p>
          <a:p>
            <a:r>
              <a:rPr lang="en-US" dirty="0"/>
              <a:t>THEY BOW BEFORE YOUR THRONE</a:t>
            </a:r>
          </a:p>
          <a:p>
            <a:r>
              <a:rPr lang="en-US" dirty="0"/>
              <a:t>ALL THE ELDERS CAST THEIR CROWNS</a:t>
            </a:r>
          </a:p>
          <a:p>
            <a:r>
              <a:rPr lang="en-US" dirty="0"/>
              <a:t>BEFORE THE LAMB OF GOD AND SING</a:t>
            </a:r>
          </a:p>
        </p:txBody>
      </p:sp>
    </p:spTree>
    <p:extLst>
      <p:ext uri="{BB962C8B-B14F-4D97-AF65-F5344CB8AC3E}">
        <p14:creationId xmlns:p14="http://schemas.microsoft.com/office/powerpoint/2010/main" val="782651467"/>
      </p:ext>
    </p:extLst>
  </p:cSld>
  <p:clrMapOvr>
    <a:masterClrMapping/>
  </p:clrMapOvr>
</p:sld>
</file>

<file path=ppt/slides/slide2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EXALT THEE</a:t>
            </a:r>
          </a:p>
          <a:p>
            <a:r>
              <a:rPr lang="en-US" dirty="0"/>
              <a:t>I EXALT THEE</a:t>
            </a:r>
          </a:p>
          <a:p>
            <a:r>
              <a:rPr lang="en-US" dirty="0"/>
              <a:t>I EXALT THEE OH LORD</a:t>
            </a:r>
          </a:p>
        </p:txBody>
      </p:sp>
    </p:spTree>
    <p:extLst>
      <p:ext uri="{BB962C8B-B14F-4D97-AF65-F5344CB8AC3E}">
        <p14:creationId xmlns:p14="http://schemas.microsoft.com/office/powerpoint/2010/main" val="1874811987"/>
      </p:ext>
    </p:extLst>
  </p:cSld>
  <p:clrMapOvr>
    <a:masterClrMapping/>
  </p:clrMapOvr>
</p:sld>
</file>

<file path=ppt/slides/slide2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4375" y="1583635"/>
            <a:ext cx="10687050" cy="4345094"/>
          </a:xfrm>
        </p:spPr>
        <p:txBody>
          <a:bodyPr/>
          <a:lstStyle/>
          <a:p>
            <a:r>
              <a:rPr lang="en-US" dirty="0"/>
              <a:t>MSHUKURU BWANA NI MWEMA,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MSHUKURU BWANA NI MWEMA,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3941761078"/>
      </p:ext>
    </p:extLst>
  </p:cSld>
  <p:clrMapOvr>
    <a:masterClrMapping/>
  </p:clrMapOvr>
</p:sld>
</file>

<file path=ppt/slides/slide2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4375" y="1583635"/>
            <a:ext cx="10687050" cy="4345094"/>
          </a:xfrm>
        </p:spPr>
        <p:txBody>
          <a:bodyPr/>
          <a:lstStyle/>
          <a:p>
            <a:r>
              <a:rPr lang="en-US" dirty="0"/>
              <a:t>ISRAEL NASEME SASA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ISRAEL NASEME SASA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278512871"/>
      </p:ext>
    </p:extLst>
  </p:cSld>
  <p:clrMapOvr>
    <a:masterClrMapping/>
  </p:clrMapOvr>
</p:sld>
</file>

<file path=ppt/slides/slide2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4375" y="1583635"/>
            <a:ext cx="10687050" cy="4345094"/>
          </a:xfrm>
        </p:spPr>
        <p:txBody>
          <a:bodyPr/>
          <a:lstStyle/>
          <a:p>
            <a:r>
              <a:rPr lang="en-US" dirty="0"/>
              <a:t>MLANGO WENU NI WASEME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MLANGO WENU NI WASEME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1314305812"/>
      </p:ext>
    </p:extLst>
  </p:cSld>
  <p:clrMapOvr>
    <a:masterClrMapping/>
  </p:clrMapOvr>
</p:sld>
</file>

<file path=ppt/slides/slide2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4375" y="1583635"/>
            <a:ext cx="10687050" cy="4345094"/>
          </a:xfrm>
        </p:spPr>
        <p:txBody>
          <a:bodyPr/>
          <a:lstStyle/>
          <a:p>
            <a:r>
              <a:rPr lang="en-US" dirty="0"/>
              <a:t>WAMCHAO BWANA NA WASEME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WAMCHAO BWANA NA WASEME</a:t>
            </a:r>
          </a:p>
          <a:p>
            <a:r>
              <a:rPr lang="en-US" dirty="0"/>
              <a:t>FADHILI ZAKE ZA MULELE</a:t>
            </a:r>
          </a:p>
        </p:txBody>
      </p:sp>
    </p:spTree>
    <p:extLst>
      <p:ext uri="{BB962C8B-B14F-4D97-AF65-F5344CB8AC3E}">
        <p14:creationId xmlns:p14="http://schemas.microsoft.com/office/powerpoint/2010/main" val="1156934714"/>
      </p:ext>
    </p:extLst>
  </p:cSld>
  <p:clrMapOvr>
    <a:masterClrMapping/>
  </p:clrMapOvr>
</p:sld>
</file>

<file path=ppt/slides/slide2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4375" y="1583635"/>
            <a:ext cx="10687050" cy="4345094"/>
          </a:xfrm>
        </p:spPr>
        <p:txBody>
          <a:bodyPr/>
          <a:lstStyle/>
          <a:p>
            <a:r>
              <a:rPr lang="en-US" dirty="0"/>
              <a:t>YA KWAMBA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YA KWAMBA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1249062830"/>
      </p:ext>
    </p:extLst>
  </p:cSld>
  <p:clrMapOvr>
    <a:masterClrMapping/>
  </p:clrMapOvr>
</p:sld>
</file>

<file path=ppt/slides/slide2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sz="4800" dirty="0"/>
              <a:t>HALELUIYA LISIFUNI JINA LA BWANA</a:t>
            </a:r>
          </a:p>
          <a:p>
            <a:r>
              <a:rPr lang="en-US" sz="4800" dirty="0"/>
              <a:t>FADHILI ZAKE ZA MILELE</a:t>
            </a:r>
          </a:p>
          <a:p>
            <a:r>
              <a:rPr lang="en-US" sz="4800" dirty="0"/>
              <a:t>ENYI WATUMISHI WA BWANA SIFUNI</a:t>
            </a:r>
          </a:p>
          <a:p>
            <a:r>
              <a:rPr lang="en-US" sz="4800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653735614"/>
      </p:ext>
    </p:extLst>
  </p:cSld>
  <p:clrMapOvr>
    <a:masterClrMapping/>
  </p:clrMapOvr>
</p:sld>
</file>

<file path=ppt/slides/slide2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sz="4800" dirty="0"/>
              <a:t>MSIFUNI BWANA KWA KUWA NI MWEMA</a:t>
            </a:r>
          </a:p>
          <a:p>
            <a:r>
              <a:rPr lang="en-US" sz="4800" dirty="0"/>
              <a:t>FADHILI ZAKE ZA MILELE</a:t>
            </a:r>
          </a:p>
          <a:p>
            <a:r>
              <a:rPr lang="en-US" sz="4800" dirty="0"/>
              <a:t>LIIMBIENI JINA LAKE LAPENDEZA</a:t>
            </a:r>
          </a:p>
          <a:p>
            <a:r>
              <a:rPr lang="en-US" sz="4800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3645948449"/>
      </p:ext>
    </p:extLst>
  </p:cSld>
  <p:clrMapOvr>
    <a:masterClrMapping/>
  </p:clrMapOvr>
</p:sld>
</file>

<file path=ppt/slides/slide2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sz="4800" dirty="0"/>
              <a:t>BWANA AMEFANYA KILA LILILOMPENDEZA</a:t>
            </a:r>
          </a:p>
          <a:p>
            <a:r>
              <a:rPr lang="en-US" sz="4800" dirty="0"/>
              <a:t>FADHILI ZAKE ZA MILELE</a:t>
            </a:r>
          </a:p>
          <a:p>
            <a:r>
              <a:rPr lang="en-US" sz="4800" dirty="0"/>
              <a:t>KATIKA MBINGU NA KATIKA NCHI</a:t>
            </a:r>
          </a:p>
          <a:p>
            <a:r>
              <a:rPr lang="en-US" sz="4800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2819685096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251"/>
          <p:cNvSpPr txBox="1">
            <a:spLocks noGrp="1"/>
          </p:cNvSpPr>
          <p:nvPr>
            <p:ph type="body" idx="1"/>
          </p:nvPr>
        </p:nvSpPr>
        <p:spPr>
          <a:xfrm>
            <a:off x="314036" y="1551709"/>
            <a:ext cx="11360728" cy="3888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SEEKING YOU AS A PRECIOUS JEWEL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LORD TO GIVE UP I'D BE A FOOL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YOU ARE MY ALL IN ALL</a:t>
            </a:r>
            <a:br>
              <a:rPr lang="en-US" sz="5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54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1499" name="Google Shape;1499;p2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KATIKA BAHARI NA VILINDI VYOTE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MSHUKURUNI MUNGU WA MIUNGU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4088337286"/>
      </p:ext>
    </p:extLst>
  </p:cSld>
  <p:clrMapOvr>
    <a:masterClrMapping/>
  </p:clrMapOvr>
</p:sld>
</file>

<file path=ppt/slides/slide2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sz="4800" dirty="0"/>
              <a:t>MSHUKURUNI BWANA WA MABWANA</a:t>
            </a:r>
          </a:p>
          <a:p>
            <a:r>
              <a:rPr lang="en-US" sz="4800" dirty="0"/>
              <a:t>FADHILI ZAKE ZA MILELE</a:t>
            </a:r>
          </a:p>
          <a:p>
            <a:r>
              <a:rPr lang="en-US" sz="4800" dirty="0"/>
              <a:t>PEKE YAKE AFANYA MAAJABU</a:t>
            </a:r>
          </a:p>
          <a:p>
            <a:r>
              <a:rPr lang="en-US" sz="4800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4226629186"/>
      </p:ext>
    </p:extLst>
  </p:cSld>
  <p:clrMapOvr>
    <a:masterClrMapping/>
  </p:clrMapOvr>
</p:sld>
</file>

<file path=ppt/slides/slide2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sz="4800" dirty="0"/>
              <a:t>ALIFANYA MBINGU KWA FAHAMU ZAKE</a:t>
            </a:r>
          </a:p>
          <a:p>
            <a:r>
              <a:rPr lang="en-US" sz="4800" dirty="0"/>
              <a:t>FADHILI ZAKE ZA MILELE</a:t>
            </a:r>
          </a:p>
          <a:p>
            <a:r>
              <a:rPr lang="en-US" sz="4800" dirty="0"/>
              <a:t>ALITANGAZA NCHI JUU YA MAJI</a:t>
            </a:r>
          </a:p>
          <a:p>
            <a:r>
              <a:rPr lang="en-US" sz="4800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4194612517"/>
      </p:ext>
    </p:extLst>
  </p:cSld>
  <p:clrMapOvr>
    <a:masterClrMapping/>
  </p:clrMapOvr>
</p:sld>
</file>

<file path=ppt/slides/slide2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ALIYE FANYA MIANGA MIKUBWA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JUA LITAWALE MCHANA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3558745798"/>
      </p:ext>
    </p:extLst>
  </p:cSld>
  <p:clrMapOvr>
    <a:masterClrMapping/>
  </p:clrMapOvr>
</p:sld>
</file>

<file path=ppt/slides/slide2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MWEZI NA NYOTA USIKU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2345641390"/>
      </p:ext>
    </p:extLst>
  </p:cSld>
  <p:clrMapOvr>
    <a:masterClrMapping/>
  </p:clrMapOvr>
</p:sld>
</file>

<file path=ppt/slides/slide2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TUSEME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TUSEME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1516066836"/>
      </p:ext>
    </p:extLst>
  </p:cSld>
  <p:clrMapOvr>
    <a:masterClrMapping/>
  </p:clrMapOvr>
</p:sld>
</file>

<file path=ppt/slides/slide2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YA KWAMBA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YA KWAMBA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2652350821"/>
      </p:ext>
    </p:extLst>
  </p:cSld>
  <p:clrMapOvr>
    <a:masterClrMapping/>
  </p:clrMapOvr>
</p:sld>
</file>

<file path=ppt/slides/slide2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TUSEME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TUSEME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4159070599"/>
      </p:ext>
    </p:extLst>
  </p:cSld>
  <p:clrMapOvr>
    <a:masterClrMapping/>
  </p:clrMapOvr>
</p:sld>
</file>

<file path=ppt/slides/slide2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YA KWAMBA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YA KWAMBA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3259094422"/>
      </p:ext>
    </p:extLst>
  </p:cSld>
  <p:clrMapOvr>
    <a:masterClrMapping/>
  </p:clrMapOvr>
</p:sld>
</file>

<file path=ppt/slides/slide2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sz="4800" dirty="0"/>
              <a:t>HALELUIYA NAFSI YANGU MSIFU BWANA</a:t>
            </a:r>
          </a:p>
          <a:p>
            <a:r>
              <a:rPr lang="en-US" sz="4800" dirty="0"/>
              <a:t>FADHILI ZAKE ZA MILELE</a:t>
            </a:r>
          </a:p>
          <a:p>
            <a:r>
              <a:rPr lang="en-US" sz="4800" dirty="0"/>
              <a:t>BWANA NI MWEMA KWA WATU WAKE WOTE</a:t>
            </a:r>
          </a:p>
          <a:p>
            <a:r>
              <a:rPr lang="en-US" sz="4800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1924624263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52"/>
          <p:cNvSpPr txBox="1">
            <a:spLocks noGrp="1"/>
          </p:cNvSpPr>
          <p:nvPr>
            <p:ph type="body" idx="1"/>
          </p:nvPr>
        </p:nvSpPr>
        <p:spPr>
          <a:xfrm>
            <a:off x="535709" y="1570181"/>
            <a:ext cx="10751127" cy="3881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JESUS</a:t>
            </a:r>
            <a:endParaRPr sz="5400" b="1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LAMB OF GOD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WORTHY IS YOUR NAME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(X2) 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 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506" name="Google Shape;1506;p2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ALIYE IGAWA BAHARI YA SHAMU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KAWAVUSHA ISRAEL KATIKATI YAKE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3241117375"/>
      </p:ext>
    </p:extLst>
  </p:cSld>
  <p:clrMapOvr>
    <a:masterClrMapping/>
  </p:clrMapOvr>
</p:sld>
</file>

<file path=ppt/slides/slide2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sz="4800" dirty="0"/>
              <a:t>KAMWANGUSHA FARAO NA JESHI LAKE</a:t>
            </a:r>
          </a:p>
          <a:p>
            <a:r>
              <a:rPr lang="en-US" sz="4800" dirty="0"/>
              <a:t>FADHILI ZAKE ZA MILELE</a:t>
            </a:r>
          </a:p>
          <a:p>
            <a:r>
              <a:rPr lang="en-US" sz="4800" dirty="0"/>
              <a:t>ALIWAONGOZA WATU WAKE JANGWANI</a:t>
            </a:r>
          </a:p>
          <a:p>
            <a:r>
              <a:rPr lang="en-US" sz="4800" dirty="0"/>
              <a:t>FADHILI ZAKE ZA MILELE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30970838"/>
      </p:ext>
    </p:extLst>
  </p:cSld>
  <p:clrMapOvr>
    <a:masterClrMapping/>
  </p:clrMapOvr>
</p:sld>
</file>

<file path=ppt/slides/slide2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MSHUKURUNI BWANA NI MWEMA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KATUKUMBUKA KWA UNYONGE WETU</a:t>
            </a:r>
          </a:p>
          <a:p>
            <a:r>
              <a:rPr lang="en-US" dirty="0"/>
              <a:t>FADHILI ZAKE ZA MILELE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571792"/>
      </p:ext>
    </p:extLst>
  </p:cSld>
  <p:clrMapOvr>
    <a:masterClrMapping/>
  </p:clrMapOvr>
</p:sld>
</file>

<file path=ppt/slides/slide2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KATUOKOA NA WATESI WETU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KILA CHENYE MWILI AKIPA CHAKULA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2589577345"/>
      </p:ext>
    </p:extLst>
  </p:cSld>
  <p:clrMapOvr>
    <a:masterClrMapping/>
  </p:clrMapOvr>
</p:sld>
</file>

<file path=ppt/slides/slide2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MSHUKURUNI MUNGU WA MIUNGU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YEEE, KWA MAANA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2817301380"/>
      </p:ext>
    </p:extLst>
  </p:cSld>
  <p:clrMapOvr>
    <a:masterClrMapping/>
  </p:clrMapOvr>
</p:sld>
</file>

<file path=ppt/slides/slide2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KWA MAANA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KWA MAANA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509437280"/>
      </p:ext>
    </p:extLst>
  </p:cSld>
  <p:clrMapOvr>
    <a:masterClrMapping/>
  </p:clrMapOvr>
</p:sld>
</file>

<file path=ppt/slides/slide2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YA KWAMBA</a:t>
            </a:r>
          </a:p>
          <a:p>
            <a:r>
              <a:rPr lang="en-US" dirty="0"/>
              <a:t>FADHILI ZAKE ZA MILELE</a:t>
            </a:r>
          </a:p>
          <a:p>
            <a:r>
              <a:rPr lang="en-US" dirty="0"/>
              <a:t>YA KWAMBA</a:t>
            </a:r>
          </a:p>
          <a:p>
            <a:r>
              <a:rPr lang="en-US" dirty="0"/>
              <a:t>FADHILI ZAKE ZA MILELE</a:t>
            </a:r>
          </a:p>
        </p:txBody>
      </p:sp>
    </p:spTree>
    <p:extLst>
      <p:ext uri="{BB962C8B-B14F-4D97-AF65-F5344CB8AC3E}">
        <p14:creationId xmlns:p14="http://schemas.microsoft.com/office/powerpoint/2010/main" val="2402215197"/>
      </p:ext>
    </p:extLst>
  </p:cSld>
  <p:clrMapOvr>
    <a:masterClrMapping/>
  </p:clrMapOvr>
</p:sld>
</file>

<file path=ppt/slides/slide2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MOYO WANGU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4"/>
            <a:ext cx="11372850" cy="4717153"/>
          </a:xfrm>
        </p:spPr>
        <p:txBody>
          <a:bodyPr/>
          <a:lstStyle/>
          <a:p>
            <a:r>
              <a:rPr lang="en-US" dirty="0"/>
              <a:t>KWAKO UNIPAYE UZIMA</a:t>
            </a:r>
          </a:p>
          <a:p>
            <a:pPr marL="0" indent="0">
              <a:buNone/>
            </a:pPr>
            <a:r>
              <a:rPr lang="en-US" i="1" dirty="0"/>
              <a:t> </a:t>
            </a:r>
            <a:r>
              <a:rPr lang="en-US" dirty="0"/>
              <a:t>NAKUPA MOYO WANGU MZIMA</a:t>
            </a:r>
            <a:r>
              <a:rPr lang="en-US" i="1" dirty="0"/>
              <a:t> 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UMENIWEZESHA KUSHINDA NILIOGOPA YANGENISHINDA</a:t>
            </a:r>
            <a:r>
              <a:rPr lang="en-US" i="1" dirty="0"/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450240"/>
      </p:ext>
    </p:extLst>
  </p:cSld>
  <p:clrMapOvr>
    <a:masterClrMapping/>
  </p:clrMapOvr>
</p:sld>
</file>

<file path=ppt/slides/slide2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83635"/>
            <a:ext cx="10381957" cy="388869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   MAJANGA TUMESHINDA,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    MAGONJWA TUMESHINDA</a:t>
            </a:r>
            <a:br>
              <a:rPr lang="en-US" dirty="0"/>
            </a:br>
            <a:r>
              <a:rPr lang="en-US" i="1" dirty="0"/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8684"/>
      </p:ext>
    </p:extLst>
  </p:cSld>
  <p:clrMapOvr>
    <a:masterClrMapping/>
  </p:clrMapOvr>
</p:sld>
</file>

<file path=ppt/slides/slide2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676" y="1569121"/>
            <a:ext cx="11816861" cy="4128294"/>
          </a:xfrm>
        </p:spPr>
        <p:txBody>
          <a:bodyPr/>
          <a:lstStyle/>
          <a:p>
            <a:r>
              <a:rPr lang="en-US" dirty="0"/>
              <a:t>MITEGO YA MAADUI, YOTE TUMESHINDA</a:t>
            </a:r>
          </a:p>
          <a:p>
            <a:r>
              <a:rPr lang="en-US" i="1" dirty="0"/>
              <a:t> </a:t>
            </a:r>
            <a:r>
              <a:rPr lang="en-US" dirty="0"/>
              <a:t>MAWIMBI NA DHORUBA, EH BWANA TUMESHINDA</a:t>
            </a:r>
            <a:r>
              <a:rPr lang="en-US" i="1" dirty="0"/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588040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253"/>
          <p:cNvSpPr txBox="1">
            <a:spLocks noGrp="1"/>
          </p:cNvSpPr>
          <p:nvPr>
            <p:ph type="body" idx="1"/>
          </p:nvPr>
        </p:nvSpPr>
        <p:spPr>
          <a:xfrm>
            <a:off x="323273" y="1522413"/>
            <a:ext cx="11268363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 dirty="0">
                <a:solidFill>
                  <a:srgbClr val="000000"/>
                </a:solidFill>
              </a:rPr>
              <a:t>TAKING MY SIN, MY CROSS, MY SHAME</a:t>
            </a:r>
            <a:br>
              <a:rPr lang="en-US" sz="5400" b="1" dirty="0">
                <a:solidFill>
                  <a:srgbClr val="000000"/>
                </a:solidFill>
              </a:rPr>
            </a:br>
            <a:r>
              <a:rPr lang="en-US" sz="5400" b="1" dirty="0">
                <a:solidFill>
                  <a:srgbClr val="000000"/>
                </a:solidFill>
              </a:rPr>
              <a:t>RISING AGAIN I BLESS YOUR NAME</a:t>
            </a:r>
            <a:br>
              <a:rPr lang="en-US" sz="5400" b="1" dirty="0">
                <a:solidFill>
                  <a:srgbClr val="000000"/>
                </a:solidFill>
              </a:rPr>
            </a:br>
            <a:r>
              <a:rPr lang="en-US" sz="5400" b="1" dirty="0">
                <a:solidFill>
                  <a:srgbClr val="000000"/>
                </a:solidFill>
              </a:rPr>
              <a:t>YOU ARE MY ALL IN ALL</a:t>
            </a:r>
            <a:br>
              <a:rPr lang="en-US" sz="5400" b="1" dirty="0">
                <a:solidFill>
                  <a:srgbClr val="000000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513" name="Google Shape;1513;p2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5"/>
            <a:ext cx="11215687" cy="4345094"/>
          </a:xfrm>
        </p:spPr>
        <p:txBody>
          <a:bodyPr/>
          <a:lstStyle/>
          <a:p>
            <a:r>
              <a:rPr lang="en-US" dirty="0"/>
              <a:t>NA TULIOGOPA YANGETUSHINDA</a:t>
            </a:r>
          </a:p>
          <a:p>
            <a:r>
              <a:rPr lang="en-US" dirty="0"/>
              <a:t>  </a:t>
            </a:r>
          </a:p>
          <a:p>
            <a:pPr marL="0" indent="0">
              <a:buNone/>
            </a:pPr>
            <a:r>
              <a:rPr lang="en-US" dirty="0"/>
              <a:t>MILIMA NA MABONDE, EH BWANA TUMEPITA</a:t>
            </a:r>
          </a:p>
        </p:txBody>
      </p:sp>
    </p:spTree>
    <p:extLst>
      <p:ext uri="{BB962C8B-B14F-4D97-AF65-F5344CB8AC3E}">
        <p14:creationId xmlns:p14="http://schemas.microsoft.com/office/powerpoint/2010/main" val="662746332"/>
      </p:ext>
    </p:extLst>
  </p:cSld>
  <p:clrMapOvr>
    <a:masterClrMapping/>
  </p:clrMapOvr>
</p:sld>
</file>

<file path=ppt/slides/slide2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4"/>
            <a:ext cx="11430000" cy="4660003"/>
          </a:xfrm>
        </p:spPr>
        <p:txBody>
          <a:bodyPr/>
          <a:lstStyle/>
          <a:p>
            <a:r>
              <a:rPr lang="en-US" dirty="0"/>
              <a:t>YAL’O TUTETEMESHA, BWANA UMETULIZA</a:t>
            </a:r>
          </a:p>
          <a:p>
            <a:r>
              <a:rPr lang="en-US" dirty="0"/>
              <a:t>YAL’O TUOGOPESHA, UMEONDOA MASHAKA</a:t>
            </a:r>
          </a:p>
          <a:p>
            <a:r>
              <a:rPr lang="en-US" i="1" dirty="0"/>
              <a:t> </a:t>
            </a:r>
            <a:r>
              <a:rPr lang="en-US" dirty="0"/>
              <a:t>NA TULIOGOPA YANGETUSHINDA</a:t>
            </a:r>
            <a:r>
              <a:rPr lang="en-US" i="1" dirty="0"/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479886"/>
      </p:ext>
    </p:extLst>
  </p:cSld>
  <p:clrMapOvr>
    <a:masterClrMapping/>
  </p:clrMapOvr>
</p:sld>
</file>

<file path=ppt/slides/slide2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4"/>
            <a:ext cx="11372850" cy="4717153"/>
          </a:xfrm>
        </p:spPr>
        <p:txBody>
          <a:bodyPr/>
          <a:lstStyle/>
          <a:p>
            <a:r>
              <a:rPr lang="en-US" dirty="0"/>
              <a:t>KWAKO UNIPAYE UZIMA</a:t>
            </a:r>
            <a:r>
              <a:rPr lang="en-US" i="1" dirty="0"/>
              <a:t> </a:t>
            </a:r>
            <a:br>
              <a:rPr lang="en-US" dirty="0"/>
            </a:br>
            <a:r>
              <a:rPr lang="en-US" dirty="0"/>
              <a:t>NAKUPA MOYO WANGU MZIMA</a:t>
            </a:r>
            <a:r>
              <a:rPr lang="en-US" i="1" dirty="0"/>
              <a:t> </a:t>
            </a:r>
            <a:br>
              <a:rPr lang="en-US" dirty="0"/>
            </a:br>
            <a:r>
              <a:rPr lang="en-US" dirty="0"/>
              <a:t>UMENIWEZESHA KUSHINDA NILIOGOPA YANGENISHINDA</a:t>
            </a:r>
            <a:r>
              <a:rPr lang="en-US" i="1" dirty="0"/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391199"/>
      </p:ext>
    </p:extLst>
  </p:cSld>
  <p:clrMapOvr>
    <a:masterClrMapping/>
  </p:clrMapOvr>
</p:sld>
</file>

<file path=ppt/slides/slide2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99" y="1340747"/>
            <a:ext cx="11663362" cy="4945753"/>
          </a:xfrm>
        </p:spPr>
        <p:txBody>
          <a:bodyPr/>
          <a:lstStyle/>
          <a:p>
            <a:r>
              <a:rPr lang="en-US" dirty="0"/>
              <a:t>SASA NAKUPA SHUKRANI ZANGU, </a:t>
            </a:r>
          </a:p>
          <a:p>
            <a:r>
              <a:rPr lang="en-US" dirty="0"/>
              <a:t>NAKUPA BABA POKEA SADAKA </a:t>
            </a:r>
          </a:p>
          <a:p>
            <a:r>
              <a:rPr lang="en-US" dirty="0"/>
              <a:t>YANGU YA SIFA</a:t>
            </a:r>
            <a:r>
              <a:rPr lang="en-US" i="1" dirty="0"/>
              <a:t> </a:t>
            </a:r>
            <a:r>
              <a:rPr lang="en-US" dirty="0"/>
              <a:t>BWANA NAKUPA MOYO WANGU, NAKUPA</a:t>
            </a:r>
          </a:p>
          <a:p>
            <a:r>
              <a:rPr lang="en-US" i="1" dirty="0"/>
              <a:t> </a:t>
            </a:r>
            <a:r>
              <a:rPr lang="en-US" dirty="0" err="1"/>
              <a:t>NAKUPA</a:t>
            </a:r>
            <a:r>
              <a:rPr lang="en-US" dirty="0"/>
              <a:t> MOYO WANGU MZIMA</a:t>
            </a:r>
            <a:r>
              <a:rPr lang="en-US" i="1" dirty="0"/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866833"/>
      </p:ext>
    </p:extLst>
  </p:cSld>
  <p:clrMapOvr>
    <a:masterClrMapping/>
  </p:clrMapOvr>
</p:sld>
</file>

<file path=ppt/slides/slide2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4"/>
            <a:ext cx="11372850" cy="4717153"/>
          </a:xfrm>
        </p:spPr>
        <p:txBody>
          <a:bodyPr/>
          <a:lstStyle/>
          <a:p>
            <a:r>
              <a:rPr lang="en-US" dirty="0"/>
              <a:t>KWAKO UNIPAYE UZIMA</a:t>
            </a:r>
            <a:r>
              <a:rPr lang="en-US" i="1" dirty="0"/>
              <a:t> </a:t>
            </a:r>
            <a:br>
              <a:rPr lang="en-US" dirty="0"/>
            </a:br>
            <a:r>
              <a:rPr lang="en-US" dirty="0"/>
              <a:t>NAKUPA MOYO WANGU MZIMA</a:t>
            </a:r>
            <a:r>
              <a:rPr lang="en-US" i="1" dirty="0"/>
              <a:t> </a:t>
            </a:r>
            <a:br>
              <a:rPr lang="en-US" dirty="0"/>
            </a:br>
            <a:r>
              <a:rPr lang="en-US" dirty="0"/>
              <a:t>UMENIWEZESHA KUSHINDA NILIOGOPA YANGENISHINDA</a:t>
            </a:r>
            <a:r>
              <a:rPr lang="en-US" i="1" dirty="0"/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198665"/>
      </p:ext>
    </p:extLst>
  </p:cSld>
  <p:clrMapOvr>
    <a:masterClrMapping/>
  </p:clrMapOvr>
</p:sld>
</file>

<file path=ppt/slides/slide2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WE GIVE YOU GLORY 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583634"/>
            <a:ext cx="11372850" cy="4717153"/>
          </a:xfrm>
        </p:spPr>
        <p:txBody>
          <a:bodyPr/>
          <a:lstStyle/>
          <a:p>
            <a:r>
              <a:rPr lang="en-US" altLang="en-US" sz="5400" dirty="0"/>
              <a:t>WE’RE HERE TO BLESS YOUR NAME </a:t>
            </a:r>
          </a:p>
          <a:p>
            <a:r>
              <a:rPr lang="en-US" altLang="en-US" sz="5400" dirty="0"/>
              <a:t>GATHERED AS ONE FAMILY</a:t>
            </a:r>
          </a:p>
          <a:p>
            <a:r>
              <a:rPr lang="en-US" altLang="en-US" sz="5400" dirty="0"/>
              <a:t>TO PRAISE YOU AND PROCLAIM</a:t>
            </a:r>
          </a:p>
          <a:p>
            <a:r>
              <a:rPr lang="en-US" altLang="en-US" sz="5400" dirty="0"/>
              <a:t> YOUR FAITHFULNESS AND MERCY</a:t>
            </a:r>
          </a:p>
          <a:p>
            <a:endParaRPr lang="en-US" altLang="en-US" sz="5400" dirty="0"/>
          </a:p>
          <a:p>
            <a:r>
              <a:rPr lang="en-US" altLang="en-US" sz="5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9929724"/>
      </p:ext>
    </p:extLst>
  </p:cSld>
  <p:clrMapOvr>
    <a:masterClrMapping/>
  </p:clrMapOvr>
</p:sld>
</file>

<file path=ppt/slides/slide2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661182"/>
            <a:ext cx="11372850" cy="5992836"/>
          </a:xfrm>
        </p:spPr>
        <p:txBody>
          <a:bodyPr/>
          <a:lstStyle/>
          <a:p>
            <a:endParaRPr lang="en-US" altLang="en-US" sz="5400" dirty="0"/>
          </a:p>
          <a:p>
            <a:pPr marL="0" indent="0">
              <a:buNone/>
            </a:pPr>
            <a:r>
              <a:rPr lang="en-US" altLang="en-US" sz="5400" dirty="0"/>
              <a:t>WE GIVE YOU GLORY</a:t>
            </a:r>
          </a:p>
          <a:p>
            <a:r>
              <a:rPr lang="en-US" altLang="en-US" sz="5400" dirty="0"/>
              <a:t> WE GIVE YOU HONOR </a:t>
            </a:r>
          </a:p>
          <a:p>
            <a:r>
              <a:rPr lang="en-US" altLang="en-US" sz="5400" dirty="0"/>
              <a:t>WE GIVE YOU EVERYTHING </a:t>
            </a:r>
          </a:p>
          <a:p>
            <a:r>
              <a:rPr lang="en-US" altLang="en-US" sz="5400" dirty="0"/>
              <a:t>WE ARE </a:t>
            </a:r>
          </a:p>
          <a:p>
            <a:endParaRPr lang="en-US" altLang="en-US" sz="5400" dirty="0"/>
          </a:p>
        </p:txBody>
      </p:sp>
    </p:spTree>
    <p:extLst>
      <p:ext uri="{BB962C8B-B14F-4D97-AF65-F5344CB8AC3E}">
        <p14:creationId xmlns:p14="http://schemas.microsoft.com/office/powerpoint/2010/main" val="507553176"/>
      </p:ext>
    </p:extLst>
  </p:cSld>
  <p:clrMapOvr>
    <a:masterClrMapping/>
  </p:clrMapOvr>
</p:sld>
</file>

<file path=ppt/slides/slide2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8638" y="1127760"/>
            <a:ext cx="11372850" cy="4935415"/>
          </a:xfrm>
        </p:spPr>
        <p:txBody>
          <a:bodyPr/>
          <a:lstStyle/>
          <a:p>
            <a:endParaRPr lang="en-US" altLang="en-US" sz="5400" dirty="0"/>
          </a:p>
          <a:p>
            <a:r>
              <a:rPr lang="en-US" altLang="en-US" sz="5400" dirty="0"/>
              <a:t>LIFTING OUR HEARTS </a:t>
            </a:r>
          </a:p>
          <a:p>
            <a:r>
              <a:rPr lang="en-US" altLang="en-US" sz="5400" dirty="0"/>
              <a:t>AND HANDS BEFORE YOU </a:t>
            </a:r>
          </a:p>
          <a:p>
            <a:r>
              <a:rPr lang="en-US" altLang="en-US" sz="5400" dirty="0"/>
              <a:t>LORD</a:t>
            </a:r>
          </a:p>
          <a:p>
            <a:pPr eaLnBrk="1" hangingPunct="1"/>
            <a:endParaRPr lang="en-US" altLang="en-US" sz="5400" dirty="0"/>
          </a:p>
        </p:txBody>
      </p:sp>
    </p:spTree>
    <p:extLst>
      <p:ext uri="{BB962C8B-B14F-4D97-AF65-F5344CB8AC3E}">
        <p14:creationId xmlns:p14="http://schemas.microsoft.com/office/powerpoint/2010/main" val="4197808762"/>
      </p:ext>
    </p:extLst>
  </p:cSld>
  <p:clrMapOvr>
    <a:masterClrMapping/>
  </p:clrMapOvr>
</p:sld>
</file>

<file path=ppt/slides/slide2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393895" y="1913206"/>
            <a:ext cx="12295383" cy="4944794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5400" dirty="0"/>
              <a:t>WE’RE HERE TO SEEK YOUR FACE </a:t>
            </a:r>
          </a:p>
          <a:p>
            <a:r>
              <a:rPr lang="en-US" altLang="en-US" sz="5400" dirty="0"/>
              <a:t>TO GATHER IN YOUR PRESENCE</a:t>
            </a:r>
          </a:p>
          <a:p>
            <a:r>
              <a:rPr lang="en-US" altLang="en-US" sz="5400" dirty="0"/>
              <a:t>TO CELEBRATE YOUR GRACE</a:t>
            </a:r>
          </a:p>
          <a:p>
            <a:r>
              <a:rPr lang="en-US" altLang="en-US" sz="5400" dirty="0"/>
              <a:t> TO PRAISE YOU FOR YOUR BLESSING</a:t>
            </a:r>
          </a:p>
          <a:p>
            <a:pPr eaLnBrk="1" hangingPunct="1"/>
            <a:endParaRPr lang="en-US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0130174"/>
      </p:ext>
    </p:extLst>
  </p:cSld>
  <p:clrMapOvr>
    <a:masterClrMapping/>
  </p:clrMapOvr>
</p:sld>
</file>

<file path=ppt/slides/slide2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762000"/>
            <a:ext cx="10927080" cy="5596597"/>
          </a:xfrm>
        </p:spPr>
        <p:txBody>
          <a:bodyPr/>
          <a:lstStyle/>
          <a:p>
            <a:pPr marL="0" indent="0">
              <a:buNone/>
            </a:pPr>
            <a:endParaRPr lang="en-US" altLang="en-US" sz="5400" dirty="0"/>
          </a:p>
          <a:p>
            <a:pPr marL="0" indent="0">
              <a:buNone/>
            </a:pPr>
            <a:r>
              <a:rPr lang="en-US" altLang="en-US" sz="5400" dirty="0"/>
              <a:t>WE GIVE YOU GLORY</a:t>
            </a:r>
          </a:p>
          <a:p>
            <a:pPr marL="0" indent="0">
              <a:buNone/>
            </a:pPr>
            <a:r>
              <a:rPr lang="en-US" altLang="en-US" sz="5400" dirty="0"/>
              <a:t>WE GIVE YOU HONOR </a:t>
            </a:r>
          </a:p>
          <a:p>
            <a:r>
              <a:rPr lang="en-US" altLang="en-US" sz="5400" dirty="0"/>
              <a:t>WE GIVE YOU EVERYTHING </a:t>
            </a:r>
          </a:p>
          <a:p>
            <a:r>
              <a:rPr lang="en-US" altLang="en-US" sz="5400" dirty="0"/>
              <a:t>WE ARE </a:t>
            </a:r>
          </a:p>
          <a:p>
            <a:pPr eaLnBrk="1" hangingPunct="1"/>
            <a:endParaRPr lang="en-US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575622609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p254"/>
          <p:cNvSpPr txBox="1">
            <a:spLocks noGrp="1"/>
          </p:cNvSpPr>
          <p:nvPr>
            <p:ph type="body" idx="1"/>
          </p:nvPr>
        </p:nvSpPr>
        <p:spPr>
          <a:xfrm>
            <a:off x="378691" y="1522413"/>
            <a:ext cx="114808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WHEN I FALL DOWN YOU PICK ME UP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WHEN I AM DRY YOU FILL MY CUP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YOU ARE MY ALL IN ALL</a:t>
            </a:r>
            <a:endParaRPr/>
          </a:p>
        </p:txBody>
      </p:sp>
      <p:sp>
        <p:nvSpPr>
          <p:cNvPr id="1520" name="Google Shape;1520;p2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913206"/>
            <a:ext cx="10185009" cy="3953022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5400" dirty="0"/>
              <a:t>LIFTING OUR HEARTS </a:t>
            </a:r>
          </a:p>
          <a:p>
            <a:r>
              <a:rPr lang="en-US" altLang="en-US" sz="5400" dirty="0"/>
              <a:t>AND HANDS BEFORE YOU </a:t>
            </a:r>
          </a:p>
          <a:p>
            <a:r>
              <a:rPr lang="en-US" altLang="en-US" sz="5400" dirty="0"/>
              <a:t>LORD</a:t>
            </a:r>
          </a:p>
          <a:p>
            <a:pPr eaLnBrk="1" hangingPunct="1"/>
            <a:endParaRPr lang="en-US" altLang="en-US" sz="5400" dirty="0"/>
          </a:p>
          <a:p>
            <a:pPr eaLnBrk="1" hangingPunct="1"/>
            <a:endParaRPr lang="en-US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155604087"/>
      </p:ext>
    </p:extLst>
  </p:cSld>
  <p:clrMapOvr>
    <a:masterClrMapping/>
  </p:clrMapOvr>
</p:sld>
</file>

<file path=ppt/slides/slide2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-393895" y="1913206"/>
            <a:ext cx="12295383" cy="4944794"/>
          </a:xfrm>
        </p:spPr>
        <p:txBody>
          <a:bodyPr/>
          <a:lstStyle/>
          <a:p>
            <a:r>
              <a:rPr lang="en-US" altLang="en-US" sz="5400" dirty="0"/>
              <a:t>FOR THERE’S NO </a:t>
            </a:r>
          </a:p>
          <a:p>
            <a:r>
              <a:rPr lang="en-US" altLang="en-US" sz="5400" dirty="0"/>
              <a:t>OTHER REASON WHY WE LIVE</a:t>
            </a:r>
          </a:p>
          <a:p>
            <a:r>
              <a:rPr lang="en-US" altLang="en-US" sz="5400" dirty="0"/>
              <a:t>BUT FOR SUCH A TIME AS THIS</a:t>
            </a:r>
          </a:p>
          <a:p>
            <a:r>
              <a:rPr lang="en-US" altLang="en-US" sz="5400" dirty="0"/>
              <a:t>TO ACCOMPLISH ALL YOUR WILL</a:t>
            </a:r>
          </a:p>
          <a:p>
            <a:pPr eaLnBrk="1" hangingPunct="1"/>
            <a:endParaRPr lang="en-US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719708444"/>
      </p:ext>
    </p:extLst>
  </p:cSld>
  <p:clrMapOvr>
    <a:masterClrMapping/>
  </p:clrMapOvr>
</p:sld>
</file>

<file path=ppt/slides/slide2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40875"/>
            <a:ext cx="10058400" cy="4495692"/>
          </a:xfrm>
        </p:spPr>
        <p:txBody>
          <a:bodyPr/>
          <a:lstStyle/>
          <a:p>
            <a:endParaRPr lang="en-US" altLang="en-US" sz="5400" dirty="0"/>
          </a:p>
          <a:p>
            <a:r>
              <a:rPr lang="en-US" altLang="en-US" sz="5400" dirty="0"/>
              <a:t>SO WE OFFER UP OUR LIVES</a:t>
            </a:r>
          </a:p>
          <a:p>
            <a:r>
              <a:rPr lang="en-US" altLang="en-US" sz="5400" dirty="0"/>
              <a:t> AS A LIVING SACRIFICE</a:t>
            </a:r>
          </a:p>
          <a:p>
            <a:r>
              <a:rPr lang="en-US" altLang="en-US" sz="5400" dirty="0"/>
              <a:t> HOLY ACCEPTABLE TO YOU </a:t>
            </a:r>
          </a:p>
          <a:p>
            <a:endParaRPr lang="en-US" altLang="en-US" sz="5400" dirty="0"/>
          </a:p>
          <a:p>
            <a:pPr eaLnBrk="1" hangingPunct="1"/>
            <a:endParaRPr lang="en-US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383935516"/>
      </p:ext>
    </p:extLst>
  </p:cSld>
  <p:clrMapOvr>
    <a:masterClrMapping/>
  </p:clrMapOvr>
</p:sld>
</file>

<file path=ppt/slides/slide2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280" y="1112520"/>
            <a:ext cx="11856720" cy="7004537"/>
          </a:xfrm>
        </p:spPr>
        <p:txBody>
          <a:bodyPr/>
          <a:lstStyle/>
          <a:p>
            <a:endParaRPr lang="en-US" altLang="en-US" sz="5400" dirty="0"/>
          </a:p>
          <a:p>
            <a:r>
              <a:rPr lang="en-US" altLang="en-US" sz="5400" dirty="0"/>
              <a:t>WE GIVE YOU GLORY</a:t>
            </a:r>
          </a:p>
          <a:p>
            <a:r>
              <a:rPr lang="en-US" altLang="en-US" sz="5400" dirty="0"/>
              <a:t> WE GIVE YOU HONOR </a:t>
            </a:r>
          </a:p>
          <a:p>
            <a:r>
              <a:rPr lang="en-US" altLang="en-US" sz="5400" dirty="0"/>
              <a:t>WE GIVE YOU EVERYTHING </a:t>
            </a:r>
          </a:p>
          <a:p>
            <a:r>
              <a:rPr lang="en-US" altLang="en-US" sz="5400" dirty="0"/>
              <a:t>WE ARE </a:t>
            </a:r>
          </a:p>
          <a:p>
            <a:pPr eaLnBrk="1" hangingPunct="1"/>
            <a:endParaRPr lang="en-US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717774338"/>
      </p:ext>
    </p:extLst>
  </p:cSld>
  <p:clrMapOvr>
    <a:masterClrMapping/>
  </p:clrMapOvr>
</p:sld>
</file>

<file path=ppt/slides/slide2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3920" y="1661160"/>
            <a:ext cx="10469880" cy="4099560"/>
          </a:xfrm>
        </p:spPr>
        <p:txBody>
          <a:bodyPr/>
          <a:lstStyle/>
          <a:p>
            <a:endParaRPr lang="en-US" altLang="en-US" sz="5400" dirty="0"/>
          </a:p>
          <a:p>
            <a:pPr marL="0" indent="0">
              <a:buNone/>
            </a:pPr>
            <a:r>
              <a:rPr lang="en-US" altLang="en-US" sz="5400" dirty="0"/>
              <a:t>LIFTING OUR HEARTS </a:t>
            </a:r>
          </a:p>
          <a:p>
            <a:r>
              <a:rPr lang="en-US" altLang="en-US" sz="5400" dirty="0"/>
              <a:t>AND HANDS BEFORE YOU </a:t>
            </a:r>
          </a:p>
          <a:p>
            <a:r>
              <a:rPr lang="en-US" altLang="en-US" sz="5400" dirty="0"/>
              <a:t>LORD</a:t>
            </a:r>
          </a:p>
          <a:p>
            <a:pPr eaLnBrk="1" hangingPunct="1"/>
            <a:endParaRPr lang="en-US" altLang="en-US" sz="5400" dirty="0"/>
          </a:p>
          <a:p>
            <a:pPr eaLnBrk="1" hangingPunct="1"/>
            <a:endParaRPr lang="en-US" altLang="en-US" sz="5400" dirty="0"/>
          </a:p>
        </p:txBody>
      </p:sp>
    </p:spTree>
    <p:extLst>
      <p:ext uri="{BB962C8B-B14F-4D97-AF65-F5344CB8AC3E}">
        <p14:creationId xmlns:p14="http://schemas.microsoft.com/office/powerpoint/2010/main" val="932931189"/>
      </p:ext>
    </p:extLst>
  </p:cSld>
  <p:clrMapOvr>
    <a:masterClrMapping/>
  </p:clrMapOvr>
</p:sld>
</file>

<file path=ppt/slides/slide2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NAME IS YAHWEH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YOUR NAME IS YAHWEH</a:t>
            </a:r>
          </a:p>
          <a:p>
            <a:r>
              <a:rPr lang="en-US" sz="4800" dirty="0"/>
              <a:t>YOUR NAME IS YAHWEH</a:t>
            </a:r>
          </a:p>
          <a:p>
            <a:endParaRPr lang="en-US" sz="4800" dirty="0"/>
          </a:p>
          <a:p>
            <a:r>
              <a:rPr lang="en-US" sz="4800" dirty="0"/>
              <a:t>IN HEAVEN AND THE EARTH</a:t>
            </a:r>
          </a:p>
          <a:p>
            <a:r>
              <a:rPr lang="en-US" sz="4800" dirty="0"/>
              <a:t>YOU ARE WORTHY TO BE PRAISED X2</a:t>
            </a:r>
          </a:p>
        </p:txBody>
      </p:sp>
    </p:spTree>
    <p:extLst>
      <p:ext uri="{BB962C8B-B14F-4D97-AF65-F5344CB8AC3E}">
        <p14:creationId xmlns:p14="http://schemas.microsoft.com/office/powerpoint/2010/main" val="580510981"/>
      </p:ext>
    </p:extLst>
  </p:cSld>
  <p:clrMapOvr>
    <a:masterClrMapping/>
  </p:clrMapOvr>
</p:sld>
</file>

<file path=ppt/slides/slide2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YOUR NAME IS JESUS</a:t>
            </a:r>
          </a:p>
          <a:p>
            <a:r>
              <a:rPr lang="en-US" sz="4800" dirty="0"/>
              <a:t>YOUR NAME IS JESUS</a:t>
            </a:r>
          </a:p>
          <a:p>
            <a:endParaRPr lang="en-US" sz="4800" dirty="0"/>
          </a:p>
          <a:p>
            <a:r>
              <a:rPr lang="en-US" sz="4800" dirty="0"/>
              <a:t>IN HEAVEN AND THE EARTH</a:t>
            </a:r>
          </a:p>
          <a:p>
            <a:r>
              <a:rPr lang="en-US" sz="4800" dirty="0"/>
              <a:t>YOU ARE WORTHY TO BE PRAISED X2</a:t>
            </a:r>
          </a:p>
        </p:txBody>
      </p:sp>
    </p:spTree>
    <p:extLst>
      <p:ext uri="{BB962C8B-B14F-4D97-AF65-F5344CB8AC3E}">
        <p14:creationId xmlns:p14="http://schemas.microsoft.com/office/powerpoint/2010/main" val="512299165"/>
      </p:ext>
    </p:extLst>
  </p:cSld>
  <p:clrMapOvr>
    <a:masterClrMapping/>
  </p:clrMapOvr>
</p:sld>
</file>

<file path=ppt/slides/slide2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WE GIVE YOU ALL THE GLORY</a:t>
            </a:r>
          </a:p>
          <a:p>
            <a:r>
              <a:rPr lang="en-US" sz="4800" dirty="0"/>
              <a:t>WE GIVE YOU ALL THE GLORY</a:t>
            </a:r>
          </a:p>
          <a:p>
            <a:endParaRPr lang="en-US" sz="4800" dirty="0"/>
          </a:p>
          <a:p>
            <a:r>
              <a:rPr lang="en-US" sz="4800" dirty="0"/>
              <a:t>IN HEAVEN AND THE EARTH</a:t>
            </a:r>
          </a:p>
          <a:p>
            <a:r>
              <a:rPr lang="en-US" sz="4800" dirty="0"/>
              <a:t>YOU ARE WORTHY TO BE PRAISED X2</a:t>
            </a:r>
          </a:p>
        </p:txBody>
      </p:sp>
    </p:spTree>
    <p:extLst>
      <p:ext uri="{BB962C8B-B14F-4D97-AF65-F5344CB8AC3E}">
        <p14:creationId xmlns:p14="http://schemas.microsoft.com/office/powerpoint/2010/main" val="4236876313"/>
      </p:ext>
    </p:extLst>
  </p:cSld>
  <p:clrMapOvr>
    <a:masterClrMapping/>
  </p:clrMapOvr>
</p:sld>
</file>

<file path=ppt/slides/slide2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I GIVE YOU ALL THE GLORY</a:t>
            </a:r>
          </a:p>
          <a:p>
            <a:r>
              <a:rPr lang="en-US" sz="4800" dirty="0"/>
              <a:t>I GIVE YOU ALL THE GLORY</a:t>
            </a:r>
          </a:p>
          <a:p>
            <a:endParaRPr lang="en-US" sz="4800" dirty="0"/>
          </a:p>
          <a:p>
            <a:r>
              <a:rPr lang="en-US" sz="4800" dirty="0"/>
              <a:t>IN HEAVEN AND THE EARTH</a:t>
            </a:r>
          </a:p>
          <a:p>
            <a:r>
              <a:rPr lang="en-US" sz="4800" dirty="0"/>
              <a:t>YOU ARE WORTHY TO BE PRAISED X2</a:t>
            </a:r>
          </a:p>
        </p:txBody>
      </p:sp>
    </p:spTree>
    <p:extLst>
      <p:ext uri="{BB962C8B-B14F-4D97-AF65-F5344CB8AC3E}">
        <p14:creationId xmlns:p14="http://schemas.microsoft.com/office/powerpoint/2010/main" val="597605955"/>
      </p:ext>
    </p:extLst>
  </p:cSld>
  <p:clrMapOvr>
    <a:masterClrMapping/>
  </p:clrMapOvr>
</p:sld>
</file>

<file path=ppt/slides/slide2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YAHWEH </a:t>
            </a:r>
          </a:p>
          <a:p>
            <a:r>
              <a:rPr lang="en-US" sz="4800" dirty="0"/>
              <a:t>YAHWEH </a:t>
            </a:r>
          </a:p>
          <a:p>
            <a:r>
              <a:rPr lang="en-US" sz="4800" dirty="0"/>
              <a:t>OH OH </a:t>
            </a:r>
            <a:r>
              <a:rPr lang="en-US" sz="4800" dirty="0" err="1"/>
              <a:t>OH</a:t>
            </a:r>
            <a:r>
              <a:rPr lang="en-US" sz="4800" dirty="0"/>
              <a:t> </a:t>
            </a:r>
            <a:r>
              <a:rPr lang="en-US" sz="4800" dirty="0" err="1"/>
              <a:t>OH</a:t>
            </a:r>
            <a:endParaRPr lang="en-US" sz="4800" dirty="0"/>
          </a:p>
          <a:p>
            <a:r>
              <a:rPr lang="en-US" sz="4800" dirty="0"/>
              <a:t>YOU ARE WORTHY TO BE PRAISED</a:t>
            </a:r>
          </a:p>
        </p:txBody>
      </p:sp>
    </p:spTree>
    <p:extLst>
      <p:ext uri="{BB962C8B-B14F-4D97-AF65-F5344CB8AC3E}">
        <p14:creationId xmlns:p14="http://schemas.microsoft.com/office/powerpoint/2010/main" val="3071366358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255"/>
          <p:cNvSpPr txBox="1">
            <a:spLocks noGrp="1"/>
          </p:cNvSpPr>
          <p:nvPr>
            <p:ph type="body" idx="1"/>
          </p:nvPr>
        </p:nvSpPr>
        <p:spPr>
          <a:xfrm>
            <a:off x="1330036" y="1522413"/>
            <a:ext cx="95504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JESUS </a:t>
            </a:r>
            <a:endParaRPr sz="5400" b="1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LAMB OF GOD</a:t>
            </a:r>
            <a:br>
              <a:rPr lang="en-US" sz="5400" b="1">
                <a:solidFill>
                  <a:srgbClr val="000000"/>
                </a:solidFill>
              </a:rPr>
            </a:br>
            <a:r>
              <a:rPr lang="en-US" sz="5400" b="1">
                <a:solidFill>
                  <a:srgbClr val="000000"/>
                </a:solidFill>
              </a:rPr>
              <a:t>WORTHY IS YOUR </a:t>
            </a:r>
            <a:endParaRPr sz="5400" b="1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None/>
            </a:pPr>
            <a:r>
              <a:rPr lang="en-US" sz="5400" b="1">
                <a:solidFill>
                  <a:srgbClr val="000000"/>
                </a:solidFill>
              </a:rPr>
              <a:t>NAME (X2)</a:t>
            </a:r>
            <a:br>
              <a:rPr lang="en-US" sz="5400" b="1">
                <a:solidFill>
                  <a:srgbClr val="000000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527" name="Google Shape;1527;p2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JESUS</a:t>
            </a:r>
          </a:p>
          <a:p>
            <a:r>
              <a:rPr lang="en-US" sz="4800" dirty="0"/>
              <a:t>JESUS</a:t>
            </a:r>
          </a:p>
          <a:p>
            <a:r>
              <a:rPr lang="en-US" sz="4800" dirty="0"/>
              <a:t>OH OH </a:t>
            </a:r>
            <a:r>
              <a:rPr lang="en-US" sz="4800" dirty="0" err="1"/>
              <a:t>OH</a:t>
            </a:r>
            <a:r>
              <a:rPr lang="en-US" sz="4800" dirty="0"/>
              <a:t> </a:t>
            </a:r>
            <a:r>
              <a:rPr lang="en-US" sz="4800" dirty="0" err="1"/>
              <a:t>OH</a:t>
            </a:r>
            <a:endParaRPr lang="en-US" sz="4800" dirty="0"/>
          </a:p>
          <a:p>
            <a:r>
              <a:rPr lang="en-US" sz="4800" dirty="0"/>
              <a:t>YOU ARE WORTHY TO BE PRAISED</a:t>
            </a:r>
          </a:p>
        </p:txBody>
      </p:sp>
    </p:spTree>
    <p:extLst>
      <p:ext uri="{BB962C8B-B14F-4D97-AF65-F5344CB8AC3E}">
        <p14:creationId xmlns:p14="http://schemas.microsoft.com/office/powerpoint/2010/main" val="2040422843"/>
      </p:ext>
    </p:extLst>
  </p:cSld>
  <p:clrMapOvr>
    <a:masterClrMapping/>
  </p:clrMapOvr>
</p:sld>
</file>

<file path=ppt/slides/slide2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 THE NAME OF JESUS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" y="1583635"/>
            <a:ext cx="11978640" cy="4345094"/>
          </a:xfrm>
        </p:spPr>
        <p:txBody>
          <a:bodyPr/>
          <a:lstStyle/>
          <a:p>
            <a:r>
              <a:rPr lang="en-US" sz="4800" dirty="0"/>
              <a:t>I JUST WANNA SPEAK THE NAME OF JESUS</a:t>
            </a:r>
          </a:p>
          <a:p>
            <a:r>
              <a:rPr lang="en-US" sz="4800" dirty="0"/>
              <a:t>OVER EVERY HEART AND EVERY MIND</a:t>
            </a:r>
          </a:p>
          <a:p>
            <a:r>
              <a:rPr lang="en-US" sz="4800" dirty="0"/>
              <a:t>'CAUSE I KNOW THERE IS PEACE WITHIN YOUR PRESENCE</a:t>
            </a:r>
          </a:p>
          <a:p>
            <a:r>
              <a:rPr lang="en-US" sz="4800" dirty="0"/>
              <a:t>I SPEAK JESUS</a:t>
            </a:r>
          </a:p>
        </p:txBody>
      </p:sp>
    </p:spTree>
    <p:extLst>
      <p:ext uri="{BB962C8B-B14F-4D97-AF65-F5344CB8AC3E}">
        <p14:creationId xmlns:p14="http://schemas.microsoft.com/office/powerpoint/2010/main" val="4189577570"/>
      </p:ext>
    </p:extLst>
  </p:cSld>
  <p:clrMapOvr>
    <a:masterClrMapping/>
  </p:clrMapOvr>
</p:sld>
</file>

<file path=ppt/slides/slide2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I JUST WANNA SPEAK THE NAME OF JESUS</a:t>
            </a:r>
          </a:p>
          <a:p>
            <a:r>
              <a:rPr lang="en-US" sz="4400" dirty="0"/>
              <a:t>'TIL EVERY DARK ADDICTION STARTS TO BREAK</a:t>
            </a:r>
          </a:p>
          <a:p>
            <a:r>
              <a:rPr lang="en-US" sz="4400" dirty="0"/>
              <a:t>DECLARING THERE IS HOPE AND THERE IS FREEDOM</a:t>
            </a:r>
          </a:p>
          <a:p>
            <a:r>
              <a:rPr lang="en-US" sz="4400" dirty="0"/>
              <a:t>I SPEAK JESUS</a:t>
            </a:r>
          </a:p>
        </p:txBody>
      </p:sp>
    </p:spTree>
    <p:extLst>
      <p:ext uri="{BB962C8B-B14F-4D97-AF65-F5344CB8AC3E}">
        <p14:creationId xmlns:p14="http://schemas.microsoft.com/office/powerpoint/2010/main" val="1047158548"/>
      </p:ext>
    </p:extLst>
  </p:cSld>
  <p:clrMapOvr>
    <a:masterClrMapping/>
  </p:clrMapOvr>
</p:sld>
</file>

<file path=ppt/slides/slide2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'CAUSE YOUR NAME IS POWER</a:t>
            </a:r>
          </a:p>
          <a:p>
            <a:r>
              <a:rPr lang="en-US" sz="4400" dirty="0"/>
              <a:t>YOUR NAME IS HEALING</a:t>
            </a:r>
          </a:p>
          <a:p>
            <a:r>
              <a:rPr lang="en-US" sz="4400" dirty="0"/>
              <a:t>YOUR NAME IS LIFE</a:t>
            </a:r>
          </a:p>
        </p:txBody>
      </p:sp>
    </p:spTree>
    <p:extLst>
      <p:ext uri="{BB962C8B-B14F-4D97-AF65-F5344CB8AC3E}">
        <p14:creationId xmlns:p14="http://schemas.microsoft.com/office/powerpoint/2010/main" val="1839443879"/>
      </p:ext>
    </p:extLst>
  </p:cSld>
  <p:clrMapOvr>
    <a:masterClrMapping/>
  </p:clrMapOvr>
</p:sld>
</file>

<file path=ppt/slides/slide2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BREAK EVERY STRONGHOLD</a:t>
            </a:r>
          </a:p>
          <a:p>
            <a:r>
              <a:rPr lang="en-US" sz="4400" dirty="0"/>
              <a:t>SHINE THROUGH THE SHADOWS</a:t>
            </a:r>
          </a:p>
          <a:p>
            <a:r>
              <a:rPr lang="en-US" sz="4400" dirty="0"/>
              <a:t>BURN LIKE A FIRE</a:t>
            </a:r>
          </a:p>
        </p:txBody>
      </p:sp>
    </p:spTree>
    <p:extLst>
      <p:ext uri="{BB962C8B-B14F-4D97-AF65-F5344CB8AC3E}">
        <p14:creationId xmlns:p14="http://schemas.microsoft.com/office/powerpoint/2010/main" val="924169745"/>
      </p:ext>
    </p:extLst>
  </p:cSld>
  <p:clrMapOvr>
    <a:masterClrMapping/>
  </p:clrMapOvr>
</p:sld>
</file>

<file path=ppt/slides/slide2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I JUST WANNA SPEAK THE NAME OF JESUS</a:t>
            </a:r>
          </a:p>
          <a:p>
            <a:r>
              <a:rPr lang="en-US" sz="4400" dirty="0"/>
              <a:t>OVER FEAR AND ALL ANXIETY</a:t>
            </a:r>
          </a:p>
          <a:p>
            <a:r>
              <a:rPr lang="en-US" sz="4400" dirty="0"/>
              <a:t>TO EVERY SOUL HELD CAPTIVE BY DEPRESSION</a:t>
            </a:r>
          </a:p>
          <a:p>
            <a:r>
              <a:rPr lang="en-US" sz="4400" dirty="0"/>
              <a:t>I SPEAK JESUS</a:t>
            </a:r>
          </a:p>
        </p:txBody>
      </p:sp>
    </p:spTree>
    <p:extLst>
      <p:ext uri="{BB962C8B-B14F-4D97-AF65-F5344CB8AC3E}">
        <p14:creationId xmlns:p14="http://schemas.microsoft.com/office/powerpoint/2010/main" val="526290279"/>
      </p:ext>
    </p:extLst>
  </p:cSld>
  <p:clrMapOvr>
    <a:masterClrMapping/>
  </p:clrMapOvr>
</p:sld>
</file>

<file path=ppt/slides/slide2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'CAUSE YOUR NAME IS POWER</a:t>
            </a:r>
          </a:p>
          <a:p>
            <a:r>
              <a:rPr lang="en-US" sz="4400" dirty="0"/>
              <a:t>YOUR NAME IS HEALING</a:t>
            </a:r>
          </a:p>
          <a:p>
            <a:r>
              <a:rPr lang="en-US" sz="4400" dirty="0"/>
              <a:t>YOUR NAME IS LIFE</a:t>
            </a:r>
          </a:p>
        </p:txBody>
      </p:sp>
    </p:spTree>
    <p:extLst>
      <p:ext uri="{BB962C8B-B14F-4D97-AF65-F5344CB8AC3E}">
        <p14:creationId xmlns:p14="http://schemas.microsoft.com/office/powerpoint/2010/main" val="2379996090"/>
      </p:ext>
    </p:extLst>
  </p:cSld>
  <p:clrMapOvr>
    <a:masterClrMapping/>
  </p:clrMapOvr>
</p:sld>
</file>

<file path=ppt/slides/slide2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BREAK EVERY STRONGHOLD</a:t>
            </a:r>
          </a:p>
          <a:p>
            <a:r>
              <a:rPr lang="en-US" sz="4400" dirty="0"/>
              <a:t>SHINE THROUGH THE SHADOWS</a:t>
            </a:r>
          </a:p>
          <a:p>
            <a:r>
              <a:rPr lang="en-US" sz="4400" dirty="0"/>
              <a:t>BURN LIKE THE FIRE</a:t>
            </a:r>
          </a:p>
        </p:txBody>
      </p:sp>
    </p:spTree>
    <p:extLst>
      <p:ext uri="{BB962C8B-B14F-4D97-AF65-F5344CB8AC3E}">
        <p14:creationId xmlns:p14="http://schemas.microsoft.com/office/powerpoint/2010/main" val="1340925591"/>
      </p:ext>
    </p:extLst>
  </p:cSld>
  <p:clrMapOvr>
    <a:masterClrMapping/>
  </p:clrMapOvr>
</p:sld>
</file>

<file path=ppt/slides/slide2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SHOUT JESUS FROM THE MOUNTAINS</a:t>
            </a:r>
          </a:p>
          <a:p>
            <a:r>
              <a:rPr lang="en-US" sz="4400" dirty="0"/>
              <a:t>JESUS IN THE STREETS</a:t>
            </a:r>
          </a:p>
          <a:p>
            <a:r>
              <a:rPr lang="en-US" sz="4400" dirty="0"/>
              <a:t>JESUS IN THE DARKNESS OVER EVERY ENEMY</a:t>
            </a:r>
          </a:p>
        </p:txBody>
      </p:sp>
    </p:spTree>
    <p:extLst>
      <p:ext uri="{BB962C8B-B14F-4D97-AF65-F5344CB8AC3E}">
        <p14:creationId xmlns:p14="http://schemas.microsoft.com/office/powerpoint/2010/main" val="1351849041"/>
      </p:ext>
    </p:extLst>
  </p:cSld>
  <p:clrMapOvr>
    <a:masterClrMapping/>
  </p:clrMapOvr>
</p:sld>
</file>

<file path=ppt/slides/slide2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JESUS FOR MY FAMILY</a:t>
            </a:r>
          </a:p>
          <a:p>
            <a:r>
              <a:rPr lang="en-US" sz="4400" dirty="0"/>
              <a:t>I SPEAK THE HOLY NAME</a:t>
            </a:r>
          </a:p>
          <a:p>
            <a:r>
              <a:rPr lang="en-US" sz="4400" dirty="0"/>
              <a:t>JESUS, OH</a:t>
            </a:r>
          </a:p>
        </p:txBody>
      </p:sp>
    </p:spTree>
    <p:extLst>
      <p:ext uri="{BB962C8B-B14F-4D97-AF65-F5344CB8AC3E}">
        <p14:creationId xmlns:p14="http://schemas.microsoft.com/office/powerpoint/2010/main" val="2053376106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56"/>
          <p:cNvSpPr txBox="1">
            <a:spLocks noGrp="1"/>
          </p:cNvSpPr>
          <p:nvPr>
            <p:ph type="title"/>
          </p:nvPr>
        </p:nvSpPr>
        <p:spPr>
          <a:xfrm>
            <a:off x="1121411" y="635"/>
            <a:ext cx="10296525" cy="1174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THERE IS NONE LIKE YOU E/D</a:t>
            </a:r>
            <a:endParaRPr/>
          </a:p>
        </p:txBody>
      </p:sp>
      <p:sp>
        <p:nvSpPr>
          <p:cNvPr id="1534" name="Google Shape;1534;p256"/>
          <p:cNvSpPr txBox="1">
            <a:spLocks noGrp="1"/>
          </p:cNvSpPr>
          <p:nvPr>
            <p:ph type="body" idx="1"/>
          </p:nvPr>
        </p:nvSpPr>
        <p:spPr>
          <a:xfrm>
            <a:off x="1006764" y="1543052"/>
            <a:ext cx="1019694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WORSHIP YOU </a:t>
            </a:r>
            <a:endParaRPr sz="5400" b="1">
              <a:solidFill>
                <a:schemeClr val="dk1"/>
              </a:solidFill>
            </a:endParaRPr>
          </a:p>
          <a:p>
            <a:pPr marL="342892" lvl="0" indent="-342892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ALMIGHTY GOD </a:t>
            </a:r>
            <a:endParaRPr sz="5400" b="1">
              <a:solidFill>
                <a:schemeClr val="dk1"/>
              </a:solidFill>
            </a:endParaRPr>
          </a:p>
          <a:p>
            <a:pPr marL="342892" lvl="0" indent="-342892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THERE IS NONE LIKE YOU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535" name="Google Shape;1535;p2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SHOUT JESUS FROM THE MOUNTAINS</a:t>
            </a:r>
          </a:p>
          <a:p>
            <a:r>
              <a:rPr lang="en-US" sz="4400" dirty="0"/>
              <a:t>JESUS IN THE STREETS</a:t>
            </a:r>
          </a:p>
          <a:p>
            <a:r>
              <a:rPr lang="en-US" sz="4400" dirty="0"/>
              <a:t>JESUS IN THE DARKNESS OVER EVERY ENEMY</a:t>
            </a:r>
          </a:p>
        </p:txBody>
      </p:sp>
    </p:spTree>
    <p:extLst>
      <p:ext uri="{BB962C8B-B14F-4D97-AF65-F5344CB8AC3E}">
        <p14:creationId xmlns:p14="http://schemas.microsoft.com/office/powerpoint/2010/main" val="4255816294"/>
      </p:ext>
    </p:extLst>
  </p:cSld>
  <p:clrMapOvr>
    <a:masterClrMapping/>
  </p:clrMapOvr>
</p:sld>
</file>

<file path=ppt/slides/slide2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JESUS FOR MY FAMILY</a:t>
            </a:r>
          </a:p>
          <a:p>
            <a:r>
              <a:rPr lang="en-US" sz="4400" dirty="0"/>
              <a:t>I SPEAK THE HOLY NAME</a:t>
            </a:r>
          </a:p>
          <a:p>
            <a:r>
              <a:rPr lang="en-US" sz="4400" dirty="0"/>
              <a:t>JESUS (JESUS)</a:t>
            </a:r>
          </a:p>
        </p:txBody>
      </p:sp>
    </p:spTree>
    <p:extLst>
      <p:ext uri="{BB962C8B-B14F-4D97-AF65-F5344CB8AC3E}">
        <p14:creationId xmlns:p14="http://schemas.microsoft.com/office/powerpoint/2010/main" val="789818362"/>
      </p:ext>
    </p:extLst>
  </p:cSld>
  <p:clrMapOvr>
    <a:masterClrMapping/>
  </p:clrMapOvr>
</p:sld>
</file>

<file path=ppt/slides/slide2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'CAUSE YOUR NAME IS POWER</a:t>
            </a:r>
          </a:p>
          <a:p>
            <a:r>
              <a:rPr lang="en-US" sz="4400" dirty="0"/>
              <a:t>YOUR NAME IS HEALING</a:t>
            </a:r>
          </a:p>
          <a:p>
            <a:r>
              <a:rPr lang="en-US" sz="4400" dirty="0"/>
              <a:t>YOUR NAME IS LIFE</a:t>
            </a:r>
          </a:p>
        </p:txBody>
      </p:sp>
    </p:spTree>
    <p:extLst>
      <p:ext uri="{BB962C8B-B14F-4D97-AF65-F5344CB8AC3E}">
        <p14:creationId xmlns:p14="http://schemas.microsoft.com/office/powerpoint/2010/main" val="3147765117"/>
      </p:ext>
    </p:extLst>
  </p:cSld>
  <p:clrMapOvr>
    <a:masterClrMapping/>
  </p:clrMapOvr>
</p:sld>
</file>

<file path=ppt/slides/slide2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BREAK EVERY STRONGHOLD</a:t>
            </a:r>
          </a:p>
          <a:p>
            <a:r>
              <a:rPr lang="en-US" sz="4400" dirty="0"/>
              <a:t>SHINE THROUGH THE SHADOWS</a:t>
            </a:r>
          </a:p>
          <a:p>
            <a:r>
              <a:rPr lang="en-US" sz="4400" dirty="0"/>
              <a:t>BURN LIKE A FIRE</a:t>
            </a:r>
          </a:p>
        </p:txBody>
      </p:sp>
    </p:spTree>
    <p:extLst>
      <p:ext uri="{BB962C8B-B14F-4D97-AF65-F5344CB8AC3E}">
        <p14:creationId xmlns:p14="http://schemas.microsoft.com/office/powerpoint/2010/main" val="1075233857"/>
      </p:ext>
    </p:extLst>
  </p:cSld>
  <p:clrMapOvr>
    <a:masterClrMapping/>
  </p:clrMapOvr>
</p:sld>
</file>

<file path=ppt/slides/slide2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YOUR NAME IS POWER (YOUR NAME IS POWER)</a:t>
            </a:r>
          </a:p>
          <a:p>
            <a:r>
              <a:rPr lang="en-US" sz="4400" dirty="0"/>
              <a:t>YOUR NAME IS HEALING (YOUR NAME IS HEALING)</a:t>
            </a:r>
          </a:p>
          <a:p>
            <a:r>
              <a:rPr lang="en-US" sz="4400" dirty="0"/>
              <a:t>YOUR NAME IS LIFE (YOU ARE MY LIFE)</a:t>
            </a:r>
          </a:p>
        </p:txBody>
      </p:sp>
    </p:spTree>
    <p:extLst>
      <p:ext uri="{BB962C8B-B14F-4D97-AF65-F5344CB8AC3E}">
        <p14:creationId xmlns:p14="http://schemas.microsoft.com/office/powerpoint/2010/main" val="292624452"/>
      </p:ext>
    </p:extLst>
  </p:cSld>
  <p:clrMapOvr>
    <a:masterClrMapping/>
  </p:clrMapOvr>
</p:sld>
</file>

<file path=ppt/slides/slide2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BREAK EVERY STRONGHOLD (BREAK EVERY STRONGHOLD)</a:t>
            </a:r>
          </a:p>
          <a:p>
            <a:r>
              <a:rPr lang="en-US" sz="4400" dirty="0"/>
              <a:t>SHINE THROUGH THE SHADOWS</a:t>
            </a:r>
          </a:p>
          <a:p>
            <a:r>
              <a:rPr lang="en-US" sz="4400" dirty="0"/>
              <a:t>BURN LIKE A FIRE</a:t>
            </a:r>
          </a:p>
        </p:txBody>
      </p:sp>
    </p:spTree>
    <p:extLst>
      <p:ext uri="{BB962C8B-B14F-4D97-AF65-F5344CB8AC3E}">
        <p14:creationId xmlns:p14="http://schemas.microsoft.com/office/powerpoint/2010/main" val="4011180194"/>
      </p:ext>
    </p:extLst>
  </p:cSld>
  <p:clrMapOvr>
    <a:masterClrMapping/>
  </p:clrMapOvr>
</p:sld>
</file>

<file path=ppt/slides/slide2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583635"/>
            <a:ext cx="11734800" cy="4345094"/>
          </a:xfrm>
        </p:spPr>
        <p:txBody>
          <a:bodyPr/>
          <a:lstStyle/>
          <a:p>
            <a:r>
              <a:rPr lang="en-US" sz="4400" dirty="0"/>
              <a:t>I JUST WANNA SPEAK THE NAME OF JESUS</a:t>
            </a:r>
          </a:p>
          <a:p>
            <a:r>
              <a:rPr lang="en-US" sz="4400" dirty="0"/>
              <a:t>OVER EVERY HEART AND EVERY MIND</a:t>
            </a:r>
          </a:p>
          <a:p>
            <a:r>
              <a:rPr lang="en-US" sz="4400" dirty="0"/>
              <a:t>'CAUSE I KNOW THERE IS PEACE WITHIN YOUR PRESENCE</a:t>
            </a:r>
          </a:p>
          <a:p>
            <a:r>
              <a:rPr lang="en-US" sz="4400" dirty="0"/>
              <a:t>I SPEAK JESUS</a:t>
            </a:r>
          </a:p>
        </p:txBody>
      </p:sp>
    </p:spTree>
    <p:extLst>
      <p:ext uri="{BB962C8B-B14F-4D97-AF65-F5344CB8AC3E}">
        <p14:creationId xmlns:p14="http://schemas.microsoft.com/office/powerpoint/2010/main" val="1849327224"/>
      </p:ext>
    </p:extLst>
  </p:cSld>
  <p:clrMapOvr>
    <a:masterClrMapping/>
  </p:clrMapOvr>
</p:sld>
</file>

<file path=ppt/slides/slide2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dirty="0"/>
              <a:t>JINA LA YESU LIMENIPONYA MAISHA,</a:t>
            </a:r>
          </a:p>
          <a:p>
            <a:r>
              <a:rPr lang="en-US" dirty="0"/>
              <a:t>JINA LA YESU, LIMENISAMEHE DHAMBI,</a:t>
            </a:r>
          </a:p>
          <a:p>
            <a:r>
              <a:rPr lang="en-US" dirty="0"/>
              <a:t>JINA LA YESU LIMENITOA KATIKA MIKONO YA IBILISI!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098422"/>
      </p:ext>
    </p:extLst>
  </p:cSld>
  <p:clrMapOvr>
    <a:masterClrMapping/>
  </p:clrMapOvr>
</p:sld>
</file>

<file path=ppt/slides/slide2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JINA LA YESU LIMENIPONYA MAISHA,</a:t>
            </a:r>
          </a:p>
          <a:p>
            <a:r>
              <a:rPr lang="en-US" sz="4800" dirty="0"/>
              <a:t>JINA LA YESU, LIMENISAMEHE DHAMBI,</a:t>
            </a:r>
          </a:p>
          <a:p>
            <a:r>
              <a:rPr lang="en-US" sz="4800" dirty="0"/>
              <a:t>JINA LA YESU LIMENITOA KATIKA MIKONO YA IBILISI!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711826811"/>
      </p:ext>
    </p:extLst>
  </p:cSld>
  <p:clrMapOvr>
    <a:masterClrMapping/>
  </p:clrMapOvr>
</p:sld>
</file>

<file path=ppt/slides/slide2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NILILIITA JINA LA YESU NIKAPATA UZIMA,</a:t>
            </a:r>
          </a:p>
          <a:p>
            <a:r>
              <a:rPr lang="en-US" sz="4800" dirty="0"/>
              <a:t>KANITOA MATESONI AKANIOKOA,</a:t>
            </a:r>
          </a:p>
          <a:p>
            <a:r>
              <a:rPr lang="en-US" sz="4800" dirty="0"/>
              <a:t>NA SASA NAIMBA KWA UTUKUFU WAKE,</a:t>
            </a:r>
          </a:p>
          <a:p>
            <a:r>
              <a:rPr lang="en-US" sz="4800" dirty="0"/>
              <a:t>ROHO WAKE AMENIJAZA SASA NIKO HURU,</a:t>
            </a:r>
          </a:p>
        </p:txBody>
      </p:sp>
    </p:spTree>
    <p:extLst>
      <p:ext uri="{BB962C8B-B14F-4D97-AF65-F5344CB8AC3E}">
        <p14:creationId xmlns:p14="http://schemas.microsoft.com/office/powerpoint/2010/main" val="1733606627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p257"/>
          <p:cNvSpPr txBox="1">
            <a:spLocks noGrp="1"/>
          </p:cNvSpPr>
          <p:nvPr>
            <p:ph type="body" idx="1"/>
          </p:nvPr>
        </p:nvSpPr>
        <p:spPr>
          <a:xfrm>
            <a:off x="1274617" y="1522413"/>
            <a:ext cx="967971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WORSHIP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OH PRINCE OF PEACE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THAT IS WHAT I LONG TO DO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542" name="Google Shape;1542;p2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JINA LA YESU LIMENIPONYA MAISHA,</a:t>
            </a:r>
          </a:p>
          <a:p>
            <a:r>
              <a:rPr lang="en-US" sz="4800" dirty="0"/>
              <a:t>JINA LA YESU, LIMENISAMEHE DHAMBI,</a:t>
            </a:r>
          </a:p>
          <a:p>
            <a:r>
              <a:rPr lang="en-US" sz="4800" dirty="0"/>
              <a:t>JINA LA YESU LIMENITOA KATIKA MIKONO YA IBILISI!</a:t>
            </a:r>
          </a:p>
        </p:txBody>
      </p:sp>
    </p:spTree>
    <p:extLst>
      <p:ext uri="{BB962C8B-B14F-4D97-AF65-F5344CB8AC3E}">
        <p14:creationId xmlns:p14="http://schemas.microsoft.com/office/powerpoint/2010/main" val="3694420454"/>
      </p:ext>
    </p:extLst>
  </p:cSld>
  <p:clrMapOvr>
    <a:masterClrMapping/>
  </p:clrMapOvr>
</p:sld>
</file>

<file path=ppt/slides/slide2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NILIPOKUA KATIKA SHIDA, SIKUONA RAFIKI,</a:t>
            </a:r>
          </a:p>
          <a:p>
            <a:r>
              <a:rPr lang="en-US" sz="4800" dirty="0"/>
              <a:t>MAGONJWA NA SHIDA YAKANISUMBUA,</a:t>
            </a:r>
          </a:p>
          <a:p>
            <a:r>
              <a:rPr lang="en-US" sz="4800" dirty="0"/>
              <a:t>MASOMA YA WATOTO NIKASHINDWA KULIPA,</a:t>
            </a:r>
          </a:p>
        </p:txBody>
      </p:sp>
    </p:spTree>
    <p:extLst>
      <p:ext uri="{BB962C8B-B14F-4D97-AF65-F5344CB8AC3E}">
        <p14:creationId xmlns:p14="http://schemas.microsoft.com/office/powerpoint/2010/main" val="1343069828"/>
      </p:ext>
    </p:extLst>
  </p:cSld>
  <p:clrMapOvr>
    <a:masterClrMapping/>
  </p:clrMapOvr>
</p:sld>
</file>

<file path=ppt/slides/slide2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HATA PESA ZA NYUMBA NIKASHINDWA KULIPA, </a:t>
            </a:r>
          </a:p>
          <a:p>
            <a:r>
              <a:rPr lang="en-US" sz="4800" dirty="0"/>
              <a:t>MARAFIKI KANIKIMBIA SABABU YA SHIDA,</a:t>
            </a:r>
          </a:p>
          <a:p>
            <a:r>
              <a:rPr lang="en-US" sz="4800" dirty="0"/>
              <a:t>NILIPO ITA JINA LA YESU 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57875350"/>
      </p:ext>
    </p:extLst>
  </p:cSld>
  <p:clrMapOvr>
    <a:masterClrMapping/>
  </p:clrMapOvr>
</p:sld>
</file>

<file path=ppt/slides/slide2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NIKAPATA MSAADA, NILISONGEA AKANIPA, </a:t>
            </a:r>
          </a:p>
          <a:p>
            <a:r>
              <a:rPr lang="en-US" sz="4800" dirty="0"/>
              <a:t>SASA NAFURAHI,</a:t>
            </a:r>
          </a:p>
          <a:p>
            <a:r>
              <a:rPr lang="en-US" sz="4800" dirty="0"/>
              <a:t>FURAHI-I-I KATIKA BWANA YESU</a:t>
            </a:r>
          </a:p>
        </p:txBody>
      </p:sp>
    </p:spTree>
    <p:extLst>
      <p:ext uri="{BB962C8B-B14F-4D97-AF65-F5344CB8AC3E}">
        <p14:creationId xmlns:p14="http://schemas.microsoft.com/office/powerpoint/2010/main" val="1690892039"/>
      </p:ext>
    </p:extLst>
  </p:cSld>
  <p:clrMapOvr>
    <a:masterClrMapping/>
  </p:clrMapOvr>
</p:sld>
</file>

<file path=ppt/slides/slide2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JINA LA YESU LIMENIPONYA MAISHA,</a:t>
            </a:r>
          </a:p>
          <a:p>
            <a:r>
              <a:rPr lang="en-US" sz="4800" dirty="0"/>
              <a:t>JINA LA YESU, LIMENISAMEHE DHAMBI,</a:t>
            </a:r>
          </a:p>
          <a:p>
            <a:r>
              <a:rPr lang="en-US" sz="4800" dirty="0"/>
              <a:t>JINA LA YESU LIMENITOA KATIKA MIKONO YA IBILISI!</a:t>
            </a:r>
          </a:p>
        </p:txBody>
      </p:sp>
    </p:spTree>
    <p:extLst>
      <p:ext uri="{BB962C8B-B14F-4D97-AF65-F5344CB8AC3E}">
        <p14:creationId xmlns:p14="http://schemas.microsoft.com/office/powerpoint/2010/main" val="3102356336"/>
      </p:ext>
    </p:extLst>
  </p:cSld>
  <p:clrMapOvr>
    <a:masterClrMapping/>
  </p:clrMapOvr>
</p:sld>
</file>

<file path=ppt/slides/slide2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SASA NAFURAHIA, KUISHI PAMOJA NAYE,</a:t>
            </a:r>
          </a:p>
          <a:p>
            <a:r>
              <a:rPr lang="en-US" sz="4800" dirty="0"/>
              <a:t>TANGU NILIPO OKOKA MAISHA IMEBADILIKA,</a:t>
            </a:r>
          </a:p>
          <a:p>
            <a:r>
              <a:rPr lang="en-US" sz="4800" dirty="0"/>
              <a:t>NA SAFARI YANGU, NAELEKEA MBINGU-U-UNI</a:t>
            </a:r>
          </a:p>
        </p:txBody>
      </p:sp>
    </p:spTree>
    <p:extLst>
      <p:ext uri="{BB962C8B-B14F-4D97-AF65-F5344CB8AC3E}">
        <p14:creationId xmlns:p14="http://schemas.microsoft.com/office/powerpoint/2010/main" val="846696027"/>
      </p:ext>
    </p:extLst>
  </p:cSld>
  <p:clrMapOvr>
    <a:masterClrMapping/>
  </p:clrMapOvr>
</p:sld>
</file>

<file path=ppt/slides/slide2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JINA LA YESU LIMENIPONYA MAISHA,</a:t>
            </a:r>
          </a:p>
          <a:p>
            <a:r>
              <a:rPr lang="en-US" sz="4800" dirty="0"/>
              <a:t>JINA LA YESU, LIMENISAMEHE DHAMBI,</a:t>
            </a:r>
          </a:p>
          <a:p>
            <a:r>
              <a:rPr lang="en-US" sz="4800" dirty="0"/>
              <a:t>JINA LA YESU LIMENITOA KATIKA MIKONO YA IBILISI!</a:t>
            </a:r>
          </a:p>
        </p:txBody>
      </p:sp>
    </p:spTree>
    <p:extLst>
      <p:ext uri="{BB962C8B-B14F-4D97-AF65-F5344CB8AC3E}">
        <p14:creationId xmlns:p14="http://schemas.microsoft.com/office/powerpoint/2010/main" val="1202840420"/>
      </p:ext>
    </p:extLst>
  </p:cSld>
  <p:clrMapOvr>
    <a:masterClrMapping/>
  </p:clrMapOvr>
</p:sld>
</file>

<file path=ppt/slides/slide2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NILILIITA JINA LA YESU NIKAPATA UZIMA,</a:t>
            </a:r>
          </a:p>
          <a:p>
            <a:r>
              <a:rPr lang="en-US" sz="4800" dirty="0"/>
              <a:t>KANITOA MATESONI AKANIOKOA,</a:t>
            </a:r>
          </a:p>
          <a:p>
            <a:r>
              <a:rPr lang="en-US" sz="4800" dirty="0"/>
              <a:t>NA SASA NAIMBA KWA UTUKUFU WAKE,</a:t>
            </a:r>
          </a:p>
          <a:p>
            <a:r>
              <a:rPr lang="en-US" sz="4800" dirty="0"/>
              <a:t>ROHO WAKE AMENIJAZA SASA NIKO HURU,</a:t>
            </a:r>
          </a:p>
        </p:txBody>
      </p:sp>
    </p:spTree>
    <p:extLst>
      <p:ext uri="{BB962C8B-B14F-4D97-AF65-F5344CB8AC3E}">
        <p14:creationId xmlns:p14="http://schemas.microsoft.com/office/powerpoint/2010/main" val="834876568"/>
      </p:ext>
    </p:extLst>
  </p:cSld>
  <p:clrMapOvr>
    <a:masterClrMapping/>
  </p:clrMapOvr>
</p:sld>
</file>

<file path=ppt/slides/slide2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JINA LA YESU LIMENIPONYA MAISHA,</a:t>
            </a:r>
          </a:p>
          <a:p>
            <a:r>
              <a:rPr lang="en-US" sz="4800" dirty="0"/>
              <a:t>JINA LA YESU, LIMENISAMEHE DHAMBI,</a:t>
            </a:r>
          </a:p>
          <a:p>
            <a:r>
              <a:rPr lang="en-US" sz="4800" dirty="0"/>
              <a:t>JINA LA YESU LIMENITOA KATIKA MIKONO YA IBILISI!</a:t>
            </a:r>
          </a:p>
        </p:txBody>
      </p:sp>
    </p:spTree>
    <p:extLst>
      <p:ext uri="{BB962C8B-B14F-4D97-AF65-F5344CB8AC3E}">
        <p14:creationId xmlns:p14="http://schemas.microsoft.com/office/powerpoint/2010/main" val="2685341837"/>
      </p:ext>
    </p:extLst>
  </p:cSld>
  <p:clrMapOvr>
    <a:masterClrMapping/>
  </p:clrMapOvr>
</p:sld>
</file>

<file path=ppt/slides/slide2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UTUKUFU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UMEKUWA MWEMA KWANGU</a:t>
            </a:r>
          </a:p>
          <a:p>
            <a:r>
              <a:rPr lang="en-US" dirty="0"/>
              <a:t>NASHINDWA KUELEZA</a:t>
            </a:r>
          </a:p>
          <a:p>
            <a:r>
              <a:rPr lang="en-US" dirty="0"/>
              <a:t>(EE BWANA EEH BWANA)</a:t>
            </a:r>
          </a:p>
        </p:txBody>
      </p:sp>
    </p:spTree>
    <p:extLst>
      <p:ext uri="{BB962C8B-B14F-4D97-AF65-F5344CB8AC3E}">
        <p14:creationId xmlns:p14="http://schemas.microsoft.com/office/powerpoint/2010/main" val="2180905665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258"/>
          <p:cNvSpPr txBox="1">
            <a:spLocks noGrp="1"/>
          </p:cNvSpPr>
          <p:nvPr>
            <p:ph type="body" idx="1"/>
          </p:nvPr>
        </p:nvSpPr>
        <p:spPr>
          <a:xfrm>
            <a:off x="1283855" y="1522413"/>
            <a:ext cx="998450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GIVE YOU PRAISE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FOR YOU ARE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MY RIGHTEOUSNESS 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549" name="Google Shape;1549;p2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UTUKUFU WOTE BABA</a:t>
            </a:r>
          </a:p>
          <a:p>
            <a:r>
              <a:rPr lang="en-US" sz="4800" dirty="0"/>
              <a:t>TUNAKUPA</a:t>
            </a:r>
          </a:p>
          <a:p>
            <a:r>
              <a:rPr lang="en-US" sz="4800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3395928207"/>
      </p:ext>
    </p:extLst>
  </p:cSld>
  <p:clrMapOvr>
    <a:masterClrMapping/>
  </p:clrMapOvr>
</p:sld>
</file>

<file path=ppt/slides/slide2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MAMLAKA YOTE BABA</a:t>
            </a:r>
          </a:p>
          <a:p>
            <a:r>
              <a:rPr lang="en-US" sz="4800" dirty="0"/>
              <a:t>TUNAKUPA</a:t>
            </a:r>
          </a:p>
          <a:p>
            <a:r>
              <a:rPr lang="en-US" sz="4800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126525145"/>
      </p:ext>
    </p:extLst>
  </p:cSld>
  <p:clrMapOvr>
    <a:masterClrMapping/>
  </p:clrMapOvr>
</p:sld>
</file>

<file path=ppt/slides/slide2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NA MIKONO NAINUA LEO</a:t>
            </a:r>
          </a:p>
          <a:p>
            <a:r>
              <a:rPr lang="en-US" sz="4800" dirty="0"/>
              <a:t>TWAINUA</a:t>
            </a:r>
          </a:p>
          <a:p>
            <a:r>
              <a:rPr lang="en-US" sz="4800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1933948907"/>
      </p:ext>
    </p:extLst>
  </p:cSld>
  <p:clrMapOvr>
    <a:masterClrMapping/>
  </p:clrMapOvr>
</p:sld>
</file>

<file path=ppt/slides/slide2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NA SAUITI TWAZIPAZA</a:t>
            </a:r>
          </a:p>
          <a:p>
            <a:r>
              <a:rPr lang="en-US" sz="4800" dirty="0"/>
              <a:t>TWAINUA</a:t>
            </a:r>
          </a:p>
          <a:p>
            <a:r>
              <a:rPr lang="en-US" sz="4800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1656600052"/>
      </p:ext>
    </p:extLst>
  </p:cSld>
  <p:clrMapOvr>
    <a:masterClrMapping/>
  </p:clrMapOvr>
</p:sld>
</file>

<file path=ppt/slides/slide2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583635"/>
            <a:ext cx="11670631" cy="4345094"/>
          </a:xfrm>
        </p:spPr>
        <p:txBody>
          <a:bodyPr/>
          <a:lstStyle/>
          <a:p>
            <a:r>
              <a:rPr lang="en-US" sz="4800" dirty="0"/>
              <a:t>NA MIKONO NAINUA KWAKO</a:t>
            </a:r>
          </a:p>
          <a:p>
            <a:r>
              <a:rPr lang="en-US" sz="4800" dirty="0"/>
              <a:t>TWAINUA</a:t>
            </a:r>
          </a:p>
          <a:p>
            <a:r>
              <a:rPr lang="en-US" sz="4800" dirty="0"/>
              <a:t>UTUKUFU WOTE BABA TUNAKUPA</a:t>
            </a:r>
          </a:p>
        </p:txBody>
      </p:sp>
    </p:spTree>
    <p:extLst>
      <p:ext uri="{BB962C8B-B14F-4D97-AF65-F5344CB8AC3E}">
        <p14:creationId xmlns:p14="http://schemas.microsoft.com/office/powerpoint/2010/main" val="2816473661"/>
      </p:ext>
    </p:extLst>
  </p:cSld>
  <p:clrMapOvr>
    <a:masterClrMapping/>
  </p:clrMapOvr>
</p:sld>
</file>

<file path=ppt/slides/slide2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ADUI ALIOMBA ANISIAGASIAGE, </a:t>
            </a:r>
          </a:p>
          <a:p>
            <a:pPr marL="0" indent="0">
              <a:buNone/>
            </a:pPr>
            <a:r>
              <a:rPr lang="en-US" sz="4800" dirty="0"/>
              <a:t>ANISIAGASIAGE KAMA NGANO </a:t>
            </a:r>
          </a:p>
          <a:p>
            <a:pPr marL="0" indent="0">
              <a:buNone/>
            </a:pPr>
            <a:r>
              <a:rPr lang="en-US" sz="4800" dirty="0"/>
              <a:t>LAKINI YESU ALIOMBA </a:t>
            </a:r>
          </a:p>
          <a:p>
            <a:pPr marL="0" indent="0">
              <a:buNone/>
            </a:pPr>
            <a:r>
              <a:rPr lang="en-US" sz="4800" dirty="0"/>
              <a:t>MIMI NISIMAME, MIMI NISIMAME </a:t>
            </a:r>
          </a:p>
          <a:p>
            <a:pPr marL="0" indent="0">
              <a:buNone/>
            </a:pPr>
            <a:r>
              <a:rPr lang="en-US" sz="4800" dirty="0"/>
              <a:t>KWA WEMA WAKE </a:t>
            </a:r>
          </a:p>
        </p:txBody>
      </p:sp>
    </p:spTree>
    <p:extLst>
      <p:ext uri="{BB962C8B-B14F-4D97-AF65-F5344CB8AC3E}">
        <p14:creationId xmlns:p14="http://schemas.microsoft.com/office/powerpoint/2010/main" val="2802318727"/>
      </p:ext>
    </p:extLst>
  </p:cSld>
  <p:clrMapOvr>
    <a:masterClrMapping/>
  </p:clrMapOvr>
</p:sld>
</file>

<file path=ppt/slides/slide2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ADUI ALIITISHA ANISIAGASIAGE,</a:t>
            </a:r>
          </a:p>
          <a:p>
            <a:r>
              <a:rPr lang="en-US" sz="4800" dirty="0"/>
              <a:t>TENA ANIPEPETE KAMA NGANO </a:t>
            </a:r>
          </a:p>
          <a:p>
            <a:r>
              <a:rPr lang="en-US" sz="4800" dirty="0"/>
              <a:t>LAKINI YESU AKASIMAMA </a:t>
            </a:r>
          </a:p>
          <a:p>
            <a:r>
              <a:rPr lang="en-US" sz="4800" dirty="0"/>
              <a:t>AKAOMBA, MIMI NISIMAME </a:t>
            </a:r>
          </a:p>
          <a:p>
            <a:r>
              <a:rPr lang="en-US" sz="4800" dirty="0"/>
              <a:t>KWA WEMA WAKE </a:t>
            </a:r>
          </a:p>
        </p:txBody>
      </p:sp>
    </p:spTree>
    <p:extLst>
      <p:ext uri="{BB962C8B-B14F-4D97-AF65-F5344CB8AC3E}">
        <p14:creationId xmlns:p14="http://schemas.microsoft.com/office/powerpoint/2010/main" val="1460370552"/>
      </p:ext>
    </p:extLst>
  </p:cSld>
  <p:clrMapOvr>
    <a:masterClrMapping/>
  </p:clrMapOvr>
</p:sld>
</file>

<file path=ppt/slides/slide2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548" y="1583635"/>
            <a:ext cx="12032974" cy="4345094"/>
          </a:xfrm>
        </p:spPr>
        <p:txBody>
          <a:bodyPr/>
          <a:lstStyle/>
          <a:p>
            <a:r>
              <a:rPr lang="en-US" sz="4800" dirty="0"/>
              <a:t>NIMESIMAMA, </a:t>
            </a:r>
          </a:p>
          <a:p>
            <a:r>
              <a:rPr lang="en-US" sz="4800" dirty="0"/>
              <a:t>KWA REHEMA NA NEEMA YAKE </a:t>
            </a:r>
          </a:p>
          <a:p>
            <a:pPr marL="0" indent="0">
              <a:buNone/>
            </a:pPr>
            <a:r>
              <a:rPr lang="en-US" sz="4800" dirty="0"/>
              <a:t>ILE GHARAMA, </a:t>
            </a:r>
          </a:p>
          <a:p>
            <a:pPr marL="0" indent="0">
              <a:buNone/>
            </a:pPr>
            <a:r>
              <a:rPr lang="en-US" sz="4800" dirty="0"/>
              <a:t>YA UHAI WANGU </a:t>
            </a:r>
          </a:p>
          <a:p>
            <a:pPr marL="0" indent="0">
              <a:buNone/>
            </a:pPr>
            <a:r>
              <a:rPr lang="en-US" sz="4800" dirty="0"/>
              <a:t>YESU AMELIPA YOTE EEEH!</a:t>
            </a:r>
          </a:p>
        </p:txBody>
      </p:sp>
    </p:spTree>
    <p:extLst>
      <p:ext uri="{BB962C8B-B14F-4D97-AF65-F5344CB8AC3E}">
        <p14:creationId xmlns:p14="http://schemas.microsoft.com/office/powerpoint/2010/main" val="3901664013"/>
      </p:ext>
    </p:extLst>
  </p:cSld>
  <p:clrMapOvr>
    <a:masterClrMapping/>
  </p:clrMapOvr>
</p:sld>
</file>

<file path=ppt/slides/slide2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548" y="1583635"/>
            <a:ext cx="12032974" cy="4345094"/>
          </a:xfrm>
        </p:spPr>
        <p:txBody>
          <a:bodyPr/>
          <a:lstStyle/>
          <a:p>
            <a:r>
              <a:rPr lang="en-US" sz="4800" dirty="0"/>
              <a:t>MIMI SITAKUFA SITAZIMIA AAH!</a:t>
            </a:r>
          </a:p>
          <a:p>
            <a:pPr marL="0" indent="0">
              <a:buNone/>
            </a:pPr>
            <a:r>
              <a:rPr lang="en-US" sz="4800" dirty="0"/>
              <a:t>NITASIMAMA KWA WEMA WAKE </a:t>
            </a:r>
          </a:p>
          <a:p>
            <a:r>
              <a:rPr lang="en-US" sz="4800" dirty="0"/>
              <a:t>MIMI SITAKUFA SITAZIMIA AAH!</a:t>
            </a:r>
          </a:p>
          <a:p>
            <a:r>
              <a:rPr lang="en-US" sz="4800" dirty="0"/>
              <a:t>NITASIMAMA KWA WEMA WAKE </a:t>
            </a:r>
          </a:p>
        </p:txBody>
      </p:sp>
    </p:spTree>
    <p:extLst>
      <p:ext uri="{BB962C8B-B14F-4D97-AF65-F5344CB8AC3E}">
        <p14:creationId xmlns:p14="http://schemas.microsoft.com/office/powerpoint/2010/main" val="655802154"/>
      </p:ext>
    </p:extLst>
  </p:cSld>
  <p:clrMapOvr>
    <a:masterClrMapping/>
  </p:clrMapOvr>
</p:sld>
</file>

<file path=ppt/slides/slide2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548" y="1583635"/>
            <a:ext cx="12032974" cy="4345094"/>
          </a:xfrm>
        </p:spPr>
        <p:txBody>
          <a:bodyPr/>
          <a:lstStyle/>
          <a:p>
            <a:r>
              <a:rPr lang="en-US" sz="4800" dirty="0"/>
              <a:t>NILIPOKARIBIA KITINI CHA ENZI </a:t>
            </a:r>
          </a:p>
          <a:p>
            <a:r>
              <a:rPr lang="en-US" sz="4800" dirty="0"/>
              <a:t>SHETANI ALISEMA MI MCHAFU, </a:t>
            </a:r>
          </a:p>
          <a:p>
            <a:r>
              <a:rPr lang="en-US" sz="4800" dirty="0"/>
              <a:t>YESU AKASIMAMA, AKASEMA ONA </a:t>
            </a:r>
          </a:p>
          <a:p>
            <a:r>
              <a:rPr lang="en-US" sz="4800" dirty="0"/>
              <a:t>NIMELIPA GHARAMA YAKE </a:t>
            </a:r>
          </a:p>
        </p:txBody>
      </p:sp>
    </p:spTree>
    <p:extLst>
      <p:ext uri="{BB962C8B-B14F-4D97-AF65-F5344CB8AC3E}">
        <p14:creationId xmlns:p14="http://schemas.microsoft.com/office/powerpoint/2010/main" val="2074922336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59"/>
          <p:cNvSpPr txBox="1">
            <a:spLocks noGrp="1"/>
          </p:cNvSpPr>
          <p:nvPr>
            <p:ph type="body" idx="1"/>
          </p:nvPr>
        </p:nvSpPr>
        <p:spPr>
          <a:xfrm>
            <a:off x="1126835" y="1522413"/>
            <a:ext cx="1018770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I WORSHIP YOU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ALMIGHTY GOD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THERE IS NONE LIKE YOU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556" name="Google Shape;1556;p2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548" y="1583635"/>
            <a:ext cx="12032974" cy="4345094"/>
          </a:xfrm>
        </p:spPr>
        <p:txBody>
          <a:bodyPr/>
          <a:lstStyle/>
          <a:p>
            <a:r>
              <a:rPr lang="en-US" sz="4800" dirty="0"/>
              <a:t>NILIPOKARIBIA KITINI CHA ENZI </a:t>
            </a:r>
          </a:p>
          <a:p>
            <a:r>
              <a:rPr lang="en-US" sz="4800" dirty="0"/>
              <a:t>SHETANI ALISEMA HUYU HAFAI </a:t>
            </a:r>
          </a:p>
          <a:p>
            <a:r>
              <a:rPr lang="en-US" sz="4800" dirty="0"/>
              <a:t>YESU AKASIMAMA, AKASEMA BABA ONA </a:t>
            </a:r>
          </a:p>
          <a:p>
            <a:r>
              <a:rPr lang="en-US" sz="4800" dirty="0"/>
              <a:t>NIMELIPA GHARAMA YAKE </a:t>
            </a:r>
          </a:p>
        </p:txBody>
      </p:sp>
    </p:spTree>
    <p:extLst>
      <p:ext uri="{BB962C8B-B14F-4D97-AF65-F5344CB8AC3E}">
        <p14:creationId xmlns:p14="http://schemas.microsoft.com/office/powerpoint/2010/main" val="2470140987"/>
      </p:ext>
    </p:extLst>
  </p:cSld>
  <p:clrMapOvr>
    <a:masterClrMapping/>
  </p:clrMapOvr>
</p:sld>
</file>

<file path=ppt/slides/slide2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548" y="1583635"/>
            <a:ext cx="12032974" cy="4345094"/>
          </a:xfrm>
        </p:spPr>
        <p:txBody>
          <a:bodyPr/>
          <a:lstStyle/>
          <a:p>
            <a:r>
              <a:rPr lang="en-US" sz="4800" dirty="0"/>
              <a:t>NIMESIMAMA, </a:t>
            </a:r>
          </a:p>
          <a:p>
            <a:r>
              <a:rPr lang="en-US" sz="4800" dirty="0"/>
              <a:t>KWA REHEMA NA NEEMA YAKE </a:t>
            </a:r>
          </a:p>
          <a:p>
            <a:r>
              <a:rPr lang="en-US" sz="4800" dirty="0"/>
              <a:t>ILE GHARAMA, </a:t>
            </a:r>
          </a:p>
          <a:p>
            <a:r>
              <a:rPr lang="en-US" sz="4800" dirty="0"/>
              <a:t>YA DHAMBI ZANGU </a:t>
            </a:r>
          </a:p>
          <a:p>
            <a:r>
              <a:rPr lang="en-US" sz="4800" dirty="0"/>
              <a:t>YESU AMELIPA YOTE EEEH!</a:t>
            </a:r>
          </a:p>
        </p:txBody>
      </p:sp>
    </p:spTree>
    <p:extLst>
      <p:ext uri="{BB962C8B-B14F-4D97-AF65-F5344CB8AC3E}">
        <p14:creationId xmlns:p14="http://schemas.microsoft.com/office/powerpoint/2010/main" val="3794274578"/>
      </p:ext>
    </p:extLst>
  </p:cSld>
  <p:clrMapOvr>
    <a:masterClrMapping/>
  </p:clrMapOvr>
</p:sld>
</file>

<file path=ppt/slides/slide2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548" y="1583635"/>
            <a:ext cx="12032974" cy="4345094"/>
          </a:xfrm>
        </p:spPr>
        <p:txBody>
          <a:bodyPr/>
          <a:lstStyle/>
          <a:p>
            <a:r>
              <a:rPr lang="en-US" sz="4800" dirty="0"/>
              <a:t>MIMI SITAKUFA SITAZIMIA AAH!</a:t>
            </a:r>
          </a:p>
          <a:p>
            <a:pPr marL="0" indent="0">
              <a:buNone/>
            </a:pPr>
            <a:r>
              <a:rPr lang="en-US" sz="4800" dirty="0"/>
              <a:t>NITASIMAMA KWA WEMA WAKE </a:t>
            </a:r>
          </a:p>
          <a:p>
            <a:r>
              <a:rPr lang="en-US" sz="4800" dirty="0"/>
              <a:t>MIMI SITAKUFA SITAZIMIA AAH!</a:t>
            </a:r>
          </a:p>
          <a:p>
            <a:r>
              <a:rPr lang="en-US" sz="4800" dirty="0"/>
              <a:t>NITASIMAMA KWA WEMA WAKE </a:t>
            </a:r>
          </a:p>
        </p:txBody>
      </p:sp>
    </p:spTree>
    <p:extLst>
      <p:ext uri="{BB962C8B-B14F-4D97-AF65-F5344CB8AC3E}">
        <p14:creationId xmlns:p14="http://schemas.microsoft.com/office/powerpoint/2010/main" val="2805463050"/>
      </p:ext>
    </p:extLst>
  </p:cSld>
  <p:clrMapOvr>
    <a:masterClrMapping/>
  </p:clrMapOvr>
</p:sld>
</file>

<file path=ppt/slides/slide2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548" y="1583635"/>
            <a:ext cx="12032974" cy="4345094"/>
          </a:xfrm>
        </p:spPr>
        <p:txBody>
          <a:bodyPr/>
          <a:lstStyle/>
          <a:p>
            <a:r>
              <a:rPr lang="fi-FI" sz="4800" dirty="0"/>
              <a:t>ADUI ALINIZIKA, AKASEMA NIMEISHA </a:t>
            </a:r>
          </a:p>
          <a:p>
            <a:r>
              <a:rPr lang="fi-FI" sz="4800" dirty="0"/>
              <a:t>SITAONEKANA TENA KAMWE </a:t>
            </a:r>
          </a:p>
          <a:p>
            <a:r>
              <a:rPr lang="fi-FI" sz="4800" dirty="0"/>
              <a:t>YESU ALIPOFIKA, AKANIITA </a:t>
            </a:r>
          </a:p>
          <a:p>
            <a:r>
              <a:rPr lang="fi-FI" sz="4800" dirty="0"/>
              <a:t>AKANIPA UHAI WAKE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59501721"/>
      </p:ext>
    </p:extLst>
  </p:cSld>
  <p:clrMapOvr>
    <a:masterClrMapping/>
  </p:clrMapOvr>
</p:sld>
</file>

<file path=ppt/slides/slide2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548" y="1583635"/>
            <a:ext cx="12032974" cy="4345094"/>
          </a:xfrm>
        </p:spPr>
        <p:txBody>
          <a:bodyPr/>
          <a:lstStyle/>
          <a:p>
            <a:r>
              <a:rPr lang="fi-FI" sz="4800" dirty="0"/>
              <a:t>ADUI ALINIZIKA, AKATANGAZA NIMEKUFA</a:t>
            </a:r>
          </a:p>
          <a:p>
            <a:r>
              <a:rPr lang="fi-FI" sz="4800" dirty="0"/>
              <a:t>SITAONEKANA TENA KAMWE </a:t>
            </a:r>
          </a:p>
          <a:p>
            <a:r>
              <a:rPr lang="fi-FI" sz="4800" dirty="0"/>
              <a:t>YESU ALIPOFIKA, AKASEMA TOKA</a:t>
            </a:r>
          </a:p>
          <a:p>
            <a:pPr marL="0" indent="0">
              <a:buNone/>
            </a:pPr>
            <a:r>
              <a:rPr lang="fi-FI" sz="4800" dirty="0"/>
              <a:t>AKANIPA UHAI WAKE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53549620"/>
      </p:ext>
    </p:extLst>
  </p:cSld>
  <p:clrMapOvr>
    <a:masterClrMapping/>
  </p:clrMapOvr>
</p:sld>
</file>

<file path=ppt/slides/slide2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548" y="1583635"/>
            <a:ext cx="12032974" cy="4345094"/>
          </a:xfrm>
        </p:spPr>
        <p:txBody>
          <a:bodyPr/>
          <a:lstStyle/>
          <a:p>
            <a:r>
              <a:rPr lang="en-US" sz="4800" dirty="0"/>
              <a:t>NIMESIMAMA, </a:t>
            </a:r>
          </a:p>
          <a:p>
            <a:r>
              <a:rPr lang="en-US" sz="4800" dirty="0"/>
              <a:t>KWA REHEMA NA NEEMA YAKE </a:t>
            </a:r>
          </a:p>
          <a:p>
            <a:r>
              <a:rPr lang="en-US" sz="4800" dirty="0"/>
              <a:t>ILE GHARAMA, </a:t>
            </a:r>
          </a:p>
          <a:p>
            <a:r>
              <a:rPr lang="en-US" sz="4800" dirty="0"/>
              <a:t>YA UHAI WANGU </a:t>
            </a:r>
          </a:p>
          <a:p>
            <a:r>
              <a:rPr lang="en-US" sz="4800" dirty="0"/>
              <a:t>YESU AMELIPA YOTE EEEH!</a:t>
            </a:r>
          </a:p>
        </p:txBody>
      </p:sp>
    </p:spTree>
    <p:extLst>
      <p:ext uri="{BB962C8B-B14F-4D97-AF65-F5344CB8AC3E}">
        <p14:creationId xmlns:p14="http://schemas.microsoft.com/office/powerpoint/2010/main" val="2335284880"/>
      </p:ext>
    </p:extLst>
  </p:cSld>
  <p:clrMapOvr>
    <a:masterClrMapping/>
  </p:clrMapOvr>
</p:sld>
</file>

<file path=ppt/slides/slide2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548" y="1583635"/>
            <a:ext cx="12032974" cy="4345094"/>
          </a:xfrm>
        </p:spPr>
        <p:txBody>
          <a:bodyPr/>
          <a:lstStyle/>
          <a:p>
            <a:r>
              <a:rPr lang="en-US" sz="4800" dirty="0"/>
              <a:t>MIMI SITAKUFA SITAZIMIA AAH!</a:t>
            </a:r>
          </a:p>
          <a:p>
            <a:pPr marL="0" indent="0">
              <a:buNone/>
            </a:pPr>
            <a:r>
              <a:rPr lang="en-US" sz="4800" dirty="0"/>
              <a:t>NITASIMAMA KWA WEMA WAKE </a:t>
            </a:r>
          </a:p>
          <a:p>
            <a:r>
              <a:rPr lang="en-US" sz="4800" dirty="0"/>
              <a:t>MIMI SITAKUFA SITAZIMIA AAH!</a:t>
            </a:r>
          </a:p>
          <a:p>
            <a:r>
              <a:rPr lang="en-US" sz="4800" dirty="0"/>
              <a:t>NITASIMAMA KWA WEMA WAKE </a:t>
            </a:r>
          </a:p>
        </p:txBody>
      </p:sp>
    </p:spTree>
    <p:extLst>
      <p:ext uri="{BB962C8B-B14F-4D97-AF65-F5344CB8AC3E}">
        <p14:creationId xmlns:p14="http://schemas.microsoft.com/office/powerpoint/2010/main" val="324098118"/>
      </p:ext>
    </p:extLst>
  </p:cSld>
  <p:clrMapOvr>
    <a:masterClrMapping/>
  </p:clrMapOvr>
</p:sld>
</file>

<file path=ppt/slides/slide2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LORD IS MY PORTION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026" y="1583635"/>
            <a:ext cx="11542644" cy="4345094"/>
          </a:xfrm>
        </p:spPr>
        <p:txBody>
          <a:bodyPr/>
          <a:lstStyle/>
          <a:p>
            <a:r>
              <a:rPr lang="en-US" sz="4800" dirty="0"/>
              <a:t>UP THE MOUNTAIN, DOWN THE VALLEY,</a:t>
            </a:r>
          </a:p>
          <a:p>
            <a:r>
              <a:rPr lang="en-US" sz="4800" dirty="0"/>
              <a:t>ON THE LAND AND IN THE SEA</a:t>
            </a:r>
          </a:p>
          <a:p>
            <a:r>
              <a:rPr lang="en-US" sz="4800" dirty="0"/>
              <a:t>UP THE MOUNTAIN, DOWN THE VALLEY,</a:t>
            </a:r>
          </a:p>
          <a:p>
            <a:r>
              <a:rPr lang="en-US" sz="4800" dirty="0"/>
              <a:t>ON THE LAND AND IN THE SEA.</a:t>
            </a:r>
          </a:p>
        </p:txBody>
      </p:sp>
    </p:spTree>
    <p:extLst>
      <p:ext uri="{BB962C8B-B14F-4D97-AF65-F5344CB8AC3E}">
        <p14:creationId xmlns:p14="http://schemas.microsoft.com/office/powerpoint/2010/main" val="1578379683"/>
      </p:ext>
    </p:extLst>
  </p:cSld>
  <p:clrMapOvr>
    <a:masterClrMapping/>
  </p:clrMapOvr>
</p:sld>
</file>

<file path=ppt/slides/slide2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026" y="1583635"/>
            <a:ext cx="11542644" cy="4345094"/>
          </a:xfrm>
        </p:spPr>
        <p:txBody>
          <a:bodyPr/>
          <a:lstStyle/>
          <a:p>
            <a:r>
              <a:rPr lang="en-US" sz="4800" dirty="0"/>
              <a:t>THE LORD IS MY PORTION</a:t>
            </a:r>
          </a:p>
          <a:p>
            <a:r>
              <a:rPr lang="en-US" sz="4800" dirty="0"/>
              <a:t>IN THE LAND OF THE LIVING.</a:t>
            </a:r>
          </a:p>
          <a:p>
            <a:r>
              <a:rPr lang="en-US" sz="4800" dirty="0"/>
              <a:t>THE LORD IS GOOD, FOREVER MORE</a:t>
            </a:r>
          </a:p>
        </p:txBody>
      </p:sp>
      <p:sp>
        <p:nvSpPr>
          <p:cNvPr id="4" name="Left Brace 3"/>
          <p:cNvSpPr/>
          <p:nvPr/>
        </p:nvSpPr>
        <p:spPr>
          <a:xfrm>
            <a:off x="6679096" y="3816626"/>
            <a:ext cx="45719" cy="4571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66558"/>
      </p:ext>
    </p:extLst>
  </p:cSld>
  <p:clrMapOvr>
    <a:masterClrMapping/>
  </p:clrMapOvr>
</p:sld>
</file>

<file path=ppt/slides/slide2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026" y="1583635"/>
            <a:ext cx="11542644" cy="4345094"/>
          </a:xfrm>
        </p:spPr>
        <p:txBody>
          <a:bodyPr/>
          <a:lstStyle/>
          <a:p>
            <a:r>
              <a:rPr lang="en-US" sz="4800" dirty="0"/>
              <a:t>JESUS POWER , SUPER POWER,</a:t>
            </a:r>
          </a:p>
          <a:p>
            <a:r>
              <a:rPr lang="en-US" sz="4800" dirty="0"/>
              <a:t>SATAN'S POWER, POWERLESS POWER</a:t>
            </a:r>
          </a:p>
        </p:txBody>
      </p:sp>
      <p:sp>
        <p:nvSpPr>
          <p:cNvPr id="4" name="Left Brace 3"/>
          <p:cNvSpPr/>
          <p:nvPr/>
        </p:nvSpPr>
        <p:spPr>
          <a:xfrm>
            <a:off x="6679096" y="3816626"/>
            <a:ext cx="45719" cy="4571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8249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I SERVE A GOD WHO NEVER FAILS</a:t>
            </a:r>
            <a:br>
              <a:rPr lang="en-US" b="1"/>
            </a:br>
            <a:r>
              <a:rPr lang="en-US" b="1"/>
              <a:t>I SERVE A GOD WHO NEVER FAILS</a:t>
            </a:r>
            <a:br>
              <a:rPr lang="en-US" b="1"/>
            </a:br>
            <a:r>
              <a:rPr lang="en-US" b="1"/>
              <a:t>I SERVE A GOD WHO NEVER FAILS</a:t>
            </a:r>
            <a:endParaRPr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60"/>
          <p:cNvSpPr txBox="1">
            <a:spLocks noGrp="1"/>
          </p:cNvSpPr>
          <p:nvPr>
            <p:ph type="title"/>
          </p:nvPr>
        </p:nvSpPr>
        <p:spPr>
          <a:xfrm>
            <a:off x="1121411" y="635"/>
            <a:ext cx="10296525" cy="1495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THERE IS NONE LIKE YOU </a:t>
            </a:r>
            <a:endParaRPr/>
          </a:p>
        </p:txBody>
      </p:sp>
      <p:sp>
        <p:nvSpPr>
          <p:cNvPr id="1563" name="Google Shape;1563;p260"/>
          <p:cNvSpPr txBox="1">
            <a:spLocks noGrp="1"/>
          </p:cNvSpPr>
          <p:nvPr>
            <p:ph type="body" idx="1"/>
          </p:nvPr>
        </p:nvSpPr>
        <p:spPr>
          <a:xfrm>
            <a:off x="729672" y="1543052"/>
            <a:ext cx="10446327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THERE IS NONE LIKE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NO ONE ELSE CAN TOUCH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MY HEART LIKE YOU DO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564" name="Google Shape;1564;p2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I WILL SING UNTO THE LORD </a:t>
            </a:r>
          </a:p>
          <a:p>
            <a:r>
              <a:rPr lang="en-US" sz="4800" dirty="0"/>
              <a:t>FOR HE HAS TRIUMPHED GLORIOUSLY </a:t>
            </a:r>
          </a:p>
          <a:p>
            <a:r>
              <a:rPr lang="en-US" sz="4800" dirty="0"/>
              <a:t>THE HORSE AND THE RIDER THROWN INTO THE SEA</a:t>
            </a:r>
          </a:p>
          <a:p>
            <a:endParaRPr lang="en-US" sz="4800" dirty="0"/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253561556"/>
      </p:ext>
    </p:extLst>
  </p:cSld>
  <p:clrMapOvr>
    <a:masterClrMapping/>
  </p:clrMapOvr>
</p:sld>
</file>

<file path=ppt/slides/slide2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026" y="1583635"/>
            <a:ext cx="11542644" cy="4345094"/>
          </a:xfrm>
        </p:spPr>
        <p:txBody>
          <a:bodyPr/>
          <a:lstStyle/>
          <a:p>
            <a:r>
              <a:rPr lang="en-US" sz="4800" dirty="0"/>
              <a:t>I WILL SING UNTO THE LORD </a:t>
            </a:r>
          </a:p>
          <a:p>
            <a:r>
              <a:rPr lang="en-US" sz="4800" dirty="0"/>
              <a:t>FOR HE HAS TRIUMPHED</a:t>
            </a:r>
          </a:p>
          <a:p>
            <a:r>
              <a:rPr lang="en-US" sz="4800" dirty="0"/>
              <a:t>TRIUMPHED GLORIOUSLY </a:t>
            </a:r>
          </a:p>
          <a:p>
            <a:endParaRPr lang="en-US" sz="4800" dirty="0"/>
          </a:p>
        </p:txBody>
      </p:sp>
      <p:sp>
        <p:nvSpPr>
          <p:cNvPr id="4" name="Left Brace 3"/>
          <p:cNvSpPr/>
          <p:nvPr/>
        </p:nvSpPr>
        <p:spPr>
          <a:xfrm>
            <a:off x="6679096" y="3816626"/>
            <a:ext cx="45719" cy="4571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334523"/>
      </p:ext>
    </p:extLst>
  </p:cSld>
  <p:clrMapOvr>
    <a:masterClrMapping/>
  </p:clrMapOvr>
</p:sld>
</file>

<file path=ppt/slides/slide2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026" y="1583635"/>
            <a:ext cx="11542644" cy="4345094"/>
          </a:xfrm>
        </p:spPr>
        <p:txBody>
          <a:bodyPr/>
          <a:lstStyle/>
          <a:p>
            <a:r>
              <a:rPr lang="en-US" sz="4800" dirty="0"/>
              <a:t>THE LORD MY GOD MY STRENGTH</a:t>
            </a:r>
          </a:p>
          <a:p>
            <a:r>
              <a:rPr lang="en-US" sz="4800" dirty="0"/>
              <a:t>MY SONG </a:t>
            </a:r>
          </a:p>
          <a:p>
            <a:r>
              <a:rPr lang="en-US" sz="4800" dirty="0"/>
              <a:t>NOW HE IS MY VICTORY</a:t>
            </a:r>
          </a:p>
        </p:txBody>
      </p:sp>
      <p:sp>
        <p:nvSpPr>
          <p:cNvPr id="4" name="Left Brace 3"/>
          <p:cNvSpPr/>
          <p:nvPr/>
        </p:nvSpPr>
        <p:spPr>
          <a:xfrm>
            <a:off x="6679096" y="3816626"/>
            <a:ext cx="45719" cy="4571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679102"/>
      </p:ext>
    </p:extLst>
  </p:cSld>
  <p:clrMapOvr>
    <a:masterClrMapping/>
  </p:clrMapOvr>
</p:sld>
</file>

<file path=ppt/slides/slide2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1303" y="1583635"/>
            <a:ext cx="11489635" cy="4345094"/>
          </a:xfrm>
        </p:spPr>
        <p:txBody>
          <a:bodyPr/>
          <a:lstStyle/>
          <a:p>
            <a:r>
              <a:rPr lang="en-US" sz="4800" dirty="0"/>
              <a:t>JESUS, NAME ABOVE ALL NAMES</a:t>
            </a:r>
          </a:p>
          <a:p>
            <a:r>
              <a:rPr lang="en-US" sz="4800" dirty="0"/>
              <a:t>BEAUTIFUL SAVIOUR, GLORIOUS LORD</a:t>
            </a:r>
          </a:p>
          <a:p>
            <a:r>
              <a:rPr lang="en-US" sz="4800" dirty="0"/>
              <a:t>EMMANUEL, GOD IS WITH US</a:t>
            </a:r>
          </a:p>
          <a:p>
            <a:r>
              <a:rPr lang="en-US" sz="4800" dirty="0"/>
              <a:t>BLESSED REDEEMER, LIVING WORD</a:t>
            </a:r>
          </a:p>
        </p:txBody>
      </p:sp>
    </p:spTree>
    <p:extLst>
      <p:ext uri="{BB962C8B-B14F-4D97-AF65-F5344CB8AC3E}">
        <p14:creationId xmlns:p14="http://schemas.microsoft.com/office/powerpoint/2010/main" val="271612662"/>
      </p:ext>
    </p:extLst>
  </p:cSld>
  <p:clrMapOvr>
    <a:masterClrMapping/>
  </p:clrMapOvr>
</p:sld>
</file>

<file path=ppt/slides/slide2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  HAS PROMISED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6000" dirty="0"/>
              <a:t>JESUS POWER !</a:t>
            </a:r>
          </a:p>
          <a:p>
            <a:r>
              <a:rPr lang="en-GB" sz="6000" dirty="0"/>
              <a:t>SUPER POWER!</a:t>
            </a:r>
          </a:p>
          <a:p>
            <a:r>
              <a:rPr lang="en-GB" dirty="0"/>
              <a:t>SATAN’S POWER</a:t>
            </a:r>
          </a:p>
          <a:p>
            <a:r>
              <a:rPr lang="en-GB" dirty="0"/>
              <a:t>POWERLESS POWER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950311"/>
      </p:ext>
    </p:extLst>
  </p:cSld>
  <p:clrMapOvr>
    <a:masterClrMapping/>
  </p:clrMapOvr>
</p:sld>
</file>

<file path=ppt/slides/slide2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  HAS PROMISED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</a:t>
            </a:r>
            <a:r>
              <a:rPr lang="en-US" dirty="0"/>
              <a:t>E HAS PROMISED HE WILL NEVER FAIL</a:t>
            </a:r>
          </a:p>
          <a:p>
            <a:r>
              <a:rPr lang="en-GB" dirty="0"/>
              <a:t>I</a:t>
            </a:r>
            <a:r>
              <a:rPr lang="en-US" dirty="0"/>
              <a:t> TRUST IN HIM</a:t>
            </a:r>
          </a:p>
          <a:p>
            <a:r>
              <a:rPr lang="en-GB" dirty="0"/>
              <a:t>I</a:t>
            </a:r>
            <a:r>
              <a:rPr lang="en-US" dirty="0"/>
              <a:t> WILL TRUST IN HIM</a:t>
            </a:r>
          </a:p>
        </p:txBody>
      </p:sp>
    </p:spTree>
    <p:extLst>
      <p:ext uri="{BB962C8B-B14F-4D97-AF65-F5344CB8AC3E}">
        <p14:creationId xmlns:p14="http://schemas.microsoft.com/office/powerpoint/2010/main" val="2793071485"/>
      </p:ext>
    </p:extLst>
  </p:cSld>
  <p:clrMapOvr>
    <a:masterClrMapping/>
  </p:clrMapOvr>
</p:sld>
</file>

<file path=ppt/slides/slide2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</a:t>
            </a:r>
            <a:r>
              <a:rPr lang="en-US" dirty="0"/>
              <a:t>E HAS PROMISED HE WILL NEVER FAIL</a:t>
            </a:r>
          </a:p>
          <a:p>
            <a:r>
              <a:rPr lang="en-GB" dirty="0"/>
              <a:t>H</a:t>
            </a:r>
            <a:r>
              <a:rPr lang="en-US" dirty="0"/>
              <a:t>IS FAITHFULNESS IS FOREVER MORE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2E6F946-DBEF-43E4-98CA-B47B484DE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68571"/>
      </p:ext>
    </p:extLst>
  </p:cSld>
  <p:clrMapOvr>
    <a:masterClrMapping/>
  </p:clrMapOvr>
</p:sld>
</file>

<file path=ppt/slides/slide2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 HAVE SEEN </a:t>
            </a:r>
            <a:r>
              <a:rPr lang="en-US" dirty="0" err="1"/>
              <a:t>SEEN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HAVE SEEN </a:t>
            </a:r>
            <a:r>
              <a:rPr lang="en-US" dirty="0" err="1"/>
              <a:t>SEEN</a:t>
            </a:r>
            <a:endParaRPr lang="en-US" dirty="0"/>
          </a:p>
          <a:p>
            <a:r>
              <a:rPr lang="en-US" dirty="0"/>
              <a:t>THE VICTORY OF JESUS</a:t>
            </a:r>
          </a:p>
          <a:p>
            <a:r>
              <a:rPr lang="en-US" dirty="0"/>
              <a:t>GLORY BE TO GOD</a:t>
            </a:r>
          </a:p>
          <a:p>
            <a:r>
              <a:rPr lang="en-US" dirty="0"/>
              <a:t>GLORY BE TO JESUS</a:t>
            </a:r>
          </a:p>
        </p:txBody>
      </p:sp>
    </p:spTree>
    <p:extLst>
      <p:ext uri="{BB962C8B-B14F-4D97-AF65-F5344CB8AC3E}">
        <p14:creationId xmlns:p14="http://schemas.microsoft.com/office/powerpoint/2010/main" val="2517483788"/>
      </p:ext>
    </p:extLst>
  </p:cSld>
  <p:clrMapOvr>
    <a:masterClrMapping/>
  </p:clrMapOvr>
</p:sld>
</file>

<file path=ppt/slides/slide2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HAVE SEEN </a:t>
            </a:r>
            <a:r>
              <a:rPr lang="en-US" dirty="0" err="1"/>
              <a:t>SEEN</a:t>
            </a:r>
            <a:endParaRPr lang="en-US" dirty="0"/>
          </a:p>
          <a:p>
            <a:r>
              <a:rPr lang="en-US" dirty="0"/>
              <a:t>THE VICTORY OF JESUS</a:t>
            </a:r>
          </a:p>
          <a:p>
            <a:r>
              <a:rPr lang="en-US" dirty="0"/>
              <a:t>GLORY BE TO GOD</a:t>
            </a:r>
          </a:p>
          <a:p>
            <a:r>
              <a:rPr lang="en-US" dirty="0"/>
              <a:t>GLORY BE TO GOD , AMEN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921382"/>
      </p:ext>
    </p:extLst>
  </p:cSld>
  <p:clrMapOvr>
    <a:masterClrMapping/>
  </p:clrMapOvr>
</p:sld>
</file>

<file path=ppt/slides/slide2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1303" y="1583635"/>
            <a:ext cx="11489635" cy="4345094"/>
          </a:xfrm>
        </p:spPr>
        <p:txBody>
          <a:bodyPr/>
          <a:lstStyle/>
          <a:p>
            <a:r>
              <a:rPr lang="en-US" sz="4800" dirty="0"/>
              <a:t>WHEN I LOOK TO MY RIGHT </a:t>
            </a:r>
          </a:p>
          <a:p>
            <a:r>
              <a:rPr lang="en-US" sz="4800" dirty="0"/>
              <a:t>I SEE JESUS HAS CONQUERED</a:t>
            </a:r>
          </a:p>
          <a:p>
            <a:r>
              <a:rPr lang="en-US" sz="4800" dirty="0"/>
              <a:t>WHEN I LOOK TO MY LEFT</a:t>
            </a:r>
          </a:p>
          <a:p>
            <a:r>
              <a:rPr lang="en-US" sz="4800" dirty="0"/>
              <a:t>I SEE JESUS HAS CONQUERED</a:t>
            </a:r>
          </a:p>
        </p:txBody>
      </p:sp>
    </p:spTree>
    <p:extLst>
      <p:ext uri="{BB962C8B-B14F-4D97-AF65-F5344CB8AC3E}">
        <p14:creationId xmlns:p14="http://schemas.microsoft.com/office/powerpoint/2010/main" val="9253081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261"/>
          <p:cNvSpPr txBox="1">
            <a:spLocks noGrp="1"/>
          </p:cNvSpPr>
          <p:nvPr>
            <p:ph type="body" idx="1"/>
          </p:nvPr>
        </p:nvSpPr>
        <p:spPr>
          <a:xfrm>
            <a:off x="1006764" y="1522413"/>
            <a:ext cx="10224654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I CAN SEARCH FOR ALL ETERNITY LONG, AND FIND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THERE IS NONE LIKE YOU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571" name="Google Shape;1571;p2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1303" y="1583635"/>
            <a:ext cx="11489635" cy="4345094"/>
          </a:xfrm>
        </p:spPr>
        <p:txBody>
          <a:bodyPr/>
          <a:lstStyle/>
          <a:p>
            <a:r>
              <a:rPr lang="en-US" sz="4800" dirty="0"/>
              <a:t>WHEN I LOOK TO MY FRONT </a:t>
            </a:r>
          </a:p>
          <a:p>
            <a:r>
              <a:rPr lang="en-US" sz="4800" dirty="0"/>
              <a:t>I SEE JESUS HAS CONQUERED</a:t>
            </a:r>
          </a:p>
          <a:p>
            <a:r>
              <a:rPr lang="en-US" sz="4800" dirty="0"/>
              <a:t>WHEN I LOOK TO MY </a:t>
            </a:r>
            <a:r>
              <a:rPr lang="en-US" sz="4800"/>
              <a:t>BACK </a:t>
            </a:r>
          </a:p>
          <a:p>
            <a:r>
              <a:rPr lang="en-US" sz="4800"/>
              <a:t>I </a:t>
            </a:r>
            <a:r>
              <a:rPr lang="en-US" sz="4800" dirty="0"/>
              <a:t>SEE JESUS HAS CONQUERED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031907195"/>
      </p:ext>
    </p:extLst>
  </p:cSld>
  <p:clrMapOvr>
    <a:masterClrMapping/>
  </p:clrMapOvr>
</p:sld>
</file>

<file path=ppt/slides/slide2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HAVE SEEN </a:t>
            </a:r>
            <a:r>
              <a:rPr lang="en-US" dirty="0" err="1"/>
              <a:t>SEEN</a:t>
            </a:r>
            <a:endParaRPr lang="en-US" dirty="0"/>
          </a:p>
          <a:p>
            <a:r>
              <a:rPr lang="en-US" dirty="0"/>
              <a:t>THE DOWNFALL OF SATAN</a:t>
            </a:r>
          </a:p>
          <a:p>
            <a:r>
              <a:rPr lang="en-US" dirty="0"/>
              <a:t>GLORY BE TO GOD</a:t>
            </a:r>
          </a:p>
          <a:p>
            <a:r>
              <a:rPr lang="en-US" dirty="0"/>
              <a:t>GLORY BE TO JESUS</a:t>
            </a:r>
          </a:p>
        </p:txBody>
      </p:sp>
    </p:spTree>
    <p:extLst>
      <p:ext uri="{BB962C8B-B14F-4D97-AF65-F5344CB8AC3E}">
        <p14:creationId xmlns:p14="http://schemas.microsoft.com/office/powerpoint/2010/main" val="2430753820"/>
      </p:ext>
    </p:extLst>
  </p:cSld>
  <p:clrMapOvr>
    <a:masterClrMapping/>
  </p:clrMapOvr>
</p:sld>
</file>

<file path=ppt/slides/slide2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1303" y="1583635"/>
            <a:ext cx="11489635" cy="4345094"/>
          </a:xfrm>
        </p:spPr>
        <p:txBody>
          <a:bodyPr/>
          <a:lstStyle/>
          <a:p>
            <a:r>
              <a:rPr lang="en-US" sz="4800" dirty="0"/>
              <a:t>WHEN I LOOK TO MY RIGHT </a:t>
            </a:r>
          </a:p>
          <a:p>
            <a:r>
              <a:rPr lang="en-US" sz="4800" dirty="0"/>
              <a:t>SATAN HAS FALLEN</a:t>
            </a:r>
          </a:p>
          <a:p>
            <a:r>
              <a:rPr lang="en-US" sz="4800" dirty="0"/>
              <a:t>WHEN I LOOK TO MY LEFT</a:t>
            </a:r>
          </a:p>
          <a:p>
            <a:r>
              <a:rPr lang="en-US" sz="4800" dirty="0"/>
              <a:t>SATAN HAS FALLEN</a:t>
            </a:r>
          </a:p>
        </p:txBody>
      </p:sp>
    </p:spTree>
    <p:extLst>
      <p:ext uri="{BB962C8B-B14F-4D97-AF65-F5344CB8AC3E}">
        <p14:creationId xmlns:p14="http://schemas.microsoft.com/office/powerpoint/2010/main" val="2500969664"/>
      </p:ext>
    </p:extLst>
  </p:cSld>
  <p:clrMapOvr>
    <a:masterClrMapping/>
  </p:clrMapOvr>
</p:sld>
</file>

<file path=ppt/slides/slide2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1303" y="1583635"/>
            <a:ext cx="11489635" cy="4345094"/>
          </a:xfrm>
        </p:spPr>
        <p:txBody>
          <a:bodyPr/>
          <a:lstStyle/>
          <a:p>
            <a:r>
              <a:rPr lang="en-US" sz="4800" dirty="0"/>
              <a:t>WHEN I LOOK TO MY FRONT </a:t>
            </a:r>
          </a:p>
          <a:p>
            <a:r>
              <a:rPr lang="en-US" sz="4800" dirty="0"/>
              <a:t>SATAN HAS FALLEN</a:t>
            </a:r>
          </a:p>
          <a:p>
            <a:r>
              <a:rPr lang="en-US" sz="4800" dirty="0"/>
              <a:t>WHEN I LOOK TO MY BACK </a:t>
            </a:r>
          </a:p>
          <a:p>
            <a:r>
              <a:rPr lang="en-US" sz="4800" dirty="0"/>
              <a:t>SATAN HAS FALLEN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37061664"/>
      </p:ext>
    </p:extLst>
  </p:cSld>
  <p:clrMapOvr>
    <a:masterClrMapping/>
  </p:clrMapOvr>
</p:sld>
</file>

<file path=ppt/slides/slide2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ADONAI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ADONAI </a:t>
            </a:r>
            <a:r>
              <a:rPr lang="en-US" dirty="0" err="1"/>
              <a:t>ADONAI</a:t>
            </a:r>
            <a:endParaRPr lang="en-US" dirty="0"/>
          </a:p>
          <a:p>
            <a:r>
              <a:rPr lang="en-US" dirty="0"/>
              <a:t>WE WORSHIP YOU ADONAI</a:t>
            </a:r>
          </a:p>
          <a:p>
            <a:r>
              <a:rPr lang="en-US" dirty="0"/>
              <a:t>ADONAI </a:t>
            </a:r>
            <a:r>
              <a:rPr lang="en-US" dirty="0" err="1"/>
              <a:t>ADONAI</a:t>
            </a:r>
            <a:endParaRPr lang="en-US" dirty="0"/>
          </a:p>
          <a:p>
            <a:r>
              <a:rPr lang="en-US" dirty="0"/>
              <a:t>WE WORSHIP YOU ADONAI </a:t>
            </a:r>
          </a:p>
        </p:txBody>
      </p:sp>
    </p:spTree>
    <p:extLst>
      <p:ext uri="{BB962C8B-B14F-4D97-AF65-F5344CB8AC3E}">
        <p14:creationId xmlns:p14="http://schemas.microsoft.com/office/powerpoint/2010/main" val="165546512"/>
      </p:ext>
    </p:extLst>
  </p:cSld>
  <p:clrMapOvr>
    <a:masterClrMapping/>
  </p:clrMapOvr>
</p:sld>
</file>

<file path=ppt/slides/slide2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POWER IS IN YOUR HANDS</a:t>
            </a:r>
          </a:p>
          <a:p>
            <a:r>
              <a:rPr lang="en-US" dirty="0"/>
              <a:t>ELSHADDAI OH ELOHIM</a:t>
            </a:r>
          </a:p>
          <a:p>
            <a:r>
              <a:rPr lang="en-US" dirty="0"/>
              <a:t>THERE IS NO OTHER GOD LIKE YOU ADONAI</a:t>
            </a:r>
          </a:p>
        </p:txBody>
      </p:sp>
    </p:spTree>
    <p:extLst>
      <p:ext uri="{BB962C8B-B14F-4D97-AF65-F5344CB8AC3E}">
        <p14:creationId xmlns:p14="http://schemas.microsoft.com/office/powerpoint/2010/main" val="764793061"/>
      </p:ext>
    </p:extLst>
  </p:cSld>
  <p:clrMapOvr>
    <a:masterClrMapping/>
  </p:clrMapOvr>
</p:sld>
</file>

<file path=ppt/slides/slide2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ADONAI </a:t>
            </a:r>
            <a:r>
              <a:rPr lang="en-US" dirty="0" err="1"/>
              <a:t>ADONAI</a:t>
            </a:r>
            <a:endParaRPr lang="en-US" dirty="0"/>
          </a:p>
          <a:p>
            <a:r>
              <a:rPr lang="en-US" dirty="0"/>
              <a:t>WE WORSHIP YOU ADONAI</a:t>
            </a:r>
          </a:p>
          <a:p>
            <a:r>
              <a:rPr lang="en-US" dirty="0"/>
              <a:t>ADONAI </a:t>
            </a:r>
            <a:r>
              <a:rPr lang="en-US" dirty="0" err="1"/>
              <a:t>ADONAI</a:t>
            </a:r>
            <a:endParaRPr lang="en-US" dirty="0"/>
          </a:p>
          <a:p>
            <a:r>
              <a:rPr lang="en-US" dirty="0"/>
              <a:t>WE WORSHIP YOU ADONAI </a:t>
            </a:r>
          </a:p>
        </p:txBody>
      </p:sp>
    </p:spTree>
    <p:extLst>
      <p:ext uri="{BB962C8B-B14F-4D97-AF65-F5344CB8AC3E}">
        <p14:creationId xmlns:p14="http://schemas.microsoft.com/office/powerpoint/2010/main" val="4126883055"/>
      </p:ext>
    </p:extLst>
  </p:cSld>
  <p:clrMapOvr>
    <a:masterClrMapping/>
  </p:clrMapOvr>
</p:sld>
</file>

<file path=ppt/slides/slide2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ARE GOD ALL BY YOURSELF</a:t>
            </a:r>
          </a:p>
          <a:p>
            <a:r>
              <a:rPr lang="en-US" dirty="0"/>
              <a:t>WHAT YOU SAY YES YOU WILL DO</a:t>
            </a:r>
          </a:p>
          <a:p>
            <a:r>
              <a:rPr lang="en-US" dirty="0"/>
              <a:t>THERE IS NO OTHER GOD LIKE YOU ADONAI </a:t>
            </a:r>
          </a:p>
        </p:txBody>
      </p:sp>
    </p:spTree>
    <p:extLst>
      <p:ext uri="{BB962C8B-B14F-4D97-AF65-F5344CB8AC3E}">
        <p14:creationId xmlns:p14="http://schemas.microsoft.com/office/powerpoint/2010/main" val="3482165726"/>
      </p:ext>
    </p:extLst>
  </p:cSld>
  <p:clrMapOvr>
    <a:masterClrMapping/>
  </p:clrMapOvr>
</p:sld>
</file>

<file path=ppt/slides/slide2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ADONAI </a:t>
            </a:r>
            <a:r>
              <a:rPr lang="en-US" dirty="0" err="1"/>
              <a:t>ADONAI</a:t>
            </a:r>
            <a:endParaRPr lang="en-US" dirty="0"/>
          </a:p>
          <a:p>
            <a:r>
              <a:rPr lang="en-US" dirty="0"/>
              <a:t>WE WORSHIP YOU ADONAI</a:t>
            </a:r>
          </a:p>
          <a:p>
            <a:r>
              <a:rPr lang="en-US" dirty="0"/>
              <a:t>ADONAI </a:t>
            </a:r>
            <a:r>
              <a:rPr lang="en-US" dirty="0" err="1"/>
              <a:t>ADONAI</a:t>
            </a:r>
            <a:endParaRPr lang="en-US" dirty="0"/>
          </a:p>
          <a:p>
            <a:r>
              <a:rPr lang="en-US" dirty="0"/>
              <a:t>WE WORSHIP YOU ADONAI </a:t>
            </a:r>
          </a:p>
        </p:txBody>
      </p:sp>
    </p:spTree>
    <p:extLst>
      <p:ext uri="{BB962C8B-B14F-4D97-AF65-F5344CB8AC3E}">
        <p14:creationId xmlns:p14="http://schemas.microsoft.com/office/powerpoint/2010/main" val="4232248848"/>
      </p:ext>
    </p:extLst>
  </p:cSld>
  <p:clrMapOvr>
    <a:masterClrMapping/>
  </p:clrMapOvr>
</p:sld>
</file>

<file path=ppt/slides/slide2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YESU ASTAHILI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AAAAAAH EEEEEEH </a:t>
            </a:r>
          </a:p>
          <a:p>
            <a:r>
              <a:rPr lang="en-US" dirty="0"/>
              <a:t>YESU WASTAHILI HESHIMA NA UTUKUFU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147745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262"/>
          <p:cNvSpPr txBox="1">
            <a:spLocks noGrp="1"/>
          </p:cNvSpPr>
          <p:nvPr>
            <p:ph type="body" idx="1"/>
          </p:nvPr>
        </p:nvSpPr>
        <p:spPr>
          <a:xfrm>
            <a:off x="193964" y="1522413"/>
            <a:ext cx="11831781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YOUR MERCY FLOWS LIKE A RIVER WIDE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HEALING COMES FROM YOUR HAND</a:t>
            </a:r>
            <a:endParaRPr/>
          </a:p>
        </p:txBody>
      </p:sp>
      <p:sp>
        <p:nvSpPr>
          <p:cNvPr id="1578" name="Google Shape;1578;p2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THAN A SONG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440874"/>
            <a:ext cx="11820939" cy="4345094"/>
          </a:xfrm>
        </p:spPr>
        <p:txBody>
          <a:bodyPr/>
          <a:lstStyle/>
          <a:p>
            <a:r>
              <a:rPr lang="en-US" sz="5400" dirty="0"/>
              <a:t>I HAVE MORE THAN A SONG, TODAY,</a:t>
            </a:r>
          </a:p>
          <a:p>
            <a:r>
              <a:rPr lang="en-US" sz="5400" dirty="0"/>
              <a:t> I BROUGHT MYSELF, I AM THE SACRIFICE</a:t>
            </a:r>
          </a:p>
        </p:txBody>
      </p:sp>
    </p:spTree>
    <p:extLst>
      <p:ext uri="{BB962C8B-B14F-4D97-AF65-F5344CB8AC3E}">
        <p14:creationId xmlns:p14="http://schemas.microsoft.com/office/powerpoint/2010/main" val="2221311234"/>
      </p:ext>
    </p:extLst>
  </p:cSld>
  <p:clrMapOvr>
    <a:masterClrMapping/>
  </p:clrMapOvr>
</p:sld>
</file>

<file path=ppt/slides/slide2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440874"/>
            <a:ext cx="11820939" cy="4345094"/>
          </a:xfrm>
        </p:spPr>
        <p:txBody>
          <a:bodyPr/>
          <a:lstStyle/>
          <a:p>
            <a:r>
              <a:rPr lang="en-US" sz="5400" dirty="0"/>
              <a:t>I HAVE MORE THAN A SONG, TODAY , </a:t>
            </a:r>
          </a:p>
          <a:p>
            <a:r>
              <a:rPr lang="en-US" sz="5400" dirty="0"/>
              <a:t>I BROUGHT MYSELF, I AM YOUR WORSHIP</a:t>
            </a:r>
          </a:p>
        </p:txBody>
      </p:sp>
    </p:spTree>
    <p:extLst>
      <p:ext uri="{BB962C8B-B14F-4D97-AF65-F5344CB8AC3E}">
        <p14:creationId xmlns:p14="http://schemas.microsoft.com/office/powerpoint/2010/main" val="319459569"/>
      </p:ext>
    </p:extLst>
  </p:cSld>
  <p:clrMapOvr>
    <a:masterClrMapping/>
  </p:clrMapOvr>
</p:sld>
</file>

<file path=ppt/slides/slide2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440874"/>
            <a:ext cx="11820939" cy="4345094"/>
          </a:xfrm>
        </p:spPr>
        <p:txBody>
          <a:bodyPr/>
          <a:lstStyle/>
          <a:p>
            <a:r>
              <a:rPr lang="en-US" sz="5400" dirty="0"/>
              <a:t>RECEIVE THIS LIVING SACRIFICE</a:t>
            </a:r>
          </a:p>
          <a:p>
            <a:r>
              <a:rPr lang="en-US" sz="5400" dirty="0"/>
              <a:t>I AM YOUR WORSHIP</a:t>
            </a:r>
          </a:p>
          <a:p>
            <a:r>
              <a:rPr lang="en-US" sz="5400" dirty="0"/>
              <a:t>ACCEPT THIS LIVING SACRIFICE</a:t>
            </a:r>
          </a:p>
          <a:p>
            <a:r>
              <a:rPr lang="en-US" sz="5400" dirty="0"/>
              <a:t>I AM YOUR WORSHIP </a:t>
            </a:r>
          </a:p>
        </p:txBody>
      </p:sp>
    </p:spTree>
    <p:extLst>
      <p:ext uri="{BB962C8B-B14F-4D97-AF65-F5344CB8AC3E}">
        <p14:creationId xmlns:p14="http://schemas.microsoft.com/office/powerpoint/2010/main" val="2832937973"/>
      </p:ext>
    </p:extLst>
  </p:cSld>
  <p:clrMapOvr>
    <a:masterClrMapping/>
  </p:clrMapOvr>
</p:sld>
</file>

<file path=ppt/slides/slide2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440874"/>
            <a:ext cx="11820939" cy="4345094"/>
          </a:xfrm>
        </p:spPr>
        <p:txBody>
          <a:bodyPr/>
          <a:lstStyle/>
          <a:p>
            <a:r>
              <a:rPr lang="en-US" sz="5400" dirty="0"/>
              <a:t>I AM YOUR WORSHIP</a:t>
            </a:r>
          </a:p>
          <a:p>
            <a:r>
              <a:rPr lang="en-US" sz="5400" dirty="0"/>
              <a:t>I AM YOUR SACRIFICE</a:t>
            </a:r>
          </a:p>
          <a:p>
            <a:r>
              <a:rPr lang="en-US" sz="5400" dirty="0"/>
              <a:t>I AM YOUR WORSHIP</a:t>
            </a:r>
          </a:p>
          <a:p>
            <a:r>
              <a:rPr lang="en-US" sz="5400" dirty="0"/>
              <a:t>I AM YOUR SACRIFICE</a:t>
            </a:r>
          </a:p>
        </p:txBody>
      </p:sp>
    </p:spTree>
    <p:extLst>
      <p:ext uri="{BB962C8B-B14F-4D97-AF65-F5344CB8AC3E}">
        <p14:creationId xmlns:p14="http://schemas.microsoft.com/office/powerpoint/2010/main" val="1626179113"/>
      </p:ext>
    </p:extLst>
  </p:cSld>
  <p:clrMapOvr>
    <a:masterClrMapping/>
  </p:clrMapOvr>
</p:sld>
</file>

<file path=ppt/slides/slide2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440874"/>
            <a:ext cx="11820939" cy="4345094"/>
          </a:xfrm>
        </p:spPr>
        <p:txBody>
          <a:bodyPr/>
          <a:lstStyle/>
          <a:p>
            <a:r>
              <a:rPr lang="en-US" sz="5400" dirty="0"/>
              <a:t>LEAVE ME AT THE ALTAR WITH MY FATHER</a:t>
            </a:r>
          </a:p>
          <a:p>
            <a:r>
              <a:rPr lang="en-US" sz="5400" dirty="0"/>
              <a:t>LEAVE ME AT THE ALTAR WITH MY FATHER </a:t>
            </a:r>
          </a:p>
        </p:txBody>
      </p:sp>
    </p:spTree>
    <p:extLst>
      <p:ext uri="{BB962C8B-B14F-4D97-AF65-F5344CB8AC3E}">
        <p14:creationId xmlns:p14="http://schemas.microsoft.com/office/powerpoint/2010/main" val="2223717866"/>
      </p:ext>
    </p:extLst>
  </p:cSld>
  <p:clrMapOvr>
    <a:masterClrMapping/>
  </p:clrMapOvr>
</p:sld>
</file>

<file path=ppt/slides/slide2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JESUS IYE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4800" dirty="0"/>
              <a:t>JESUS IYE, YOU HAVE DONE IT AGAIN</a:t>
            </a:r>
          </a:p>
          <a:p>
            <a:r>
              <a:rPr lang="en-US" sz="4800" dirty="0"/>
              <a:t>JESUS IYE, IN YOUR SPECIAL WAY</a:t>
            </a:r>
          </a:p>
          <a:p>
            <a:r>
              <a:rPr lang="en-US" sz="4800" dirty="0"/>
              <a:t>WHAT WAS IMPOSSIBLE</a:t>
            </a:r>
          </a:p>
          <a:p>
            <a:r>
              <a:rPr lang="en-US" sz="4800" dirty="0"/>
              <a:t>YOU'VE MADE POSSIBLE</a:t>
            </a:r>
          </a:p>
          <a:p>
            <a:r>
              <a:rPr lang="en-US" sz="4800" dirty="0"/>
              <a:t>JESUS IYE</a:t>
            </a:r>
          </a:p>
        </p:txBody>
      </p:sp>
    </p:spTree>
    <p:extLst>
      <p:ext uri="{BB962C8B-B14F-4D97-AF65-F5344CB8AC3E}">
        <p14:creationId xmlns:p14="http://schemas.microsoft.com/office/powerpoint/2010/main" val="2211735601"/>
      </p:ext>
    </p:extLst>
  </p:cSld>
  <p:clrMapOvr>
    <a:masterClrMapping/>
  </p:clrMapOvr>
</p:sld>
</file>

<file path=ppt/slides/slide2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MIMI NIPUNGUE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583" y="1583635"/>
            <a:ext cx="10621617" cy="4345094"/>
          </a:xfrm>
        </p:spPr>
        <p:txBody>
          <a:bodyPr/>
          <a:lstStyle/>
          <a:p>
            <a:r>
              <a:rPr lang="en-US" sz="4800" dirty="0"/>
              <a:t>MIMI NIPUNGUE, WEWE UONGEZEKE</a:t>
            </a:r>
          </a:p>
          <a:p>
            <a:r>
              <a:rPr lang="en-US" sz="4800" dirty="0"/>
              <a:t>MIMI NIPUNGUE, WEWE UONGEZEKE</a:t>
            </a:r>
          </a:p>
          <a:p>
            <a:r>
              <a:rPr lang="en-US" sz="4800" dirty="0"/>
              <a:t>MIMI NIPUNGUE, WEWE UONGEZEKE</a:t>
            </a:r>
          </a:p>
          <a:p>
            <a:r>
              <a:rPr lang="en-US" sz="4800" dirty="0"/>
              <a:t>MIMI NIPUNGUE, WEWE UONGEZEKE</a:t>
            </a:r>
          </a:p>
          <a:p>
            <a:endParaRPr lang="en-US" sz="4800" dirty="0"/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17752169"/>
      </p:ext>
    </p:extLst>
  </p:cSld>
  <p:clrMapOvr>
    <a:masterClrMapping/>
  </p:clrMapOvr>
</p:sld>
</file>

<file path=ppt/slides/slide2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583" y="1583635"/>
            <a:ext cx="10621617" cy="4345094"/>
          </a:xfrm>
        </p:spPr>
        <p:txBody>
          <a:bodyPr/>
          <a:lstStyle/>
          <a:p>
            <a:r>
              <a:rPr lang="en-US" sz="4800" dirty="0"/>
              <a:t>UONGEZEKE YESU, UONGEZEKE SANA</a:t>
            </a:r>
          </a:p>
          <a:p>
            <a:r>
              <a:rPr lang="en-US" sz="4800" dirty="0"/>
              <a:t>MIMI NIPUNGUE, WEWE UONGEZEKE</a:t>
            </a:r>
          </a:p>
          <a:p>
            <a:r>
              <a:rPr lang="en-US" sz="4800" dirty="0"/>
              <a:t>UONGEZEKE YESU, UONGEZEKE SANA</a:t>
            </a:r>
          </a:p>
          <a:p>
            <a:r>
              <a:rPr lang="en-US" sz="4800" dirty="0"/>
              <a:t>MIMI NIPUNGUE, WEWE UONGEZEKE</a:t>
            </a:r>
          </a:p>
        </p:txBody>
      </p:sp>
    </p:spTree>
    <p:extLst>
      <p:ext uri="{BB962C8B-B14F-4D97-AF65-F5344CB8AC3E}">
        <p14:creationId xmlns:p14="http://schemas.microsoft.com/office/powerpoint/2010/main" val="4053596031"/>
      </p:ext>
    </p:extLst>
  </p:cSld>
  <p:clrMapOvr>
    <a:masterClrMapping/>
  </p:clrMapOvr>
</p:sld>
</file>

<file path=ppt/slides/slide2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583" y="1583635"/>
            <a:ext cx="10621617" cy="4345094"/>
          </a:xfrm>
        </p:spPr>
        <p:txBody>
          <a:bodyPr/>
          <a:lstStyle/>
          <a:p>
            <a:r>
              <a:rPr lang="en-US" sz="4800" dirty="0"/>
              <a:t>UONGEZEKE YESU, UONGEZEKE SANA</a:t>
            </a:r>
          </a:p>
          <a:p>
            <a:r>
              <a:rPr lang="en-US" sz="4800" dirty="0"/>
              <a:t>MIMI NIPUNGUE, WEWE UONGEZEKE</a:t>
            </a:r>
          </a:p>
          <a:p>
            <a:r>
              <a:rPr lang="en-US" sz="4800" dirty="0"/>
              <a:t>UONGEZEKE YESU, UONGEZEKE SANA</a:t>
            </a:r>
          </a:p>
          <a:p>
            <a:r>
              <a:rPr lang="en-US" sz="4800" dirty="0"/>
              <a:t>MIMI NIPUNGUE, WEWE UONGEZEKE</a:t>
            </a:r>
          </a:p>
        </p:txBody>
      </p:sp>
    </p:spTree>
    <p:extLst>
      <p:ext uri="{BB962C8B-B14F-4D97-AF65-F5344CB8AC3E}">
        <p14:creationId xmlns:p14="http://schemas.microsoft.com/office/powerpoint/2010/main" val="1657606386"/>
      </p:ext>
    </p:extLst>
  </p:cSld>
  <p:clrMapOvr>
    <a:masterClrMapping/>
  </p:clrMapOvr>
</p:sld>
</file>

<file path=ppt/slides/slide2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 </a:t>
            </a:r>
            <a:r>
              <a:rPr lang="en-US" dirty="0" err="1"/>
              <a:t>FIRE</a:t>
            </a:r>
            <a:r>
              <a:rPr lang="en-US" dirty="0"/>
              <a:t> </a:t>
            </a:r>
            <a:r>
              <a:rPr lang="en-US" dirty="0" err="1"/>
              <a:t>FIRE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FIRE, FIRE, FIRE </a:t>
            </a:r>
            <a:r>
              <a:rPr lang="en-US" dirty="0" err="1"/>
              <a:t>FIRE</a:t>
            </a:r>
            <a:r>
              <a:rPr lang="en-US" dirty="0"/>
              <a:t> FALL ON ME</a:t>
            </a:r>
          </a:p>
          <a:p>
            <a:pPr marL="0" indent="0">
              <a:buNone/>
            </a:pPr>
            <a:r>
              <a:rPr lang="en-US" dirty="0"/>
              <a:t> X2 </a:t>
            </a:r>
          </a:p>
          <a:p>
            <a:pPr marL="0" indent="0">
              <a:buNone/>
            </a:pPr>
            <a:r>
              <a:rPr lang="en-US" dirty="0"/>
              <a:t>ON THE DAY OF PENTECOST LIKE  FIRE FALL ON ME X2</a:t>
            </a:r>
          </a:p>
        </p:txBody>
      </p:sp>
    </p:spTree>
    <p:extLst>
      <p:ext uri="{BB962C8B-B14F-4D97-AF65-F5344CB8AC3E}">
        <p14:creationId xmlns:p14="http://schemas.microsoft.com/office/powerpoint/2010/main" val="4235118691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p263"/>
          <p:cNvSpPr txBox="1">
            <a:spLocks noGrp="1"/>
          </p:cNvSpPr>
          <p:nvPr>
            <p:ph type="body" idx="1"/>
          </p:nvPr>
        </p:nvSpPr>
        <p:spPr>
          <a:xfrm>
            <a:off x="434109" y="1522413"/>
            <a:ext cx="11212946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SUFFERING CHILDREN ARE SAFE IN YOUR ARMS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THERE IS NONE LIKE YOU</a:t>
            </a:r>
            <a:endParaRPr/>
          </a:p>
        </p:txBody>
      </p:sp>
      <p:sp>
        <p:nvSpPr>
          <p:cNvPr id="1585" name="Google Shape;1585;p2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UTUKUZWE </a:t>
            </a:r>
            <a:r>
              <a:rPr lang="en-US" dirty="0" err="1"/>
              <a:t>UTUKUZWE</a:t>
            </a:r>
            <a:endParaRPr lang="en-US" dirty="0"/>
          </a:p>
          <a:p>
            <a:r>
              <a:rPr lang="en-US" dirty="0"/>
              <a:t>HALLELUJAH</a:t>
            </a:r>
          </a:p>
          <a:p>
            <a:r>
              <a:rPr lang="en-US" dirty="0"/>
              <a:t>UTUKUZWE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50434"/>
      </p:ext>
    </p:extLst>
  </p:cSld>
  <p:clrMapOvr>
    <a:masterClrMapping/>
  </p:clrMapOvr>
</p:sld>
</file>

<file path=ppt/slides/slide2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MAKABONGWE </a:t>
            </a:r>
            <a:r>
              <a:rPr lang="en-US" dirty="0" err="1"/>
              <a:t>MAKABONGWE</a:t>
            </a:r>
            <a:endParaRPr lang="en-US" dirty="0"/>
          </a:p>
          <a:p>
            <a:r>
              <a:rPr lang="en-US" dirty="0"/>
              <a:t>HALLELUJAH</a:t>
            </a:r>
          </a:p>
          <a:p>
            <a:r>
              <a:rPr lang="en-US" dirty="0"/>
              <a:t>MAKABONGWE</a:t>
            </a:r>
          </a:p>
        </p:txBody>
      </p:sp>
    </p:spTree>
    <p:extLst>
      <p:ext uri="{BB962C8B-B14F-4D97-AF65-F5344CB8AC3E}">
        <p14:creationId xmlns:p14="http://schemas.microsoft.com/office/powerpoint/2010/main" val="317060798"/>
      </p:ext>
    </p:extLst>
  </p:cSld>
  <p:clrMapOvr>
    <a:masterClrMapping/>
  </p:clrMapOvr>
</p:sld>
</file>

<file path=ppt/slides/slide2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 GLORIFIED BE GLORIFIED HALLELUJAH</a:t>
            </a:r>
          </a:p>
          <a:p>
            <a:r>
              <a:rPr lang="en-US" dirty="0"/>
              <a:t>BE GLORIFIED</a:t>
            </a:r>
          </a:p>
        </p:txBody>
      </p:sp>
    </p:spTree>
    <p:extLst>
      <p:ext uri="{BB962C8B-B14F-4D97-AF65-F5344CB8AC3E}">
        <p14:creationId xmlns:p14="http://schemas.microsoft.com/office/powerpoint/2010/main" val="3677626272"/>
      </p:ext>
    </p:extLst>
  </p:cSld>
  <p:clrMapOvr>
    <a:masterClrMapping/>
  </p:clrMapOvr>
</p:sld>
</file>

<file path=ppt/slides/slide2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WON’T GO BACK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I'VE BEEN CHANGED, HEALED, FREED, DELIVERED</a:t>
            </a:r>
            <a:br>
              <a:rPr lang="en-US" dirty="0"/>
            </a:br>
            <a:r>
              <a:rPr lang="en-US" dirty="0"/>
              <a:t>I'VE FOUND JOY, PEACE, GRACE, AND FAVOR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028930"/>
      </p:ext>
    </p:extLst>
  </p:cSld>
  <p:clrMapOvr>
    <a:masterClrMapping/>
  </p:clrMapOvr>
</p:sld>
</file>

<file path=ppt/slides/slide2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5308" y="1583635"/>
            <a:ext cx="10762343" cy="4672022"/>
          </a:xfrm>
        </p:spPr>
        <p:txBody>
          <a:bodyPr/>
          <a:lstStyle/>
          <a:p>
            <a:r>
              <a:rPr lang="en-US" sz="5400" dirty="0"/>
              <a:t>RIGHT NOW IS THE MOMENT </a:t>
            </a:r>
            <a:br>
              <a:rPr lang="en-US" sz="5400" dirty="0"/>
            </a:br>
            <a:r>
              <a:rPr lang="en-US" sz="5400" dirty="0"/>
              <a:t>TODAY IS THE DAY </a:t>
            </a:r>
          </a:p>
          <a:p>
            <a:r>
              <a:rPr lang="en-US" sz="5400" dirty="0"/>
              <a:t>I'VE BEEN CHANGED</a:t>
            </a:r>
            <a:br>
              <a:rPr lang="en-US" sz="5400" dirty="0"/>
            </a:br>
            <a:r>
              <a:rPr lang="en-US" sz="5400" dirty="0"/>
              <a:t>I'VE BEEN CHANGED</a:t>
            </a:r>
            <a:br>
              <a:rPr lang="en-US" sz="5400" dirty="0"/>
            </a:br>
            <a:br>
              <a:rPr lang="en-US" sz="5400" dirty="0"/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858915089"/>
      </p:ext>
    </p:extLst>
  </p:cSld>
  <p:clrMapOvr>
    <a:masterClrMapping/>
  </p:clrMapOvr>
</p:sld>
</file>

<file path=ppt/slides/slide2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1583635"/>
            <a:ext cx="10762343" cy="46720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 HAVE WAITED FOR THIS MOMENT TO COME</a:t>
            </a:r>
            <a:br>
              <a:rPr lang="en-US" dirty="0"/>
            </a:br>
            <a:r>
              <a:rPr lang="en-US" dirty="0"/>
              <a:t>AND I WON'T LET IT PASS ME BY</a:t>
            </a:r>
          </a:p>
        </p:txBody>
      </p:sp>
    </p:spTree>
    <p:extLst>
      <p:ext uri="{BB962C8B-B14F-4D97-AF65-F5344CB8AC3E}">
        <p14:creationId xmlns:p14="http://schemas.microsoft.com/office/powerpoint/2010/main" val="2822531778"/>
      </p:ext>
    </p:extLst>
  </p:cSld>
  <p:clrMapOvr>
    <a:masterClrMapping/>
  </p:clrMapOvr>
</p:sld>
</file>

<file path=ppt/slides/slide2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3225" y="1583635"/>
            <a:ext cx="11455918" cy="4672022"/>
          </a:xfrm>
        </p:spPr>
        <p:txBody>
          <a:bodyPr/>
          <a:lstStyle/>
          <a:p>
            <a:r>
              <a:rPr lang="en-US" dirty="0"/>
              <a:t>I WON'T GO BACK, I CAN'T GO BACK TO THE WAY IT USED TO BE</a:t>
            </a:r>
            <a:br>
              <a:rPr lang="en-US" dirty="0"/>
            </a:br>
            <a:r>
              <a:rPr lang="en-US" dirty="0"/>
              <a:t>BEFORE YOUR PRESENCE CAME AND CHANGED ME </a:t>
            </a:r>
          </a:p>
        </p:txBody>
      </p:sp>
    </p:spTree>
    <p:extLst>
      <p:ext uri="{BB962C8B-B14F-4D97-AF65-F5344CB8AC3E}">
        <p14:creationId xmlns:p14="http://schemas.microsoft.com/office/powerpoint/2010/main" val="2208337521"/>
      </p:ext>
    </p:extLst>
  </p:cSld>
  <p:clrMapOvr>
    <a:masterClrMapping/>
  </p:clrMapOvr>
</p:sld>
</file>

<file path=ppt/slides/slide2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935" y="1583635"/>
            <a:ext cx="11605207" cy="4672022"/>
          </a:xfrm>
        </p:spPr>
        <p:txBody>
          <a:bodyPr/>
          <a:lstStyle/>
          <a:p>
            <a:r>
              <a:rPr lang="en-US" dirty="0"/>
              <a:t>ALL MY SHAME, GUILT, SIN </a:t>
            </a:r>
          </a:p>
          <a:p>
            <a:r>
              <a:rPr lang="en-US" dirty="0"/>
              <a:t>FORGIVEN</a:t>
            </a:r>
            <a:br>
              <a:rPr lang="en-US" dirty="0"/>
            </a:br>
            <a:r>
              <a:rPr lang="en-US" dirty="0"/>
              <a:t>NO MORE CHAINS, FEAR, MY </a:t>
            </a:r>
          </a:p>
          <a:p>
            <a:r>
              <a:rPr lang="en-US" dirty="0"/>
              <a:t>PAST IS OVER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778152"/>
      </p:ext>
    </p:extLst>
  </p:cSld>
  <p:clrMapOvr>
    <a:masterClrMapping/>
  </p:clrMapOvr>
</p:sld>
</file>

<file path=ppt/slides/slide2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5308" y="1583635"/>
            <a:ext cx="10762343" cy="4672022"/>
          </a:xfrm>
        </p:spPr>
        <p:txBody>
          <a:bodyPr/>
          <a:lstStyle/>
          <a:p>
            <a:r>
              <a:rPr lang="en-US" sz="5400" dirty="0"/>
              <a:t>RIGHT NOW IS THE MOMENT </a:t>
            </a:r>
            <a:br>
              <a:rPr lang="en-US" sz="5400" dirty="0"/>
            </a:br>
            <a:r>
              <a:rPr lang="en-US" sz="5400" dirty="0"/>
              <a:t>TODAY IS THE DAY </a:t>
            </a:r>
          </a:p>
          <a:p>
            <a:r>
              <a:rPr lang="en-US" sz="5400" dirty="0"/>
              <a:t>I'VE BEEN CHANGED</a:t>
            </a:r>
            <a:br>
              <a:rPr lang="en-US" sz="5400" dirty="0"/>
            </a:br>
            <a:r>
              <a:rPr lang="en-US" sz="5400" dirty="0"/>
              <a:t>I'VE BEEN CHANGED</a:t>
            </a:r>
            <a:br>
              <a:rPr lang="en-US" sz="5400" dirty="0"/>
            </a:br>
            <a:br>
              <a:rPr lang="en-US" sz="5400" dirty="0"/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947033598"/>
      </p:ext>
    </p:extLst>
  </p:cSld>
  <p:clrMapOvr>
    <a:masterClrMapping/>
  </p:clrMapOvr>
</p:sld>
</file>

<file path=ppt/slides/slide2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1583635"/>
            <a:ext cx="10762343" cy="46720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 HAVE WAITED FOR THIS MOMENT TO COME</a:t>
            </a:r>
            <a:br>
              <a:rPr lang="en-US" dirty="0"/>
            </a:br>
            <a:r>
              <a:rPr lang="en-US" dirty="0"/>
              <a:t>AND I WON'T LET IT PASS ME BY</a:t>
            </a:r>
          </a:p>
        </p:txBody>
      </p:sp>
    </p:spTree>
    <p:extLst>
      <p:ext uri="{BB962C8B-B14F-4D97-AF65-F5344CB8AC3E}">
        <p14:creationId xmlns:p14="http://schemas.microsoft.com/office/powerpoint/2010/main" val="4576828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264"/>
          <p:cNvSpPr txBox="1">
            <a:spLocks noGrp="1"/>
          </p:cNvSpPr>
          <p:nvPr>
            <p:ph type="body" idx="1"/>
          </p:nvPr>
        </p:nvSpPr>
        <p:spPr>
          <a:xfrm>
            <a:off x="1256145" y="1522413"/>
            <a:ext cx="9966037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THERE IS NONE LIKE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NO ONE ELSE CAN TOUCH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MY HEART LIKE YOU DO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592" name="Google Shape;1592;p2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3225" y="1583635"/>
            <a:ext cx="11455918" cy="4672022"/>
          </a:xfrm>
        </p:spPr>
        <p:txBody>
          <a:bodyPr/>
          <a:lstStyle/>
          <a:p>
            <a:r>
              <a:rPr lang="en-US" dirty="0"/>
              <a:t>I WON'T GO BACK, I CAN'T GO BACK TO THE WAY IT USED TO BE</a:t>
            </a:r>
            <a:br>
              <a:rPr lang="en-US" dirty="0"/>
            </a:br>
            <a:r>
              <a:rPr lang="en-US" dirty="0"/>
              <a:t>BEFORE YOUR PRESENCE CAME AND CHANGED ME </a:t>
            </a:r>
          </a:p>
        </p:txBody>
      </p:sp>
    </p:spTree>
    <p:extLst>
      <p:ext uri="{BB962C8B-B14F-4D97-AF65-F5344CB8AC3E}">
        <p14:creationId xmlns:p14="http://schemas.microsoft.com/office/powerpoint/2010/main" val="3912413233"/>
      </p:ext>
    </p:extLst>
  </p:cSld>
  <p:clrMapOvr>
    <a:masterClrMapping/>
  </p:clrMapOvr>
</p:sld>
</file>

<file path=ppt/slides/slide2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PRESS TOWARDS THE MARK OF THE HIGH CALLING</a:t>
            </a:r>
          </a:p>
          <a:p>
            <a:r>
              <a:rPr lang="en-US" dirty="0"/>
              <a:t>I'M PRESSING ON TO REACH MY GOAL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 PRESS </a:t>
            </a:r>
          </a:p>
        </p:txBody>
      </p:sp>
    </p:spTree>
    <p:extLst>
      <p:ext uri="{BB962C8B-B14F-4D97-AF65-F5344CB8AC3E}">
        <p14:creationId xmlns:p14="http://schemas.microsoft.com/office/powerpoint/2010/main" val="3580587970"/>
      </p:ext>
    </p:extLst>
  </p:cSld>
  <p:clrMapOvr>
    <a:masterClrMapping/>
  </p:clrMapOvr>
</p:sld>
</file>

<file path=ppt/slides/slide2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PRESS TOWARDS THE MARK OF THE HIGH CALLING</a:t>
            </a:r>
          </a:p>
          <a:p>
            <a:r>
              <a:rPr lang="en-US" dirty="0"/>
              <a:t>I PRESS I PRESS I PRESS</a:t>
            </a:r>
          </a:p>
          <a:p>
            <a:r>
              <a:rPr lang="en-US" dirty="0"/>
              <a:t>I PRESS I PRESS I PRESS</a:t>
            </a:r>
            <a:endParaRPr lang="en-GB" dirty="0"/>
          </a:p>
          <a:p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955706"/>
      </p:ext>
    </p:extLst>
  </p:cSld>
  <p:clrMapOvr>
    <a:masterClrMapping/>
  </p:clrMapOvr>
</p:sld>
</file>

<file path=ppt/slides/slide2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935" y="1583635"/>
            <a:ext cx="11700587" cy="4345094"/>
          </a:xfrm>
        </p:spPr>
        <p:txBody>
          <a:bodyPr/>
          <a:lstStyle/>
          <a:p>
            <a:r>
              <a:rPr lang="en-US" dirty="0"/>
              <a:t>I FORGET THOSE THINGS THAT ARE BEHIND ME</a:t>
            </a:r>
          </a:p>
          <a:p>
            <a:r>
              <a:rPr lang="en-US" dirty="0"/>
              <a:t>AND I STRETCH MYSELF TO WHAT'S AHEAD OF ME</a:t>
            </a:r>
          </a:p>
        </p:txBody>
      </p:sp>
    </p:spTree>
    <p:extLst>
      <p:ext uri="{BB962C8B-B14F-4D97-AF65-F5344CB8AC3E}">
        <p14:creationId xmlns:p14="http://schemas.microsoft.com/office/powerpoint/2010/main" val="2155197315"/>
      </p:ext>
    </p:extLst>
  </p:cSld>
  <p:clrMapOvr>
    <a:masterClrMapping/>
  </p:clrMapOvr>
</p:sld>
</file>

<file path=ppt/slides/slide2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935" y="1583635"/>
            <a:ext cx="11700587" cy="4345094"/>
          </a:xfrm>
        </p:spPr>
        <p:txBody>
          <a:bodyPr/>
          <a:lstStyle/>
          <a:p>
            <a:r>
              <a:rPr lang="en-US" dirty="0"/>
              <a:t>I PRESS TOWARDS THE MARK OF THE HIGH CALLING</a:t>
            </a:r>
          </a:p>
          <a:p>
            <a:r>
              <a:rPr lang="en-US" dirty="0"/>
              <a:t>I PRESS I PRESS I PRESS</a:t>
            </a:r>
          </a:p>
          <a:p>
            <a:r>
              <a:rPr lang="en-US" dirty="0"/>
              <a:t>I PRESS I PRESS I PRESS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2095187"/>
      </p:ext>
    </p:extLst>
  </p:cSld>
  <p:clrMapOvr>
    <a:masterClrMapping/>
  </p:clrMapOvr>
</p:sld>
</file>

<file path=ppt/slides/slide2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WILL NEVER GIVE UP</a:t>
            </a:r>
          </a:p>
          <a:p>
            <a:r>
              <a:rPr lang="en-US" dirty="0"/>
              <a:t>I WILL NEVER GIVE UP</a:t>
            </a:r>
          </a:p>
          <a:p>
            <a:r>
              <a:rPr lang="en-US" dirty="0"/>
              <a:t>I WILL NEVER GIVE UP</a:t>
            </a:r>
          </a:p>
          <a:p>
            <a:r>
              <a:rPr lang="en-US" dirty="0"/>
              <a:t>I WILL NEVER GIVE UP</a:t>
            </a:r>
          </a:p>
        </p:txBody>
      </p:sp>
    </p:spTree>
    <p:extLst>
      <p:ext uri="{BB962C8B-B14F-4D97-AF65-F5344CB8AC3E}">
        <p14:creationId xmlns:p14="http://schemas.microsoft.com/office/powerpoint/2010/main" val="3524520052"/>
      </p:ext>
    </p:extLst>
  </p:cSld>
  <p:clrMapOvr>
    <a:masterClrMapping/>
  </p:clrMapOvr>
</p:sld>
</file>

<file path=ppt/slides/slide2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PRESS TOWARDS THE MARK OF THE HIGH CALLING</a:t>
            </a:r>
          </a:p>
          <a:p>
            <a:r>
              <a:rPr lang="en-US" dirty="0"/>
              <a:t>I PRESS I PRESS I PRESS</a:t>
            </a:r>
          </a:p>
          <a:p>
            <a:r>
              <a:rPr lang="en-US" dirty="0"/>
              <a:t>I PRESS I PRESS I PRESS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9699371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265"/>
          <p:cNvSpPr txBox="1">
            <a:spLocks noGrp="1"/>
          </p:cNvSpPr>
          <p:nvPr>
            <p:ph type="body" idx="1"/>
          </p:nvPr>
        </p:nvSpPr>
        <p:spPr>
          <a:xfrm>
            <a:off x="1034473" y="1522413"/>
            <a:ext cx="10132291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I CAN SEARCH FOR ALL ETERNITY LONG, AND FIND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THERE IS NONE LIKE YOU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599" name="Google Shape;1599;p2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p266"/>
          <p:cNvSpPr txBox="1">
            <a:spLocks noGrp="1"/>
          </p:cNvSpPr>
          <p:nvPr>
            <p:ph type="title"/>
          </p:nvPr>
        </p:nvSpPr>
        <p:spPr>
          <a:xfrm>
            <a:off x="1121411" y="175491"/>
            <a:ext cx="10296525" cy="1311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OPEN THE EYES OF MY  HEART (E)</a:t>
            </a:r>
            <a:endParaRPr b="1" u="sng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6" name="Google Shape;1606;p266"/>
          <p:cNvSpPr txBox="1">
            <a:spLocks noGrp="1"/>
          </p:cNvSpPr>
          <p:nvPr>
            <p:ph type="body" idx="1"/>
          </p:nvPr>
        </p:nvSpPr>
        <p:spPr>
          <a:xfrm>
            <a:off x="563418" y="1543052"/>
            <a:ext cx="11157527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OPEN THE EYES OF MY HEART LORD,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OPEN THE EYES OF MY HEART, 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  <a:p>
            <a:pPr marL="342892" lvl="0" indent="-342892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(I WANT TO SEE YOU,X2)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607" name="Google Shape;1607;p2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267"/>
          <p:cNvSpPr txBox="1">
            <a:spLocks noGrp="1"/>
          </p:cNvSpPr>
          <p:nvPr>
            <p:ph type="body" idx="1"/>
          </p:nvPr>
        </p:nvSpPr>
        <p:spPr>
          <a:xfrm>
            <a:off x="526473" y="1522413"/>
            <a:ext cx="10723418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TO SEE YOU HIGH AND LIFTED UP,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SHINING IN THE LIGHT OF YOUR GLORY, 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1614" name="Google Shape;1614;p2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268"/>
          <p:cNvSpPr txBox="1">
            <a:spLocks noGrp="1"/>
          </p:cNvSpPr>
          <p:nvPr>
            <p:ph type="body" idx="1"/>
          </p:nvPr>
        </p:nvSpPr>
        <p:spPr>
          <a:xfrm>
            <a:off x="868217" y="1522413"/>
            <a:ext cx="10584873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POUR OUT YOUR POWER AND LOVE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AS WE SING;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HOLY, HOLY, HOLY</a:t>
            </a:r>
            <a:endParaRPr/>
          </a:p>
        </p:txBody>
      </p:sp>
      <p:sp>
        <p:nvSpPr>
          <p:cNvPr id="1621" name="Google Shape;1621;p2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p269"/>
          <p:cNvSpPr txBox="1">
            <a:spLocks noGrp="1"/>
          </p:cNvSpPr>
          <p:nvPr>
            <p:ph type="body" idx="1"/>
          </p:nvPr>
        </p:nvSpPr>
        <p:spPr>
          <a:xfrm>
            <a:off x="1062181" y="1522413"/>
            <a:ext cx="10095345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HOLY, HOLY, HOLY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HOLY, HOLY, HOLY,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HOLY, HOLY, HOLY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WANT TO SEE YOU</a:t>
            </a:r>
            <a:endParaRPr/>
          </a:p>
        </p:txBody>
      </p:sp>
      <p:sp>
        <p:nvSpPr>
          <p:cNvPr id="1628" name="Google Shape;1628;p2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WHO NEVER FAILS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WHO NEVER FAILS</a:t>
            </a:r>
            <a:br>
              <a:rPr lang="en-US" b="1"/>
            </a:br>
            <a:r>
              <a:rPr lang="en-US" b="1"/>
              <a:t>FOR EVER MORE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270"/>
          <p:cNvSpPr txBox="1">
            <a:spLocks noGrp="1"/>
          </p:cNvSpPr>
          <p:nvPr>
            <p:ph type="title"/>
          </p:nvPr>
        </p:nvSpPr>
        <p:spPr>
          <a:xfrm>
            <a:off x="1121411" y="120073"/>
            <a:ext cx="10296525" cy="139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LORD YOU REIGN (A)</a:t>
            </a:r>
            <a:endParaRPr b="1" u="sng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5" name="Google Shape;1635;p270"/>
          <p:cNvSpPr txBox="1">
            <a:spLocks noGrp="1"/>
          </p:cNvSpPr>
          <p:nvPr>
            <p:ph type="body" idx="1"/>
          </p:nvPr>
        </p:nvSpPr>
        <p:spPr>
          <a:xfrm>
            <a:off x="692727" y="1543052"/>
            <a:ext cx="10658764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  <a:p>
            <a:pPr marL="342892" lvl="0" indent="-342892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LORD, GOD ALMIGHTY,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 YOU REIGN FOREVER X 2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636" name="Google Shape;1636;p2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271"/>
          <p:cNvSpPr txBox="1">
            <a:spLocks noGrp="1"/>
          </p:cNvSpPr>
          <p:nvPr>
            <p:ph type="body" idx="1"/>
          </p:nvPr>
        </p:nvSpPr>
        <p:spPr>
          <a:xfrm>
            <a:off x="1200727" y="1522413"/>
            <a:ext cx="10095346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 REIGN, OH LORD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 REIGN, OH LORD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 REIGN,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 YOU REIGN, FOREVER.</a:t>
            </a:r>
            <a:endParaRPr/>
          </a:p>
        </p:txBody>
      </p:sp>
      <p:sp>
        <p:nvSpPr>
          <p:cNvPr id="1643" name="Google Shape;1643;p2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272"/>
          <p:cNvSpPr txBox="1">
            <a:spLocks noGrp="1"/>
          </p:cNvSpPr>
          <p:nvPr>
            <p:ph type="body" idx="1"/>
          </p:nvPr>
        </p:nvSpPr>
        <p:spPr>
          <a:xfrm>
            <a:off x="1209964" y="1522413"/>
            <a:ext cx="10012218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WATAWALA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WATAWALA BWANA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WATAWALA MILELE</a:t>
            </a:r>
            <a:endParaRPr/>
          </a:p>
        </p:txBody>
      </p:sp>
      <p:sp>
        <p:nvSpPr>
          <p:cNvPr id="1650" name="Google Shape;1650;p2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Google Shape;1656;p273"/>
          <p:cNvSpPr txBox="1">
            <a:spLocks noGrp="1"/>
          </p:cNvSpPr>
          <p:nvPr>
            <p:ph type="title"/>
          </p:nvPr>
        </p:nvSpPr>
        <p:spPr>
          <a:xfrm>
            <a:off x="1121411" y="92364"/>
            <a:ext cx="10296525" cy="1431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LEO SASA A</a:t>
            </a:r>
            <a:endParaRPr/>
          </a:p>
        </p:txBody>
      </p:sp>
      <p:sp>
        <p:nvSpPr>
          <p:cNvPr id="1657" name="Google Shape;1657;p273"/>
          <p:cNvSpPr txBox="1">
            <a:spLocks noGrp="1"/>
          </p:cNvSpPr>
          <p:nvPr>
            <p:ph type="body" idx="1"/>
          </p:nvPr>
        </p:nvSpPr>
        <p:spPr>
          <a:xfrm>
            <a:off x="1145308" y="1543052"/>
            <a:ext cx="10178473" cy="434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  NITAIMBA SIFA ZAKO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EWE BWANA, MUNGU WANGU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WEWE ULIYENIPENDA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KANIWEKA HURU KABISA</a:t>
            </a:r>
            <a:endParaRPr dirty="0"/>
          </a:p>
        </p:txBody>
      </p:sp>
      <p:sp>
        <p:nvSpPr>
          <p:cNvPr id="1658" name="Google Shape;1658;p2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274"/>
          <p:cNvSpPr txBox="1">
            <a:spLocks noGrp="1"/>
          </p:cNvSpPr>
          <p:nvPr>
            <p:ph type="body" idx="1"/>
          </p:nvPr>
        </p:nvSpPr>
        <p:spPr>
          <a:xfrm>
            <a:off x="314035" y="1522413"/>
            <a:ext cx="11471565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UPEWE SIFA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UPEWE SIFA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EWE BWANA MWENYE ENZI</a:t>
            </a:r>
            <a:endParaRPr/>
          </a:p>
        </p:txBody>
      </p:sp>
      <p:sp>
        <p:nvSpPr>
          <p:cNvPr id="1665" name="Google Shape;1665;p2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275"/>
          <p:cNvSpPr txBox="1">
            <a:spLocks noGrp="1"/>
          </p:cNvSpPr>
          <p:nvPr>
            <p:ph type="body" idx="1"/>
          </p:nvPr>
        </p:nvSpPr>
        <p:spPr>
          <a:xfrm>
            <a:off x="932872" y="1522413"/>
            <a:ext cx="10446327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UPEWE SIFA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UPEWE SIFA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LEO SASA NA MILELE</a:t>
            </a:r>
            <a:endParaRPr/>
          </a:p>
        </p:txBody>
      </p:sp>
      <p:sp>
        <p:nvSpPr>
          <p:cNvPr id="1672" name="Google Shape;1672;p2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276"/>
          <p:cNvSpPr txBox="1">
            <a:spLocks noGrp="1"/>
          </p:cNvSpPr>
          <p:nvPr>
            <p:ph type="title"/>
          </p:nvPr>
        </p:nvSpPr>
        <p:spPr>
          <a:xfrm>
            <a:off x="1121411" y="92364"/>
            <a:ext cx="10296525" cy="137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STILL - C</a:t>
            </a:r>
            <a:endParaRPr b="1" u="sng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9" name="Google Shape;1679;p276"/>
          <p:cNvSpPr txBox="1">
            <a:spLocks noGrp="1"/>
          </p:cNvSpPr>
          <p:nvPr>
            <p:ph type="body" idx="1"/>
          </p:nvPr>
        </p:nvSpPr>
        <p:spPr>
          <a:xfrm>
            <a:off x="1182254" y="1543052"/>
            <a:ext cx="10141527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HIDE ME NOW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UNDER YOUR WINGS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COVER ME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WITHIN YOUR MIGHTY HAND</a:t>
            </a:r>
            <a:endParaRPr/>
          </a:p>
        </p:txBody>
      </p:sp>
      <p:sp>
        <p:nvSpPr>
          <p:cNvPr id="1680" name="Google Shape;1680;p2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p277"/>
          <p:cNvSpPr txBox="1">
            <a:spLocks noGrp="1"/>
          </p:cNvSpPr>
          <p:nvPr>
            <p:ph type="body" idx="1"/>
          </p:nvPr>
        </p:nvSpPr>
        <p:spPr>
          <a:xfrm>
            <a:off x="1754909" y="1522413"/>
            <a:ext cx="858058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WHEN THE OCEANS RISE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THUNDERS ROAR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WILL SOAR WITH YOU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ABOVE THE STORM</a:t>
            </a:r>
            <a:endParaRPr/>
          </a:p>
        </p:txBody>
      </p:sp>
      <p:sp>
        <p:nvSpPr>
          <p:cNvPr id="1687" name="Google Shape;1687;p2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" name="Google Shape;1693;p278"/>
          <p:cNvSpPr txBox="1">
            <a:spLocks noGrp="1"/>
          </p:cNvSpPr>
          <p:nvPr>
            <p:ph type="body" idx="1"/>
          </p:nvPr>
        </p:nvSpPr>
        <p:spPr>
          <a:xfrm>
            <a:off x="1699491" y="1522413"/>
            <a:ext cx="9014691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FATHER YOU ARE KING OVER THE FLOODS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WILL BE STILL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KNOW YOU ARE GOD 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694" name="Google Shape;1694;p2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279"/>
          <p:cNvSpPr txBox="1">
            <a:spLocks noGrp="1"/>
          </p:cNvSpPr>
          <p:nvPr>
            <p:ph type="body" idx="1"/>
          </p:nvPr>
        </p:nvSpPr>
        <p:spPr>
          <a:xfrm>
            <a:off x="1579418" y="1522413"/>
            <a:ext cx="9282546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FIND REST MY SOUL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IN CHRIST ALONE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KNOW HIS POWER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IN QUIETNESS AND TRUST</a:t>
            </a:r>
            <a:endParaRPr/>
          </a:p>
        </p:txBody>
      </p:sp>
      <p:sp>
        <p:nvSpPr>
          <p:cNvPr id="1701" name="Google Shape;1701;p2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>
            <a:spLocks noGrp="1"/>
          </p:cNvSpPr>
          <p:nvPr>
            <p:ph type="body" idx="1"/>
          </p:nvPr>
        </p:nvSpPr>
        <p:spPr>
          <a:xfrm>
            <a:off x="729673" y="1524000"/>
            <a:ext cx="10594109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WE HAVE A GOD WHO NEVER FAILS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WE  HAVE A GOD WHO NEVER FAILS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WE HAVE A GOD WHO NEVER FAILS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280"/>
          <p:cNvSpPr txBox="1">
            <a:spLocks noGrp="1"/>
          </p:cNvSpPr>
          <p:nvPr>
            <p:ph type="body" idx="1"/>
          </p:nvPr>
        </p:nvSpPr>
        <p:spPr>
          <a:xfrm>
            <a:off x="1921163" y="1522413"/>
            <a:ext cx="907010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WHEN THE OCEANS RISE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THUNDERS ROAR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WILL SOAR WITH YOU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ABOVE THE STORM</a:t>
            </a:r>
            <a:endParaRPr/>
          </a:p>
        </p:txBody>
      </p:sp>
      <p:sp>
        <p:nvSpPr>
          <p:cNvPr id="1708" name="Google Shape;1708;p2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281"/>
          <p:cNvSpPr txBox="1">
            <a:spLocks noGrp="1"/>
          </p:cNvSpPr>
          <p:nvPr>
            <p:ph type="body" idx="1"/>
          </p:nvPr>
        </p:nvSpPr>
        <p:spPr>
          <a:xfrm>
            <a:off x="1191491" y="1522413"/>
            <a:ext cx="998450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FATHER YOU ARE KING OVER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 FLOODS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WILL BE STILL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KNOW YOU ARE GOD </a:t>
            </a:r>
            <a:endParaRPr/>
          </a:p>
        </p:txBody>
      </p:sp>
      <p:sp>
        <p:nvSpPr>
          <p:cNvPr id="1715" name="Google Shape;1715;p2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p282"/>
          <p:cNvSpPr txBox="1">
            <a:spLocks noGrp="1"/>
          </p:cNvSpPr>
          <p:nvPr>
            <p:ph type="title"/>
          </p:nvPr>
        </p:nvSpPr>
        <p:spPr>
          <a:xfrm>
            <a:off x="1121411" y="110835"/>
            <a:ext cx="10296525" cy="139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JESUS LIFTED UP  (E)</a:t>
            </a:r>
            <a:endParaRPr b="1" u="sng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2" name="Google Shape;1722;p282"/>
          <p:cNvSpPr txBox="1">
            <a:spLocks noGrp="1"/>
          </p:cNvSpPr>
          <p:nvPr>
            <p:ph type="body" idx="1"/>
          </p:nvPr>
        </p:nvSpPr>
        <p:spPr>
          <a:xfrm>
            <a:off x="1182254" y="1543052"/>
            <a:ext cx="10206181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WANNA SEE JESUS LIFTED HIGH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 BANNER THAT FLIES ACROSS THE LAND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723" name="Google Shape;1723;p2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283"/>
          <p:cNvSpPr txBox="1">
            <a:spLocks noGrp="1"/>
          </p:cNvSpPr>
          <p:nvPr>
            <p:ph type="body" idx="1"/>
          </p:nvPr>
        </p:nvSpPr>
        <p:spPr>
          <a:xfrm>
            <a:off x="572655" y="1522413"/>
            <a:ext cx="1088967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THAT ALL MEN MIGHT SEE THE TRUTH AND KNOW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KINGDOM OF GOD IS HERE WITH US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730" name="Google Shape;1730;p2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84"/>
          <p:cNvSpPr txBox="1">
            <a:spLocks noGrp="1"/>
          </p:cNvSpPr>
          <p:nvPr>
            <p:ph type="body" idx="1"/>
          </p:nvPr>
        </p:nvSpPr>
        <p:spPr>
          <a:xfrm>
            <a:off x="951345" y="1522413"/>
            <a:ext cx="1040938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WANNA SEE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 WANNA SEE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 WANNA SEE 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JESUS LIFTED HIGH (2X)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737" name="Google Shape;1737;p2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p285"/>
          <p:cNvSpPr txBox="1">
            <a:spLocks noGrp="1"/>
          </p:cNvSpPr>
          <p:nvPr>
            <p:ph type="body" idx="1"/>
          </p:nvPr>
        </p:nvSpPr>
        <p:spPr>
          <a:xfrm>
            <a:off x="665017" y="1522413"/>
            <a:ext cx="10732655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STEP BY STEP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WE ARE MOVING FORWARD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LITTLE BY LITTLE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TAKING GROUND</a:t>
            </a:r>
            <a:endParaRPr/>
          </a:p>
        </p:txBody>
      </p:sp>
      <p:sp>
        <p:nvSpPr>
          <p:cNvPr id="1744" name="Google Shape;1744;p2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Google Shape;1750;p286"/>
          <p:cNvSpPr txBox="1">
            <a:spLocks noGrp="1"/>
          </p:cNvSpPr>
          <p:nvPr>
            <p:ph type="body" idx="1"/>
          </p:nvPr>
        </p:nvSpPr>
        <p:spPr>
          <a:xfrm>
            <a:off x="544945" y="1522412"/>
            <a:ext cx="11166764" cy="426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EVERY PRAYER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 A POWERFUL WEAPON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STRONGHOLDS COME TUMBLING DOWN AND DOWN AND DOWN AND DOWN AND DOWN</a:t>
            </a:r>
            <a:endParaRPr dirty="0"/>
          </a:p>
        </p:txBody>
      </p:sp>
      <p:sp>
        <p:nvSpPr>
          <p:cNvPr id="1751" name="Google Shape;1751;p2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p287"/>
          <p:cNvSpPr txBox="1">
            <a:spLocks noGrp="1"/>
          </p:cNvSpPr>
          <p:nvPr>
            <p:ph type="title"/>
          </p:nvPr>
        </p:nvSpPr>
        <p:spPr>
          <a:xfrm>
            <a:off x="1121411" y="314036"/>
            <a:ext cx="10296525" cy="1209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 dirty="0">
                <a:solidFill>
                  <a:srgbClr val="318B71"/>
                </a:solidFill>
              </a:rPr>
              <a:t>FILL ME UP - C</a:t>
            </a:r>
            <a:endParaRPr b="1" u="sng" dirty="0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8" name="Google Shape;1758;p287"/>
          <p:cNvSpPr txBox="1">
            <a:spLocks noGrp="1"/>
          </p:cNvSpPr>
          <p:nvPr>
            <p:ph type="body" idx="1"/>
          </p:nvPr>
        </p:nvSpPr>
        <p:spPr>
          <a:xfrm>
            <a:off x="554182" y="1543052"/>
            <a:ext cx="10843491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 PROVIDE THE FIRE</a:t>
            </a:r>
            <a:endParaRPr/>
          </a:p>
          <a:p>
            <a:pPr marL="342892" lvl="0" indent="-342892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I'LL PROVIDE THE SACRIFICE</a:t>
            </a:r>
            <a:endParaRPr/>
          </a:p>
          <a:p>
            <a:pPr marL="342892" lvl="0" indent="-342892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 PROVIDE THE SPIRIT</a:t>
            </a:r>
            <a:endParaRPr/>
          </a:p>
          <a:p>
            <a:pPr marL="342892" lvl="0" indent="-342892" algn="ctr" rtl="0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I WILL OPEN UP INSIDE</a:t>
            </a:r>
            <a:endParaRPr/>
          </a:p>
        </p:txBody>
      </p:sp>
      <p:sp>
        <p:nvSpPr>
          <p:cNvPr id="1759" name="Google Shape;1759;p2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p288"/>
          <p:cNvSpPr txBox="1">
            <a:spLocks noGrp="1"/>
          </p:cNvSpPr>
          <p:nvPr>
            <p:ph type="body" idx="1"/>
          </p:nvPr>
        </p:nvSpPr>
        <p:spPr>
          <a:xfrm>
            <a:off x="1173017" y="1522413"/>
            <a:ext cx="1018770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FILL ME UP, GOD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FILL ME UP, GOD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FILL ME UP, GOD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FILL ME UP</a:t>
            </a:r>
            <a:endParaRPr dirty="0"/>
          </a:p>
        </p:txBody>
      </p:sp>
      <p:sp>
        <p:nvSpPr>
          <p:cNvPr id="1766" name="Google Shape;1766;p2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" name="Google Shape;1772;p289"/>
          <p:cNvSpPr txBox="1">
            <a:spLocks noGrp="1"/>
          </p:cNvSpPr>
          <p:nvPr>
            <p:ph type="body" idx="1"/>
          </p:nvPr>
        </p:nvSpPr>
        <p:spPr>
          <a:xfrm>
            <a:off x="1173017" y="1522413"/>
            <a:ext cx="1018770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FILL ME UP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'TIL I OVERFLOW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WANNA RUN OVER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WANNA RUN OVER</a:t>
            </a:r>
            <a:endParaRPr dirty="0"/>
          </a:p>
        </p:txBody>
      </p:sp>
      <p:sp>
        <p:nvSpPr>
          <p:cNvPr id="1773" name="Google Shape;1773;p2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WHO NEVER FAILS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WHO NEVER FAILS</a:t>
            </a:r>
            <a:br>
              <a:rPr lang="en-US" b="1"/>
            </a:br>
            <a:r>
              <a:rPr lang="en-US" b="1"/>
              <a:t>FOR EVER MORE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p290"/>
          <p:cNvSpPr txBox="1">
            <a:spLocks noGrp="1"/>
          </p:cNvSpPr>
          <p:nvPr>
            <p:ph type="title"/>
          </p:nvPr>
        </p:nvSpPr>
        <p:spPr>
          <a:xfrm>
            <a:off x="1121411" y="110836"/>
            <a:ext cx="10296525" cy="1413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LORD REIGN IN ME (A)</a:t>
            </a:r>
            <a:endParaRPr b="1" u="sng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0" name="Google Shape;1780;p290"/>
          <p:cNvSpPr txBox="1">
            <a:spLocks noGrp="1"/>
          </p:cNvSpPr>
          <p:nvPr>
            <p:ph type="body" idx="1"/>
          </p:nvPr>
        </p:nvSpPr>
        <p:spPr>
          <a:xfrm>
            <a:off x="554182" y="1543052"/>
            <a:ext cx="10843491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OVER ALL THE EARTH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 REIGN ON HIGH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EVERY MOUNTAIN STREAM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EVERY SUNSET SKY 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781" name="Google Shape;1781;p2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p291"/>
          <p:cNvSpPr txBox="1">
            <a:spLocks noGrp="1"/>
          </p:cNvSpPr>
          <p:nvPr>
            <p:ph type="body" idx="1"/>
          </p:nvPr>
        </p:nvSpPr>
        <p:spPr>
          <a:xfrm>
            <a:off x="1173017" y="1522413"/>
            <a:ext cx="1018770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BUT MY ONE REQUEST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 MY ONLY AIM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IS THAT YOU REIGN IN ME AGAIN</a:t>
            </a:r>
            <a:endParaRPr/>
          </a:p>
        </p:txBody>
      </p:sp>
      <p:sp>
        <p:nvSpPr>
          <p:cNvPr id="1788" name="Google Shape;1788;p2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p292"/>
          <p:cNvSpPr txBox="1">
            <a:spLocks noGrp="1"/>
          </p:cNvSpPr>
          <p:nvPr>
            <p:ph type="body" idx="1"/>
          </p:nvPr>
        </p:nvSpPr>
        <p:spPr>
          <a:xfrm>
            <a:off x="951345" y="1522413"/>
            <a:ext cx="1030778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LORD REIGN IN ME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REIGN IN YOUR POWER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OVER ALL MY DREAMS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IN MY DARKEST HOUR</a:t>
            </a:r>
            <a:endParaRPr/>
          </a:p>
        </p:txBody>
      </p:sp>
      <p:sp>
        <p:nvSpPr>
          <p:cNvPr id="1795" name="Google Shape;1795;p2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1" name="Google Shape;1801;p293"/>
          <p:cNvSpPr txBox="1">
            <a:spLocks noGrp="1"/>
          </p:cNvSpPr>
          <p:nvPr>
            <p:ph type="body" idx="1"/>
          </p:nvPr>
        </p:nvSpPr>
        <p:spPr>
          <a:xfrm>
            <a:off x="988291" y="1522413"/>
            <a:ext cx="1049250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YOU ARE THE LORD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 OF ALL I AM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SO WON'T YOU REIGN IN ME AGAIN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802" name="Google Shape;1802;p2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294"/>
          <p:cNvSpPr txBox="1">
            <a:spLocks noGrp="1"/>
          </p:cNvSpPr>
          <p:nvPr>
            <p:ph type="body" idx="1"/>
          </p:nvPr>
        </p:nvSpPr>
        <p:spPr>
          <a:xfrm>
            <a:off x="1246909" y="1522413"/>
            <a:ext cx="10012218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OVER EVERY THOUGHT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OVER EVERY WORD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MAY MY LIFE REFLECT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THE BEAUTY OF THE LORD</a:t>
            </a:r>
            <a:endParaRPr/>
          </a:p>
        </p:txBody>
      </p:sp>
      <p:sp>
        <p:nvSpPr>
          <p:cNvPr id="1809" name="Google Shape;1809;p2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95"/>
          <p:cNvSpPr txBox="1">
            <a:spLocks noGrp="1"/>
          </p:cNvSpPr>
          <p:nvPr>
            <p:ph type="body" idx="1"/>
          </p:nvPr>
        </p:nvSpPr>
        <p:spPr>
          <a:xfrm>
            <a:off x="591127" y="1522413"/>
            <a:ext cx="10788073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'CAUSE YOU MEAN MORE TO ME,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THAN ANY EARTHLY THING,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SO WON'T YOU REIGN IN ME AGAIN.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1816" name="Google Shape;1816;p2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p296"/>
          <p:cNvSpPr txBox="1">
            <a:spLocks noGrp="1"/>
          </p:cNvSpPr>
          <p:nvPr>
            <p:ph type="body" idx="1"/>
          </p:nvPr>
        </p:nvSpPr>
        <p:spPr>
          <a:xfrm>
            <a:off x="1108364" y="1522413"/>
            <a:ext cx="10326254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LORD REIGN IN ME,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REIGN IN YOUR POWER,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OVER ALL MY DREAMS,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IN MY DARKEST HOUR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823" name="Google Shape;1823;p2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97"/>
          <p:cNvSpPr txBox="1">
            <a:spLocks noGrp="1"/>
          </p:cNvSpPr>
          <p:nvPr>
            <p:ph type="body" idx="1"/>
          </p:nvPr>
        </p:nvSpPr>
        <p:spPr>
          <a:xfrm>
            <a:off x="1246909" y="1522413"/>
            <a:ext cx="998450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 ARE THE LORD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OF ALL I AM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SO WON'T YOU REIGN IN ME AGAIN</a:t>
            </a:r>
            <a:endParaRPr/>
          </a:p>
        </p:txBody>
      </p:sp>
      <p:sp>
        <p:nvSpPr>
          <p:cNvPr id="1830" name="Google Shape;1830;p2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98"/>
          <p:cNvSpPr txBox="1">
            <a:spLocks noGrp="1"/>
          </p:cNvSpPr>
          <p:nvPr>
            <p:ph type="title"/>
          </p:nvPr>
        </p:nvSpPr>
        <p:spPr>
          <a:xfrm>
            <a:off x="1121411" y="635"/>
            <a:ext cx="10296525" cy="1174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</a:rPr>
              <a:t>ALL CREATION F</a:t>
            </a:r>
            <a:endParaRPr b="1"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7" name="Google Shape;1837;p298"/>
          <p:cNvSpPr txBox="1">
            <a:spLocks noGrp="1"/>
          </p:cNvSpPr>
          <p:nvPr>
            <p:ph type="body" idx="1"/>
          </p:nvPr>
        </p:nvSpPr>
        <p:spPr>
          <a:xfrm>
            <a:off x="295564" y="1543052"/>
            <a:ext cx="11637817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42892" lvl="0" indent="-3428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CREATION WILL BOW AT YOUR FEET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EVERY NATION DECLARE YOU ARE KING, </a:t>
            </a:r>
            <a:endParaRPr/>
          </a:p>
        </p:txBody>
      </p:sp>
      <p:sp>
        <p:nvSpPr>
          <p:cNvPr id="1838" name="Google Shape;1838;p2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299"/>
          <p:cNvSpPr txBox="1">
            <a:spLocks noGrp="1"/>
          </p:cNvSpPr>
          <p:nvPr>
            <p:ph type="body" idx="1"/>
          </p:nvPr>
        </p:nvSpPr>
        <p:spPr>
          <a:xfrm>
            <a:off x="738909" y="1522413"/>
            <a:ext cx="108712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 ARE LORD OVER EVERYTHING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JEHOVAH, JEHOVAH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1845" name="Google Shape;1845;p2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"/>
          <p:cNvSpPr txBox="1">
            <a:spLocks noGrp="1"/>
          </p:cNvSpPr>
          <p:nvPr>
            <p:ph type="title"/>
          </p:nvPr>
        </p:nvSpPr>
        <p:spPr>
          <a:xfrm>
            <a:off x="406400" y="138545"/>
            <a:ext cx="10954327" cy="1246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SEEK YE FIRST THE KINGDOM OF GOD</a:t>
            </a:r>
            <a:endParaRPr/>
          </a:p>
        </p:txBody>
      </p:sp>
      <p:sp>
        <p:nvSpPr>
          <p:cNvPr id="95" name="Google Shape;95;p3"/>
          <p:cNvSpPr txBox="1">
            <a:spLocks noGrp="1"/>
          </p:cNvSpPr>
          <p:nvPr>
            <p:ph type="body" idx="1"/>
          </p:nvPr>
        </p:nvSpPr>
        <p:spPr>
          <a:xfrm>
            <a:off x="295564" y="1505526"/>
            <a:ext cx="10926618" cy="405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SEEK YE FIRST THE KINGDOM OF GOD</a:t>
            </a:r>
            <a:br>
              <a:rPr lang="en-US" b="1"/>
            </a:br>
            <a:r>
              <a:rPr lang="en-US" b="1"/>
              <a:t>AND HIS RIGHTEOUSNESS</a:t>
            </a:r>
            <a:br>
              <a:rPr lang="en-US" b="1"/>
            </a:br>
            <a:r>
              <a:rPr lang="en-US" b="1"/>
              <a:t>AND ALL THESE THINGS SHALL BE ADDED UNTO YOU</a:t>
            </a:r>
            <a:br>
              <a:rPr lang="en-US" b="1"/>
            </a:br>
            <a:r>
              <a:rPr lang="en-US" b="1"/>
              <a:t>ALLELU, ALLELUIA</a:t>
            </a:r>
            <a:endParaRPr/>
          </a:p>
        </p:txBody>
      </p:sp>
      <p:sp>
        <p:nvSpPr>
          <p:cNvPr id="96" name="Google Shape;96;p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0"/>
          <p:cNvSpPr txBox="1">
            <a:spLocks noGrp="1"/>
          </p:cNvSpPr>
          <p:nvPr>
            <p:ph type="body" idx="1"/>
          </p:nvPr>
        </p:nvSpPr>
        <p:spPr>
          <a:xfrm>
            <a:off x="766618" y="1524000"/>
            <a:ext cx="10723418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WE SERVE A GOD WHO NEVER FAILS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WE  SERVE A GOD WHO NEVER FAILS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WE SERVE A GOD WHO NEVER FAILS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300"/>
          <p:cNvSpPr txBox="1">
            <a:spLocks noGrp="1"/>
          </p:cNvSpPr>
          <p:nvPr>
            <p:ph type="body" idx="1"/>
          </p:nvPr>
        </p:nvSpPr>
        <p:spPr>
          <a:xfrm>
            <a:off x="1163782" y="1522413"/>
            <a:ext cx="100584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DESIRE A HEART OF WORSHIP,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ITS THE REASON YOU CREATED ME</a:t>
            </a:r>
            <a:endParaRPr/>
          </a:p>
        </p:txBody>
      </p:sp>
      <p:sp>
        <p:nvSpPr>
          <p:cNvPr id="1852" name="Google Shape;1852;p3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p301"/>
          <p:cNvSpPr txBox="1">
            <a:spLocks noGrp="1"/>
          </p:cNvSpPr>
          <p:nvPr>
            <p:ph type="body" idx="1"/>
          </p:nvPr>
        </p:nvSpPr>
        <p:spPr>
          <a:xfrm>
            <a:off x="999067" y="1522413"/>
            <a:ext cx="10092266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endParaRPr sz="48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 HOW I LONG FOR YOUR HOLY SPIRIT,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TO GROW WITHIN ME MORE AND MORE AND MORE</a:t>
            </a:r>
            <a:endParaRPr/>
          </a:p>
        </p:txBody>
      </p:sp>
      <p:sp>
        <p:nvSpPr>
          <p:cNvPr id="1859" name="Google Shape;1859;p3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302"/>
          <p:cNvSpPr txBox="1">
            <a:spLocks noGrp="1"/>
          </p:cNvSpPr>
          <p:nvPr>
            <p:ph type="body" idx="1"/>
          </p:nvPr>
        </p:nvSpPr>
        <p:spPr>
          <a:xfrm>
            <a:off x="1337733" y="1522413"/>
            <a:ext cx="97028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HAKUNA, HAKUNA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HAKUNA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MUNGU KAMA WEWE (REPEAT)</a:t>
            </a:r>
            <a:endParaRPr/>
          </a:p>
        </p:txBody>
      </p:sp>
      <p:sp>
        <p:nvSpPr>
          <p:cNvPr id="1866" name="Google Shape;1866;p3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303"/>
          <p:cNvSpPr txBox="1">
            <a:spLocks noGrp="1"/>
          </p:cNvSpPr>
          <p:nvPr>
            <p:ph type="title"/>
          </p:nvPr>
        </p:nvSpPr>
        <p:spPr>
          <a:xfrm>
            <a:off x="1121411" y="635"/>
            <a:ext cx="10296525" cy="1174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</a:rPr>
              <a:t>ENDA NASI F</a:t>
            </a:r>
            <a:endParaRPr b="1"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3" name="Google Shape;1873;p303"/>
          <p:cNvSpPr txBox="1">
            <a:spLocks noGrp="1"/>
          </p:cNvSpPr>
          <p:nvPr>
            <p:ph type="body" idx="1"/>
          </p:nvPr>
        </p:nvSpPr>
        <p:spPr>
          <a:xfrm>
            <a:off x="0" y="1506927"/>
            <a:ext cx="11954933" cy="4620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TUNAOMBA UWEPO WAKO UENDE NASI,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EWE BWANA WA MAJESHI TUSIKIE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 </a:t>
            </a:r>
            <a:br>
              <a:rPr lang="en-US" sz="4800" b="1">
                <a:solidFill>
                  <a:schemeClr val="dk1"/>
                </a:solidFill>
              </a:rPr>
            </a:br>
            <a:r>
              <a:rPr lang="en-US" sz="4800" b="1">
                <a:solidFill>
                  <a:schemeClr val="dk1"/>
                </a:solidFill>
              </a:rPr>
              <a:t>KAMA HUENDI NASI, HATUTAKI KUTOKA HAPA, </a:t>
            </a:r>
            <a:br>
              <a:rPr lang="en-US" sz="4800" b="1">
                <a:solidFill>
                  <a:schemeClr val="dk1"/>
                </a:solidFill>
              </a:rPr>
            </a:br>
            <a:r>
              <a:rPr lang="en-US" sz="4800" b="1">
                <a:solidFill>
                  <a:schemeClr val="dk1"/>
                </a:solidFill>
              </a:rPr>
              <a:t>HATUWEZI PEKE YETU, ENDA NASI</a:t>
            </a:r>
            <a:endParaRPr/>
          </a:p>
        </p:txBody>
      </p:sp>
      <p:sp>
        <p:nvSpPr>
          <p:cNvPr id="1874" name="Google Shape;1874;p3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p304"/>
          <p:cNvSpPr txBox="1">
            <a:spLocks noGrp="1"/>
          </p:cNvSpPr>
          <p:nvPr>
            <p:ph type="body" idx="1"/>
          </p:nvPr>
        </p:nvSpPr>
        <p:spPr>
          <a:xfrm>
            <a:off x="0" y="1522413"/>
            <a:ext cx="121920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TUTAVUA MAPAMBO YETU, </a:t>
            </a:r>
            <a:br>
              <a:rPr lang="en-US" sz="4800" b="1">
                <a:solidFill>
                  <a:schemeClr val="dk1"/>
                </a:solidFill>
              </a:rPr>
            </a:br>
            <a:r>
              <a:rPr lang="en-US" sz="4800" b="1">
                <a:solidFill>
                  <a:schemeClr val="dk1"/>
                </a:solidFill>
              </a:rPr>
              <a:t>VITU VYOTE VYA THAMANI KWETU. 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br>
              <a:rPr lang="en-US" sz="4800" b="1">
                <a:solidFill>
                  <a:schemeClr val="dk1"/>
                </a:solidFill>
              </a:rPr>
            </a:br>
            <a:r>
              <a:rPr lang="en-US" sz="4800" b="1">
                <a:solidFill>
                  <a:schemeClr val="dk1"/>
                </a:solidFill>
              </a:rPr>
              <a:t>MIOYO YETU TWALETA MBELE  ZAKO </a:t>
            </a:r>
            <a:br>
              <a:rPr lang="en-US" sz="4800" b="1">
                <a:solidFill>
                  <a:schemeClr val="dk1"/>
                </a:solidFill>
              </a:rPr>
            </a:br>
            <a:r>
              <a:rPr lang="en-US" sz="4800" b="1">
                <a:solidFill>
                  <a:schemeClr val="dk1"/>
                </a:solidFill>
              </a:rPr>
              <a:t>TUTAKASE NA UTEMBEE NASI</a:t>
            </a:r>
            <a:endParaRPr/>
          </a:p>
        </p:txBody>
      </p:sp>
      <p:sp>
        <p:nvSpPr>
          <p:cNvPr id="1881" name="Google Shape;1881;p3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305"/>
          <p:cNvSpPr txBox="1">
            <a:spLocks noGrp="1"/>
          </p:cNvSpPr>
          <p:nvPr>
            <p:ph type="body" idx="1"/>
          </p:nvPr>
        </p:nvSpPr>
        <p:spPr>
          <a:xfrm>
            <a:off x="0" y="1522413"/>
            <a:ext cx="121920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TU WATU WA SHINGO NGUMU TUSAMEHE, </a:t>
            </a:r>
            <a:br>
              <a:rPr lang="en-US" sz="4800" b="1">
                <a:solidFill>
                  <a:schemeClr val="dk1"/>
                </a:solidFill>
              </a:rPr>
            </a:br>
            <a:r>
              <a:rPr lang="en-US" sz="4800" b="1">
                <a:solidFill>
                  <a:schemeClr val="dk1"/>
                </a:solidFill>
              </a:rPr>
              <a:t>HATUFAI MBELE ZAKO TUREHEMU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endParaRPr sz="48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TUSAFISHE E BWANA, TUONYESHE USO WAKO, </a:t>
            </a:r>
            <a:br>
              <a:rPr lang="en-US" sz="4800" b="1">
                <a:solidFill>
                  <a:schemeClr val="dk1"/>
                </a:solidFill>
              </a:rPr>
            </a:br>
            <a:r>
              <a:rPr lang="en-US" sz="4800" b="1">
                <a:solidFill>
                  <a:schemeClr val="dk1"/>
                </a:solidFill>
              </a:rPr>
              <a:t>TWAHITAJI NEEMA YAKO, ENDA NASI </a:t>
            </a:r>
            <a:endParaRPr/>
          </a:p>
        </p:txBody>
      </p:sp>
      <p:sp>
        <p:nvSpPr>
          <p:cNvPr id="1888" name="Google Shape;1888;p3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306"/>
          <p:cNvSpPr txBox="1">
            <a:spLocks noGrp="1"/>
          </p:cNvSpPr>
          <p:nvPr>
            <p:ph type="body" idx="1"/>
          </p:nvPr>
        </p:nvSpPr>
        <p:spPr>
          <a:xfrm>
            <a:off x="0" y="1522413"/>
            <a:ext cx="1219199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TUTAVUA MAPAMBO YETU,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VITU VYOTE VYA THAMANI KWETU.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 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MIOYO YETU TWALETA MBELE  ZAKO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TUTAKASE NA UTEMBEE NASI</a:t>
            </a:r>
            <a:endParaRPr/>
          </a:p>
        </p:txBody>
      </p:sp>
      <p:sp>
        <p:nvSpPr>
          <p:cNvPr id="1895" name="Google Shape;1895;p3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1" name="Google Shape;1901;p307"/>
          <p:cNvSpPr txBox="1">
            <a:spLocks noGrp="1"/>
          </p:cNvSpPr>
          <p:nvPr>
            <p:ph type="body" idx="1"/>
          </p:nvPr>
        </p:nvSpPr>
        <p:spPr>
          <a:xfrm>
            <a:off x="220133" y="1522413"/>
            <a:ext cx="109220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None/>
            </a:pPr>
            <a:r>
              <a:rPr lang="en-US" sz="4400" b="1" dirty="0">
                <a:solidFill>
                  <a:srgbClr val="000000"/>
                </a:solidFill>
              </a:rPr>
              <a:t>TUNAOMBA UTUONYESHE NJIA ZAKO</a:t>
            </a:r>
            <a:br>
              <a:rPr lang="en-US" sz="4400" b="1" dirty="0">
                <a:solidFill>
                  <a:srgbClr val="000000"/>
                </a:solidFill>
              </a:rPr>
            </a:br>
            <a:r>
              <a:rPr lang="en-US" sz="4400" b="1" dirty="0">
                <a:solidFill>
                  <a:srgbClr val="000000"/>
                </a:solidFill>
              </a:rPr>
              <a:t>KWA MAANA UMETUITA KWA JINA LAKO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 dirty="0"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TWALILIA E BWANA,UTUKUFU NA USO WAKO,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BILA WEWE TUTASHINDWA ENDA NASI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</p:txBody>
      </p:sp>
      <p:sp>
        <p:nvSpPr>
          <p:cNvPr id="1902" name="Google Shape;1902;p3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308"/>
          <p:cNvSpPr txBox="1">
            <a:spLocks noGrp="1"/>
          </p:cNvSpPr>
          <p:nvPr>
            <p:ph type="body" idx="1"/>
          </p:nvPr>
        </p:nvSpPr>
        <p:spPr>
          <a:xfrm>
            <a:off x="0" y="1522413"/>
            <a:ext cx="12191999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TUTAVUA MAPAMBO YETU,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VITU VYOTE VYA THAMANI KWETU.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 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MIOYO YETU TWALETA MBELE  ZAKO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TUTAKASE NA UTEMBEE NASI</a:t>
            </a:r>
            <a:endParaRPr/>
          </a:p>
        </p:txBody>
      </p:sp>
      <p:sp>
        <p:nvSpPr>
          <p:cNvPr id="1909" name="Google Shape;1909;p3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p309"/>
          <p:cNvSpPr txBox="1">
            <a:spLocks noGrp="1"/>
          </p:cNvSpPr>
          <p:nvPr>
            <p:ph type="title"/>
          </p:nvPr>
        </p:nvSpPr>
        <p:spPr>
          <a:xfrm>
            <a:off x="1121411" y="635"/>
            <a:ext cx="10296525" cy="1174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</a:rPr>
              <a:t>I EXALT YOU</a:t>
            </a:r>
            <a:r>
              <a:rPr lang="en-US" b="1">
                <a:solidFill>
                  <a:schemeClr val="accent5"/>
                </a:solidFill>
              </a:rPr>
              <a:t> D</a:t>
            </a:r>
            <a:endParaRPr b="1"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6" name="Google Shape;1916;p309"/>
          <p:cNvSpPr txBox="1">
            <a:spLocks noGrp="1"/>
          </p:cNvSpPr>
          <p:nvPr>
            <p:ph type="body" idx="1"/>
          </p:nvPr>
        </p:nvSpPr>
        <p:spPr>
          <a:xfrm>
            <a:off x="2667001" y="1543052"/>
            <a:ext cx="685800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EXALT THEE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EXALT THEE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EXALT THEE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LORD 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1917" name="Google Shape;1917;p3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WHO NEVER FAILS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WHO NEVER FAILS</a:t>
            </a:r>
            <a:br>
              <a:rPr lang="en-US" b="1"/>
            </a:br>
            <a:r>
              <a:rPr lang="en-US" b="1"/>
              <a:t>FOR EVER MORE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p310"/>
          <p:cNvSpPr txBox="1">
            <a:spLocks noGrp="1"/>
          </p:cNvSpPr>
          <p:nvPr>
            <p:ph type="body" idx="1"/>
          </p:nvPr>
        </p:nvSpPr>
        <p:spPr>
          <a:xfrm>
            <a:off x="1006763" y="1522413"/>
            <a:ext cx="10510981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THOU , OH LORD,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ARE HIGH ABOVE ALL THE EARTH,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THOU ARE EXALTED FAR ABOVE ALL gods</a:t>
            </a:r>
            <a:endParaRPr/>
          </a:p>
        </p:txBody>
      </p:sp>
      <p:sp>
        <p:nvSpPr>
          <p:cNvPr id="1924" name="Google Shape;1924;p3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p311"/>
          <p:cNvSpPr txBox="1">
            <a:spLocks noGrp="1"/>
          </p:cNvSpPr>
          <p:nvPr>
            <p:ph type="body" idx="1"/>
          </p:nvPr>
        </p:nvSpPr>
        <p:spPr>
          <a:xfrm>
            <a:off x="1126835" y="1522413"/>
            <a:ext cx="10372437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THOU , OH LORD,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ARE HIGH ABOVE ALL THE EARTH,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THOU ARE EXALTED FAR ABOVE ALL gods</a:t>
            </a:r>
            <a:endParaRPr/>
          </a:p>
        </p:txBody>
      </p:sp>
      <p:sp>
        <p:nvSpPr>
          <p:cNvPr id="1931" name="Google Shape;1931;p3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p312"/>
          <p:cNvSpPr txBox="1">
            <a:spLocks noGrp="1"/>
          </p:cNvSpPr>
          <p:nvPr>
            <p:ph type="body" idx="1"/>
          </p:nvPr>
        </p:nvSpPr>
        <p:spPr>
          <a:xfrm>
            <a:off x="923636" y="1543052"/>
            <a:ext cx="1054792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EXALT THEE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EXALT THEE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EXALT THEE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LORD 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1938" name="Google Shape;1938;p3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p313"/>
          <p:cNvSpPr txBox="1">
            <a:spLocks noGrp="1"/>
          </p:cNvSpPr>
          <p:nvPr>
            <p:ph type="body" idx="1"/>
          </p:nvPr>
        </p:nvSpPr>
        <p:spPr>
          <a:xfrm>
            <a:off x="923636" y="1543052"/>
            <a:ext cx="1054792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LIFT UP HOLY HANDS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/>
              <a:t>WE LIFT UP HOLY HANDS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/>
              <a:t>WE LIFT UP HOLY HANDS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LORD</a:t>
            </a:r>
            <a:endParaRPr/>
          </a:p>
        </p:txBody>
      </p:sp>
      <p:sp>
        <p:nvSpPr>
          <p:cNvPr id="1945" name="Google Shape;1945;p3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314"/>
          <p:cNvSpPr txBox="1">
            <a:spLocks noGrp="1"/>
          </p:cNvSpPr>
          <p:nvPr>
            <p:ph type="body" idx="1"/>
          </p:nvPr>
        </p:nvSpPr>
        <p:spPr>
          <a:xfrm>
            <a:off x="923636" y="1543052"/>
            <a:ext cx="1054792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 THOU ARE WORTHY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/>
              <a:t>FOR THOU ARE WORTHY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/>
              <a:t>FOR THOU ARE WORTHY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LORD</a:t>
            </a:r>
            <a:endParaRPr/>
          </a:p>
        </p:txBody>
      </p:sp>
      <p:sp>
        <p:nvSpPr>
          <p:cNvPr id="1952" name="Google Shape;1952;p3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p315"/>
          <p:cNvSpPr txBox="1">
            <a:spLocks noGrp="1"/>
          </p:cNvSpPr>
          <p:nvPr>
            <p:ph type="body" idx="1"/>
          </p:nvPr>
        </p:nvSpPr>
        <p:spPr>
          <a:xfrm>
            <a:off x="923636" y="1543052"/>
            <a:ext cx="1054792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TWAKUINUA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/>
              <a:t>TWAKUINUA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/>
              <a:t>TWAKUINUA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YE- ESU</a:t>
            </a:r>
            <a:endParaRPr/>
          </a:p>
        </p:txBody>
      </p:sp>
      <p:sp>
        <p:nvSpPr>
          <p:cNvPr id="1959" name="Google Shape;1959;p3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316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br>
              <a:rPr lang="en-US" b="1" u="sng">
                <a:solidFill>
                  <a:schemeClr val="accent5"/>
                </a:solidFill>
              </a:rPr>
            </a:br>
            <a:r>
              <a:rPr lang="en-US" b="1" u="sng">
                <a:solidFill>
                  <a:schemeClr val="accent5"/>
                </a:solidFill>
              </a:rPr>
              <a:t>I WILL SERVE THEE</a:t>
            </a:r>
            <a:endParaRPr b="1" u="sng">
              <a:solidFill>
                <a:schemeClr val="accent5"/>
              </a:solidFill>
            </a:endParaRPr>
          </a:p>
        </p:txBody>
      </p:sp>
      <p:sp>
        <p:nvSpPr>
          <p:cNvPr id="1966" name="Google Shape;1966;p316"/>
          <p:cNvSpPr txBox="1">
            <a:spLocks noGrp="1"/>
          </p:cNvSpPr>
          <p:nvPr>
            <p:ph type="body" idx="1"/>
          </p:nvPr>
        </p:nvSpPr>
        <p:spPr>
          <a:xfrm>
            <a:off x="804671" y="1543052"/>
            <a:ext cx="1029652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HEARTACHES, BROKEN PIECES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RUINED LIVES ARE WHY YOU DIED ON CALVARY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endParaRPr sz="48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YOUR TOUCH IS WHAT I LONG FOR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YOU HAVE GIVEN LIFE TO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endParaRPr sz="48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endParaRPr sz="4800" b="1">
              <a:solidFill>
                <a:schemeClr val="dk1"/>
              </a:solidFill>
            </a:endParaRPr>
          </a:p>
        </p:txBody>
      </p:sp>
      <p:sp>
        <p:nvSpPr>
          <p:cNvPr id="1967" name="Google Shape;1967;p3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317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br>
              <a:rPr lang="en-US" b="1" u="sng">
                <a:solidFill>
                  <a:schemeClr val="accent5"/>
                </a:solidFill>
              </a:rPr>
            </a:br>
            <a:endParaRPr b="1" u="sng">
              <a:solidFill>
                <a:schemeClr val="accent5"/>
              </a:solidFill>
            </a:endParaRPr>
          </a:p>
        </p:txBody>
      </p:sp>
      <p:sp>
        <p:nvSpPr>
          <p:cNvPr id="1974" name="Google Shape;1974;p317"/>
          <p:cNvSpPr txBox="1">
            <a:spLocks noGrp="1"/>
          </p:cNvSpPr>
          <p:nvPr>
            <p:ph type="body" idx="1"/>
          </p:nvPr>
        </p:nvSpPr>
        <p:spPr>
          <a:xfrm>
            <a:off x="1335024" y="1543052"/>
            <a:ext cx="971092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WILL SERVE THEE BECAUSE I LOVE THEE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HAVE GIVEN LIFE TO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WAS NOTHING BEFORE YOU FOUND ME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HAVE GIVEN LIFE TO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1975" name="Google Shape;1975;p3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p318"/>
          <p:cNvSpPr txBox="1">
            <a:spLocks noGrp="1"/>
          </p:cNvSpPr>
          <p:nvPr>
            <p:ph type="body" idx="1"/>
          </p:nvPr>
        </p:nvSpPr>
        <p:spPr>
          <a:xfrm>
            <a:off x="1261872" y="1522413"/>
            <a:ext cx="10131552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HEARTACHES, BROKEN PIECES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RUINED LIVES ARE WHY YOU DIED ON CALVARY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YOUR TOUCH IS WHAT I LONG FOR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HAVE GIVEN LIFE TO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1982" name="Google Shape;1982;p3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" name="Google Shape;1988;p319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</a:rPr>
              <a:t>OH PRECIOUS SAVIOR</a:t>
            </a:r>
            <a:endParaRPr b="1" u="sng">
              <a:solidFill>
                <a:schemeClr val="accent5"/>
              </a:solidFill>
            </a:endParaRPr>
          </a:p>
        </p:txBody>
      </p:sp>
      <p:sp>
        <p:nvSpPr>
          <p:cNvPr id="1989" name="Google Shape;1989;p319"/>
          <p:cNvSpPr txBox="1">
            <a:spLocks noGrp="1"/>
          </p:cNvSpPr>
          <p:nvPr>
            <p:ph type="body" idx="1"/>
          </p:nvPr>
        </p:nvSpPr>
        <p:spPr>
          <a:xfrm>
            <a:off x="682752" y="1524764"/>
            <a:ext cx="10826495" cy="4382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OH PRECIOUS SAVIOR LORD AND FRIEND,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WE’VE COME TO HONOR YOU AS KING,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OUR JOYFUL SONGS WILL RISE,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AS ANTHEMS TO OUR AWESOME GOD,</a:t>
            </a:r>
            <a:br>
              <a:rPr lang="en-US" sz="4400" b="1" dirty="0">
                <a:solidFill>
                  <a:schemeClr val="dk1"/>
                </a:solidFill>
              </a:rPr>
            </a:br>
            <a:endParaRPr sz="4400"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</p:txBody>
      </p:sp>
      <p:sp>
        <p:nvSpPr>
          <p:cNvPr id="1990" name="Google Shape;1990;p3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>
            <a:spLocks noGrp="1"/>
          </p:cNvSpPr>
          <p:nvPr>
            <p:ph type="body" idx="1"/>
          </p:nvPr>
        </p:nvSpPr>
        <p:spPr>
          <a:xfrm>
            <a:off x="766618" y="1524000"/>
            <a:ext cx="10723418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 dirty="0"/>
              <a:t>NINAYE MUNGU ASIYESHINDWA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/>
              <a:t>NINAYE MUNGU ASIYESHINDWA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/>
              <a:t>NINAYE MUNGU ASIYESHINDWA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p320"/>
          <p:cNvSpPr txBox="1">
            <a:spLocks noGrp="1"/>
          </p:cNvSpPr>
          <p:nvPr>
            <p:ph type="body" idx="1"/>
          </p:nvPr>
        </p:nvSpPr>
        <p:spPr>
          <a:xfrm>
            <a:off x="3009900" y="1522413"/>
            <a:ext cx="61722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WE WORSHIP YOU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WORSHIP YOU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WORSHIP YOU JESUS(X2)</a:t>
            </a:r>
            <a:br>
              <a:rPr lang="en-US" sz="4400" b="1">
                <a:solidFill>
                  <a:schemeClr val="dk1"/>
                </a:solidFill>
              </a:rPr>
            </a:br>
            <a:br>
              <a:rPr lang="en-US" sz="4400" b="1">
                <a:solidFill>
                  <a:schemeClr val="dk1"/>
                </a:solidFill>
              </a:rPr>
            </a:b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1997" name="Google Shape;1997;p3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" name="Google Shape;2003;p321"/>
          <p:cNvSpPr txBox="1">
            <a:spLocks noGrp="1"/>
          </p:cNvSpPr>
          <p:nvPr>
            <p:ph type="body" idx="1"/>
          </p:nvPr>
        </p:nvSpPr>
        <p:spPr>
          <a:xfrm>
            <a:off x="1188720" y="1522413"/>
            <a:ext cx="10003536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WE’VE SET ASIDE THIS TIME TODAY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THAT YOU WOULD COME AND HAVE YOUR WAY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OUR HEARTS ARE OPEN WIDE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TO SEE THE GLORY OF OUR GOD</a:t>
            </a:r>
            <a:endParaRPr dirty="0"/>
          </a:p>
        </p:txBody>
      </p:sp>
      <p:sp>
        <p:nvSpPr>
          <p:cNvPr id="2004" name="Google Shape;2004;p3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p322"/>
          <p:cNvSpPr txBox="1">
            <a:spLocks noGrp="1"/>
          </p:cNvSpPr>
          <p:nvPr>
            <p:ph type="body" idx="1"/>
          </p:nvPr>
        </p:nvSpPr>
        <p:spPr>
          <a:xfrm>
            <a:off x="3009900" y="1522413"/>
            <a:ext cx="61722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WE WORSHIP YOU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WORSHIP YOU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WORSHIP YOU JESUS(X2)</a:t>
            </a:r>
            <a:br>
              <a:rPr lang="en-US" sz="4400" b="1">
                <a:solidFill>
                  <a:schemeClr val="dk1"/>
                </a:solidFill>
              </a:rPr>
            </a:br>
            <a:br>
              <a:rPr lang="en-US" sz="4400" b="1">
                <a:solidFill>
                  <a:schemeClr val="dk1"/>
                </a:solidFill>
              </a:rPr>
            </a:b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2011" name="Google Shape;2011;p3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p323"/>
          <p:cNvSpPr txBox="1">
            <a:spLocks noGrp="1"/>
          </p:cNvSpPr>
          <p:nvPr>
            <p:ph type="body" idx="1"/>
          </p:nvPr>
        </p:nvSpPr>
        <p:spPr>
          <a:xfrm>
            <a:off x="3009900" y="1522413"/>
            <a:ext cx="61722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HALLELUJAH, HALLELUJAH,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HALLELUJAH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JESU X2</a:t>
            </a:r>
            <a:endParaRPr/>
          </a:p>
        </p:txBody>
      </p:sp>
      <p:sp>
        <p:nvSpPr>
          <p:cNvPr id="2018" name="Google Shape;2018;p3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" name="Google Shape;2024;p324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</a:rPr>
              <a:t>YOU ARE HOLY</a:t>
            </a:r>
            <a:endParaRPr b="1" u="sng">
              <a:solidFill>
                <a:schemeClr val="accent5"/>
              </a:solidFill>
            </a:endParaRPr>
          </a:p>
        </p:txBody>
      </p:sp>
      <p:sp>
        <p:nvSpPr>
          <p:cNvPr id="2025" name="Google Shape;2025;p324"/>
          <p:cNvSpPr txBox="1">
            <a:spLocks noGrp="1"/>
          </p:cNvSpPr>
          <p:nvPr>
            <p:ph type="body" idx="1"/>
          </p:nvPr>
        </p:nvSpPr>
        <p:spPr>
          <a:xfrm>
            <a:off x="1371600" y="1543052"/>
            <a:ext cx="960120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YOU ARE HOLY, HOLY,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LORD THERE IS NONE LIKE YOU,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 YOU ARE HOLY, HOLY,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GLORY TO YOU ALONE</a:t>
            </a:r>
            <a:endParaRPr dirty="0"/>
          </a:p>
        </p:txBody>
      </p:sp>
      <p:sp>
        <p:nvSpPr>
          <p:cNvPr id="2026" name="Google Shape;2026;p3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p325"/>
          <p:cNvSpPr txBox="1">
            <a:spLocks noGrp="1"/>
          </p:cNvSpPr>
          <p:nvPr>
            <p:ph type="body" idx="1"/>
          </p:nvPr>
        </p:nvSpPr>
        <p:spPr>
          <a:xfrm>
            <a:off x="256032" y="1394396"/>
            <a:ext cx="10607040" cy="4713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SING YOUR PRAISES FOREVER,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DEEPER IN LOVE WITH YOU,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HERE IN YOUR COURTS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WHERE AM CLOSE TO YOUR THRONE,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I’VE FOUND WHERE I BELONG</a:t>
            </a:r>
            <a:endParaRPr/>
          </a:p>
        </p:txBody>
      </p:sp>
      <p:sp>
        <p:nvSpPr>
          <p:cNvPr id="2033" name="Google Shape;2033;p3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p326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</a:rPr>
              <a:t>FATHER WE DECLARE</a:t>
            </a:r>
            <a:endParaRPr b="1" u="sng">
              <a:solidFill>
                <a:schemeClr val="accent5"/>
              </a:solidFill>
            </a:endParaRPr>
          </a:p>
        </p:txBody>
      </p:sp>
      <p:sp>
        <p:nvSpPr>
          <p:cNvPr id="2040" name="Google Shape;2040;p326"/>
          <p:cNvSpPr txBox="1">
            <a:spLocks noGrp="1"/>
          </p:cNvSpPr>
          <p:nvPr>
            <p:ph type="body" idx="1"/>
          </p:nvPr>
        </p:nvSpPr>
        <p:spPr>
          <a:xfrm>
            <a:off x="452582" y="1543051"/>
            <a:ext cx="11425382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WE WILL SAY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THAT YOU ARE GOOD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ALL THE MIRACLES YOU’VE DONE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HAVE BROUGHT US JOY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2041" name="Google Shape;2041;p3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p327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902577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 WE ARE CHANGED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ALL THE HOPE WE HAVE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PLACE IN YOU RIGHT NOW</a:t>
            </a:r>
            <a:endParaRPr/>
          </a:p>
        </p:txBody>
      </p:sp>
      <p:sp>
        <p:nvSpPr>
          <p:cNvPr id="2048" name="Google Shape;2048;p3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Google Shape;2054;p328"/>
          <p:cNvSpPr txBox="1">
            <a:spLocks noGrp="1"/>
          </p:cNvSpPr>
          <p:nvPr>
            <p:ph type="body" idx="1"/>
          </p:nvPr>
        </p:nvSpPr>
        <p:spPr>
          <a:xfrm>
            <a:off x="979055" y="1522730"/>
            <a:ext cx="1058487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FATHER WE DECLARE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THAT WE LOVE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DECLARE OUR EVERLASTING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LOVE FOR YOU X2</a:t>
            </a:r>
            <a:endParaRPr/>
          </a:p>
        </p:txBody>
      </p:sp>
      <p:sp>
        <p:nvSpPr>
          <p:cNvPr id="2055" name="Google Shape;2055;p3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p329"/>
          <p:cNvSpPr txBox="1">
            <a:spLocks noGrp="1"/>
          </p:cNvSpPr>
          <p:nvPr>
            <p:ph type="body" idx="1"/>
          </p:nvPr>
        </p:nvSpPr>
        <p:spPr>
          <a:xfrm>
            <a:off x="1089890" y="1522730"/>
            <a:ext cx="10243127" cy="4545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LIFT UP OUR EYES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ABOVE THE TROUBLES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IN OUR LAND AND TOGETHER WE STAND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DECLARE YOU AS KING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062" name="Google Shape;2062;p3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 dirty="0"/>
              <a:t>ASIYESHINDWA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/>
              <a:t>ASIYESHINDWA</a:t>
            </a:r>
            <a:br>
              <a:rPr lang="en-US" b="1" dirty="0"/>
            </a:br>
            <a:r>
              <a:rPr lang="en-US" b="1" dirty="0"/>
              <a:t>MI-LELE</a:t>
            </a:r>
            <a:endParaRPr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30"/>
          <p:cNvSpPr txBox="1">
            <a:spLocks noGrp="1"/>
          </p:cNvSpPr>
          <p:nvPr>
            <p:ph type="body" idx="1"/>
          </p:nvPr>
        </p:nvSpPr>
        <p:spPr>
          <a:xfrm>
            <a:off x="1108364" y="1522730"/>
            <a:ext cx="10095345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IN TIMES LIKE THESE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 CHOOSE TO PRAISE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FOR IT'S YOU </a:t>
            </a:r>
            <a:endParaRPr/>
          </a:p>
        </p:txBody>
      </p:sp>
      <p:sp>
        <p:nvSpPr>
          <p:cNvPr id="2069" name="Google Shape;2069;p3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p331"/>
          <p:cNvSpPr txBox="1">
            <a:spLocks noGrp="1"/>
          </p:cNvSpPr>
          <p:nvPr>
            <p:ph type="body" idx="1"/>
          </p:nvPr>
        </p:nvSpPr>
        <p:spPr>
          <a:xfrm>
            <a:off x="554182" y="1522730"/>
            <a:ext cx="1105592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IT'S YOU WHO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REALLY MATTERS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 ARE WORTHY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OF ALL PRAISE</a:t>
            </a:r>
            <a:endParaRPr/>
          </a:p>
        </p:txBody>
      </p:sp>
      <p:sp>
        <p:nvSpPr>
          <p:cNvPr id="2076" name="Google Shape;2076;p3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32"/>
          <p:cNvSpPr txBox="1">
            <a:spLocks noGrp="1"/>
          </p:cNvSpPr>
          <p:nvPr>
            <p:ph type="body" idx="1"/>
          </p:nvPr>
        </p:nvSpPr>
        <p:spPr>
          <a:xfrm>
            <a:off x="637309" y="1522730"/>
            <a:ext cx="1098203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WE WILL SAY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THAT YOU ARE GOOD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ALL THE MIRACLES YOU’VE DONE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HAVE BROUGHT US JOY</a:t>
            </a:r>
            <a:endParaRPr/>
          </a:p>
        </p:txBody>
      </p:sp>
      <p:sp>
        <p:nvSpPr>
          <p:cNvPr id="2083" name="Google Shape;2083;p3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p333"/>
          <p:cNvSpPr txBox="1">
            <a:spLocks noGrp="1"/>
          </p:cNvSpPr>
          <p:nvPr>
            <p:ph type="body" idx="1"/>
          </p:nvPr>
        </p:nvSpPr>
        <p:spPr>
          <a:xfrm>
            <a:off x="729673" y="1522730"/>
            <a:ext cx="107696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 WE ARE CHANGED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ALL THE HOPE WE HAVE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PLACE IN YOU RIGHT NOW</a:t>
            </a:r>
            <a:endParaRPr/>
          </a:p>
        </p:txBody>
      </p:sp>
      <p:sp>
        <p:nvSpPr>
          <p:cNvPr id="2090" name="Google Shape;2090;p3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" name="Google Shape;2096;p334"/>
          <p:cNvSpPr txBox="1">
            <a:spLocks noGrp="1"/>
          </p:cNvSpPr>
          <p:nvPr>
            <p:ph type="body" idx="1"/>
          </p:nvPr>
        </p:nvSpPr>
        <p:spPr>
          <a:xfrm>
            <a:off x="822036" y="1522730"/>
            <a:ext cx="1054792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FATHER WE DECLARE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THAT WE LOVE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DECLARE OUR EVERLASTING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LOVE FOR YOU X2</a:t>
            </a:r>
            <a:endParaRPr/>
          </a:p>
        </p:txBody>
      </p:sp>
      <p:sp>
        <p:nvSpPr>
          <p:cNvPr id="2097" name="Google Shape;2097;p3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335"/>
          <p:cNvSpPr txBox="1">
            <a:spLocks noGrp="1"/>
          </p:cNvSpPr>
          <p:nvPr>
            <p:ph type="body" idx="1"/>
          </p:nvPr>
        </p:nvSpPr>
        <p:spPr>
          <a:xfrm>
            <a:off x="1043708" y="1522730"/>
            <a:ext cx="1033549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WE LIFT OUR HANDS TO THE GREAT I AM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WHO WAS AND WHO IS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AND IS TO COME</a:t>
            </a:r>
            <a:endParaRPr dirty="0"/>
          </a:p>
        </p:txBody>
      </p:sp>
      <p:sp>
        <p:nvSpPr>
          <p:cNvPr id="2104" name="Google Shape;2104;p3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p336"/>
          <p:cNvSpPr txBox="1">
            <a:spLocks noGrp="1"/>
          </p:cNvSpPr>
          <p:nvPr>
            <p:ph type="body" idx="1"/>
          </p:nvPr>
        </p:nvSpPr>
        <p:spPr>
          <a:xfrm>
            <a:off x="1043708" y="1522730"/>
            <a:ext cx="1033549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LIFT OUR HANDS TO THE GREAT I AM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WHO CAN COMPARE WITH YOU</a:t>
            </a:r>
            <a:endParaRPr/>
          </a:p>
        </p:txBody>
      </p:sp>
      <p:sp>
        <p:nvSpPr>
          <p:cNvPr id="2111" name="Google Shape;2111;p3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Google Shape;2117;p337"/>
          <p:cNvSpPr txBox="1">
            <a:spLocks noGrp="1"/>
          </p:cNvSpPr>
          <p:nvPr>
            <p:ph type="body" idx="1"/>
          </p:nvPr>
        </p:nvSpPr>
        <p:spPr>
          <a:xfrm>
            <a:off x="350982" y="1522730"/>
            <a:ext cx="1130530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FATHER WE DECLARE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THAT WE LOVE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DECLARE OUR EVERLASTING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LOVE FOR YOU X2</a:t>
            </a:r>
            <a:endParaRPr/>
          </a:p>
        </p:txBody>
      </p:sp>
      <p:sp>
        <p:nvSpPr>
          <p:cNvPr id="2118" name="Google Shape;2118;p3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p338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>
                <a:solidFill>
                  <a:schemeClr val="accent5"/>
                </a:solidFill>
              </a:rPr>
              <a:t> </a:t>
            </a:r>
            <a:r>
              <a:rPr lang="en-US" b="1" u="sng">
                <a:solidFill>
                  <a:schemeClr val="accent5"/>
                </a:solidFill>
              </a:rPr>
              <a:t>BLESSED BE THE LORD</a:t>
            </a:r>
            <a:r>
              <a:rPr lang="en-US" b="1">
                <a:solidFill>
                  <a:schemeClr val="accent5"/>
                </a:solidFill>
              </a:rPr>
              <a:t> A</a:t>
            </a:r>
            <a:endParaRPr b="1" u="sng">
              <a:solidFill>
                <a:schemeClr val="accent5"/>
              </a:solidFill>
            </a:endParaRPr>
          </a:p>
        </p:txBody>
      </p:sp>
      <p:sp>
        <p:nvSpPr>
          <p:cNvPr id="2125" name="Google Shape;2125;p338"/>
          <p:cNvSpPr txBox="1">
            <a:spLocks noGrp="1"/>
          </p:cNvSpPr>
          <p:nvPr>
            <p:ph type="body" idx="1"/>
          </p:nvPr>
        </p:nvSpPr>
        <p:spPr>
          <a:xfrm>
            <a:off x="1493520" y="1543051"/>
            <a:ext cx="873252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FATHER IN HEAVEN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HOW WE LOVE YOU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 LIFT YOUR NAME IN ALL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EARTH</a:t>
            </a:r>
            <a:endParaRPr/>
          </a:p>
        </p:txBody>
      </p:sp>
      <p:sp>
        <p:nvSpPr>
          <p:cNvPr id="2126" name="Google Shape;2126;p3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p339"/>
          <p:cNvSpPr txBox="1">
            <a:spLocks noGrp="1"/>
          </p:cNvSpPr>
          <p:nvPr>
            <p:ph type="body" idx="1"/>
          </p:nvPr>
        </p:nvSpPr>
        <p:spPr>
          <a:xfrm>
            <a:off x="951344" y="1522730"/>
            <a:ext cx="1033549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MAY YOUR KINGDOM BE ESTABLISHED IN OUR PRAISES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AS YOUR PEOPLE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DECLARE YOUR MIGHTY WORKS</a:t>
            </a:r>
            <a:endParaRPr/>
          </a:p>
        </p:txBody>
      </p:sp>
      <p:sp>
        <p:nvSpPr>
          <p:cNvPr id="2133" name="Google Shape;2133;p3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4"/>
          <p:cNvSpPr txBox="1">
            <a:spLocks noGrp="1"/>
          </p:cNvSpPr>
          <p:nvPr>
            <p:ph type="body" idx="1"/>
          </p:nvPr>
        </p:nvSpPr>
        <p:spPr>
          <a:xfrm>
            <a:off x="766618" y="1524000"/>
            <a:ext cx="10723418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 dirty="0"/>
              <a:t>TUNAYE MUNGU ASIYESHINDWA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/>
              <a:t>TUNAYE MUNGU ASIYESHINDWA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/>
              <a:t>TUNAYE MUNGU ASIYESHINDWA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p340"/>
          <p:cNvSpPr txBox="1">
            <a:spLocks noGrp="1"/>
          </p:cNvSpPr>
          <p:nvPr>
            <p:ph type="body" idx="1"/>
          </p:nvPr>
        </p:nvSpPr>
        <p:spPr>
          <a:xfrm>
            <a:off x="969818" y="1522730"/>
            <a:ext cx="1027083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BLESSED BE THE LORD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GOD ALMIGHTY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WHO WAS AND IS AND IS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COME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140" name="Google Shape;2140;p3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p341"/>
          <p:cNvSpPr txBox="1">
            <a:spLocks noGrp="1"/>
          </p:cNvSpPr>
          <p:nvPr>
            <p:ph type="body" idx="1"/>
          </p:nvPr>
        </p:nvSpPr>
        <p:spPr>
          <a:xfrm>
            <a:off x="1126836" y="1522730"/>
            <a:ext cx="1011381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BLESSED BE THE LORD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GOD ALMIGHTY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WHO REIGNS FOREVER MORE</a:t>
            </a:r>
            <a:endParaRPr/>
          </a:p>
        </p:txBody>
      </p:sp>
      <p:sp>
        <p:nvSpPr>
          <p:cNvPr id="2147" name="Google Shape;2147;p3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" name="Google Shape;2153;p342"/>
          <p:cNvSpPr txBox="1">
            <a:spLocks noGrp="1"/>
          </p:cNvSpPr>
          <p:nvPr>
            <p:ph type="title"/>
          </p:nvPr>
        </p:nvSpPr>
        <p:spPr>
          <a:xfrm>
            <a:off x="572655" y="185420"/>
            <a:ext cx="11065163" cy="132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</a:rPr>
              <a:t>SALVATION BELONGS TO OUR GOD </a:t>
            </a:r>
            <a:r>
              <a:rPr lang="en-US" b="1">
                <a:solidFill>
                  <a:schemeClr val="accent5"/>
                </a:solidFill>
              </a:rPr>
              <a:t>G</a:t>
            </a:r>
            <a:endParaRPr b="1" u="sng">
              <a:solidFill>
                <a:schemeClr val="accent5"/>
              </a:solidFill>
            </a:endParaRPr>
          </a:p>
        </p:txBody>
      </p:sp>
      <p:sp>
        <p:nvSpPr>
          <p:cNvPr id="2154" name="Google Shape;2154;p342"/>
          <p:cNvSpPr txBox="1">
            <a:spLocks noGrp="1"/>
          </p:cNvSpPr>
          <p:nvPr>
            <p:ph type="body" idx="1"/>
          </p:nvPr>
        </p:nvSpPr>
        <p:spPr>
          <a:xfrm>
            <a:off x="849745" y="1543051"/>
            <a:ext cx="10603346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SALVATION BELONGS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TO OUR GOD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WHO SITS UPON THE THRONE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UNTO THE LAMB</a:t>
            </a:r>
            <a:endParaRPr/>
          </a:p>
        </p:txBody>
      </p:sp>
      <p:sp>
        <p:nvSpPr>
          <p:cNvPr id="2155" name="Google Shape;2155;p3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343"/>
          <p:cNvSpPr txBox="1">
            <a:spLocks noGrp="1"/>
          </p:cNvSpPr>
          <p:nvPr>
            <p:ph type="body" idx="1"/>
          </p:nvPr>
        </p:nvSpPr>
        <p:spPr>
          <a:xfrm>
            <a:off x="692727" y="1522730"/>
            <a:ext cx="104186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PRAISE AND GLORY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WISDOM AND THANKS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HONOR AND POWER AND STRENGTH</a:t>
            </a:r>
            <a:endParaRPr dirty="0"/>
          </a:p>
        </p:txBody>
      </p:sp>
      <p:sp>
        <p:nvSpPr>
          <p:cNvPr id="2162" name="Google Shape;2162;p3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44"/>
          <p:cNvSpPr txBox="1">
            <a:spLocks noGrp="1"/>
          </p:cNvSpPr>
          <p:nvPr>
            <p:ph type="body" idx="1"/>
          </p:nvPr>
        </p:nvSpPr>
        <p:spPr>
          <a:xfrm>
            <a:off x="434109" y="1522730"/>
            <a:ext cx="1091738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BE TO OUR GOD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FOREVER AND EVER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X3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AMEN..</a:t>
            </a:r>
            <a:endParaRPr/>
          </a:p>
        </p:txBody>
      </p:sp>
      <p:sp>
        <p:nvSpPr>
          <p:cNvPr id="2169" name="Google Shape;2169;p3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p345"/>
          <p:cNvSpPr txBox="1">
            <a:spLocks noGrp="1"/>
          </p:cNvSpPr>
          <p:nvPr>
            <p:ph type="body" idx="1"/>
          </p:nvPr>
        </p:nvSpPr>
        <p:spPr>
          <a:xfrm>
            <a:off x="461818" y="1522730"/>
            <a:ext cx="1130530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WE THE REDEEMED SHALL BE STRONG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IN PURPOSE AND UNITY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DECLARING ALOUD…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176" name="Google Shape;2176;p3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p346"/>
          <p:cNvSpPr txBox="1">
            <a:spLocks noGrp="1"/>
          </p:cNvSpPr>
          <p:nvPr>
            <p:ph type="body" idx="1"/>
          </p:nvPr>
        </p:nvSpPr>
        <p:spPr>
          <a:xfrm>
            <a:off x="877455" y="1522730"/>
            <a:ext cx="104925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 PRAISE AND GLORY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WISDOM AND THANKS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HONOR AND POWER AND STRENGTH</a:t>
            </a:r>
            <a:endParaRPr dirty="0"/>
          </a:p>
        </p:txBody>
      </p:sp>
      <p:sp>
        <p:nvSpPr>
          <p:cNvPr id="2183" name="Google Shape;2183;p3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9" name="Google Shape;2189;p347"/>
          <p:cNvSpPr txBox="1">
            <a:spLocks noGrp="1"/>
          </p:cNvSpPr>
          <p:nvPr>
            <p:ph type="body" idx="1"/>
          </p:nvPr>
        </p:nvSpPr>
        <p:spPr>
          <a:xfrm>
            <a:off x="1080655" y="1522730"/>
            <a:ext cx="1028007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BE TO OUR GOD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FOREVER AND EVER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X3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AMEN..</a:t>
            </a:r>
            <a:endParaRPr/>
          </a:p>
        </p:txBody>
      </p:sp>
      <p:sp>
        <p:nvSpPr>
          <p:cNvPr id="2190" name="Google Shape;2190;p3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348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</a:rPr>
              <a:t>MUNGU YU MWEMA</a:t>
            </a:r>
            <a:r>
              <a:rPr lang="en-US" b="1">
                <a:solidFill>
                  <a:schemeClr val="accent5"/>
                </a:solidFill>
              </a:rPr>
              <a:t> D</a:t>
            </a:r>
            <a:endParaRPr b="1" u="sng">
              <a:solidFill>
                <a:schemeClr val="accent5"/>
              </a:solidFill>
            </a:endParaRPr>
          </a:p>
        </p:txBody>
      </p:sp>
      <p:sp>
        <p:nvSpPr>
          <p:cNvPr id="2197" name="Google Shape;2197;p348"/>
          <p:cNvSpPr txBox="1">
            <a:spLocks noGrp="1"/>
          </p:cNvSpPr>
          <p:nvPr>
            <p:ph type="body" idx="1"/>
          </p:nvPr>
        </p:nvSpPr>
        <p:spPr>
          <a:xfrm>
            <a:off x="1493520" y="1543051"/>
            <a:ext cx="873252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MUNGU YU MWEMA  AMETENDA MEMA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ROHO YANGU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IMSIFU BWANA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2198" name="Google Shape;2198;p3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4" name="Google Shape;2204;p349"/>
          <p:cNvSpPr txBox="1">
            <a:spLocks noGrp="1"/>
          </p:cNvSpPr>
          <p:nvPr>
            <p:ph type="body" idx="1"/>
          </p:nvPr>
        </p:nvSpPr>
        <p:spPr>
          <a:xfrm>
            <a:off x="1191491" y="1522730"/>
            <a:ext cx="1006763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IMSIFU BWANA,IMSIFU BWANA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IMTUKUZE……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IMWINUE…….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2205" name="Google Shape;2205;p3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ASIYESHINDWA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ASIYESHINDWA</a:t>
            </a:r>
            <a:br>
              <a:rPr lang="en-US" b="1"/>
            </a:br>
            <a:r>
              <a:rPr lang="en-US" b="1"/>
              <a:t>MI-LELE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p350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2E663E"/>
                </a:solidFill>
              </a:rPr>
              <a:t>GOD IS GOOD </a:t>
            </a:r>
            <a:endParaRPr u="sng">
              <a:solidFill>
                <a:srgbClr val="2E663E"/>
              </a:solidFill>
            </a:endParaRPr>
          </a:p>
        </p:txBody>
      </p:sp>
      <p:sp>
        <p:nvSpPr>
          <p:cNvPr id="2211" name="Google Shape;2211;p350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GOD IS GOOD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HE HAS DONE ME WELL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MY SOUL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ARISE AND PRAISE THE LORD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/>
          </a:p>
        </p:txBody>
      </p:sp>
    </p:spTree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" name="Google Shape;2217;p351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ARISE AND PRAISE THE LORD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ARISE AND PRAISE THE LORD</a:t>
            </a:r>
            <a:endParaRPr/>
          </a:p>
        </p:txBody>
      </p:sp>
      <p:sp>
        <p:nvSpPr>
          <p:cNvPr id="2218" name="Google Shape;2218;p3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352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</a:rPr>
              <a:t>I GIVE MYSELF AWAY</a:t>
            </a:r>
            <a:endParaRPr b="1" u="sng">
              <a:solidFill>
                <a:schemeClr val="accent5"/>
              </a:solidFill>
            </a:endParaRPr>
          </a:p>
        </p:txBody>
      </p:sp>
      <p:sp>
        <p:nvSpPr>
          <p:cNvPr id="2225" name="Google Shape;2225;p352"/>
          <p:cNvSpPr txBox="1">
            <a:spLocks noGrp="1"/>
          </p:cNvSpPr>
          <p:nvPr>
            <p:ph type="body" idx="1"/>
          </p:nvPr>
        </p:nvSpPr>
        <p:spPr>
          <a:xfrm>
            <a:off x="1493520" y="1543051"/>
            <a:ext cx="873252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GIVE MYSELF AWAY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GIVE MYSELF AWAY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SO YOU CAN USE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2226" name="Google Shape;2226;p3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p353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HERE I AM, HERE I STAND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MY LIFE IS IN YOUR HANDS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AM LONGING TO SEE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 YOUR DESIRE REVEALED IN 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2233" name="Google Shape;2233;p3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" name="Google Shape;2239;p354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GIVE MYSELF AWAY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GIVE MYSELF AWAY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SO YOU CAN USE 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2240" name="Google Shape;2240;p3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p355"/>
          <p:cNvSpPr txBox="1">
            <a:spLocks noGrp="1"/>
          </p:cNvSpPr>
          <p:nvPr>
            <p:ph type="body" idx="1"/>
          </p:nvPr>
        </p:nvSpPr>
        <p:spPr>
          <a:xfrm>
            <a:off x="1152144" y="1522730"/>
            <a:ext cx="996696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TAKE MY HEART, TAKE MY LIFE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AS A LIVING SACRIFICE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ALL MY DREAMS, ALL MY PLANS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LORD I PLACE THEM IN YOUR HANDS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</p:txBody>
      </p:sp>
      <p:sp>
        <p:nvSpPr>
          <p:cNvPr id="2247" name="Google Shape;2247;p3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" name="Google Shape;2253;p356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MY LIFE IS NOT MY OWN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TO YOU I BELONG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GIVE MYSELF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GIVE MYSELF TO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2254" name="Google Shape;2254;p3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p357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GIVE MYSELF AWAY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GIVE MYSELF AWAY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SO YOU CAN USE ME</a:t>
            </a:r>
            <a:endParaRPr/>
          </a:p>
        </p:txBody>
      </p:sp>
      <p:sp>
        <p:nvSpPr>
          <p:cNvPr id="2261" name="Google Shape;2261;p3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p358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BABA YETU</a:t>
            </a:r>
            <a:endParaRPr b="1"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8" name="Google Shape;2268;p358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BABA YETU WA MBINGUNI,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TUNALETA SIFA KWAKO,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WEWE HULINGANISHWI NA YEYOTE DUNIANI.  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269" name="Google Shape;2269;p3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p359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MBINGU NA NCHI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ZAKUSIFU,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JUA NA MWEZI VYAKUTUKUZA, 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276" name="Google Shape;2276;p3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6600"/>
              <a:buFont typeface="Calibri"/>
              <a:buNone/>
            </a:pPr>
            <a:r>
              <a:rPr lang="en-US" sz="6600" b="1" u="sng" dirty="0">
                <a:solidFill>
                  <a:srgbClr val="318B71"/>
                </a:solidFill>
              </a:rPr>
              <a:t>COME INTO HIS PRESENCE</a:t>
            </a:r>
            <a:endParaRPr dirty="0"/>
          </a:p>
        </p:txBody>
      </p:sp>
      <p:sp>
        <p:nvSpPr>
          <p:cNvPr id="269" name="Google Shape;269;p36"/>
          <p:cNvSpPr txBox="1">
            <a:spLocks noGrp="1"/>
          </p:cNvSpPr>
          <p:nvPr>
            <p:ph type="body" idx="1"/>
          </p:nvPr>
        </p:nvSpPr>
        <p:spPr>
          <a:xfrm>
            <a:off x="692726" y="1514766"/>
            <a:ext cx="10797309" cy="4202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COME INTO HIS PRESENCE WITH THANKSGIVING IN YOUR HEART,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AND GIVE HIM PRAISE (X2)</a:t>
            </a:r>
            <a:endParaRPr dirty="0"/>
          </a:p>
        </p:txBody>
      </p:sp>
    </p:spTree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" name="Google Shape;2282;p360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WANYAMA WA PORI,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NDEGE WA ANGANI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SIFA TELE-KWAKO BWANA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283" name="Google Shape;2283;p3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9" name="Google Shape;2289;p361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HOYEE, SIFA ZETU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HOYEE, NI ZAKO ZOTE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HOYEE, USIFIWE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HOYEE, MILELE BWANA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290" name="Google Shape;2290;p3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6" name="Google Shape;2296;p362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TUKIOMBA KWAKO BABA,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SIKIO LAKO LI WAZI KWETU,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MACHO YAKO YATUONA,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SISI-WATOTO WAKO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297" name="Google Shape;2297;p3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3" name="Google Shape;2303;p363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ULIMTOA YESU,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MWANA WAKO WA PEKEE,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ALIKUFA MSALABANI,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 SASA-TUKO HURU</a:t>
            </a:r>
            <a:endParaRPr dirty="0"/>
          </a:p>
        </p:txBody>
      </p:sp>
      <p:sp>
        <p:nvSpPr>
          <p:cNvPr id="2304" name="Google Shape;2304;p3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364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SINA MUNGU MWINGINE</a:t>
            </a:r>
            <a:r>
              <a:rPr lang="en-US" b="1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D</a:t>
            </a:r>
            <a:endParaRPr b="1"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1" name="Google Shape;2311;p364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SINA MUNGU MWINGINE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WAKUMTEGEMEA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MBINGUNI NA DUNIANI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HAPANA MWINGINE</a:t>
            </a:r>
            <a:endParaRPr/>
          </a:p>
        </p:txBody>
      </p:sp>
      <p:sp>
        <p:nvSpPr>
          <p:cNvPr id="2312" name="Google Shape;2312;p3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" name="Google Shape;2318;p365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SINA CHAKUPENDEZA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WALA CHA FAIDA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ILA WEWE BWANA WANGU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MUNGU WA MILELE</a:t>
            </a:r>
            <a:endParaRPr/>
          </a:p>
        </p:txBody>
      </p:sp>
      <p:sp>
        <p:nvSpPr>
          <p:cNvPr id="2319" name="Google Shape;2319;p3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Google Shape;2325;p366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MWILI NA MOYO WANGU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ZAWEZA ZIMIA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ILA MUNGU NDIYE NGUVU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YA UHAI WANGU</a:t>
            </a:r>
            <a:endParaRPr/>
          </a:p>
        </p:txBody>
      </p:sp>
      <p:sp>
        <p:nvSpPr>
          <p:cNvPr id="2326" name="Google Shape;2326;p3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2" name="Google Shape;2332;p367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YEYE SEHEMU YANGU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MILELE DAIMA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NITAINGIA HEMA YAKE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NA SIFA ZAKE KUU </a:t>
            </a:r>
            <a:endParaRPr dirty="0"/>
          </a:p>
        </p:txBody>
      </p:sp>
      <p:sp>
        <p:nvSpPr>
          <p:cNvPr id="2333" name="Google Shape;2333;p3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36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NI NANI MWINGINE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AJAZAYE ROHO YANGU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NA KUNIPA RAHA KAMILI</a:t>
            </a:r>
            <a:endParaRPr/>
          </a:p>
        </p:txBody>
      </p:sp>
      <p:sp>
        <p:nvSpPr>
          <p:cNvPr id="2340" name="Google Shape;2340;p3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8449-5105-450A-801D-41B2C38DE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PAMOJA NA WEWE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15F46-9581-4A4D-A0B0-FDCE954F4C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BWANA U SEHEMU YANGU RAFIKI YANGU WEWE,</a:t>
            </a:r>
          </a:p>
          <a:p>
            <a:r>
              <a:rPr lang="en-US" dirty="0"/>
              <a:t>KATIKA SAFARI YANGU; TATEMBEA NA WEWE</a:t>
            </a:r>
          </a:p>
        </p:txBody>
      </p:sp>
    </p:spTree>
    <p:extLst>
      <p:ext uri="{BB962C8B-B14F-4D97-AF65-F5344CB8AC3E}">
        <p14:creationId xmlns:p14="http://schemas.microsoft.com/office/powerpoint/2010/main" val="8829402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COME INTO HIS PRESENCE WITH THANKSGIVING IN YOUR HEART, 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YOUR VOICES RAISE (X2)</a:t>
            </a:r>
            <a:endParaRPr dirty="0"/>
          </a:p>
        </p:txBody>
      </p:sp>
    </p:spTree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36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PAMOJA NA WEWE (X2)</a:t>
            </a:r>
            <a:endParaRPr lang="en-GB" sz="5400" dirty="0"/>
          </a:p>
          <a:p>
            <a:pPr marL="91438" lvl="0" indent="-91438">
              <a:spcBef>
                <a:spcPts val="0"/>
              </a:spcBef>
              <a:buSzPts val="5400"/>
              <a:buNone/>
            </a:pPr>
            <a:endParaRPr lang="pl-PL" sz="5400" dirty="0"/>
          </a:p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KATIKA SAFARI YANGU, TATEMBEA NA WEWE.</a:t>
            </a:r>
            <a:endParaRPr lang="pl-PL" dirty="0"/>
          </a:p>
        </p:txBody>
      </p:sp>
      <p:sp>
        <p:nvSpPr>
          <p:cNvPr id="2340" name="Google Shape;2340;p3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01743067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36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MALI HAPA SIKUTAKA; </a:t>
            </a:r>
            <a:endParaRPr lang="en-GB" sz="5400" dirty="0"/>
          </a:p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ILI NIHESHIMIWE;</a:t>
            </a:r>
          </a:p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NA YANIKUTE MASHAKA, SAWASAWA NA WEWE</a:t>
            </a:r>
            <a:endParaRPr lang="pl-PL" dirty="0"/>
          </a:p>
        </p:txBody>
      </p:sp>
      <p:sp>
        <p:nvSpPr>
          <p:cNvPr id="2340" name="Google Shape;2340;p3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6910305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36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PAMOJA NA WEWE (X2)</a:t>
            </a:r>
            <a:endParaRPr lang="en-GB" sz="5400" dirty="0"/>
          </a:p>
          <a:p>
            <a:pPr marL="91438" lvl="0" indent="-91438">
              <a:spcBef>
                <a:spcPts val="0"/>
              </a:spcBef>
              <a:buSzPts val="5400"/>
              <a:buNone/>
            </a:pPr>
            <a:endParaRPr lang="pl-PL" sz="5400" dirty="0"/>
          </a:p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KATIKA SAFARI YANGU, TATEMBEA NA WEWE.</a:t>
            </a:r>
            <a:endParaRPr lang="pl-PL" dirty="0"/>
          </a:p>
        </p:txBody>
      </p:sp>
      <p:sp>
        <p:nvSpPr>
          <p:cNvPr id="2340" name="Google Shape;2340;p3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4280405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36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NIONGOZE SAFARINI, </a:t>
            </a:r>
            <a:endParaRPr lang="en-GB" sz="5400" dirty="0"/>
          </a:p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MBELE UNICHUKUE;</a:t>
            </a:r>
          </a:p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MLANGONI MWA MBINGUNI, NIINGIE NA WEWE.</a:t>
            </a:r>
            <a:endParaRPr lang="pl-PL" dirty="0"/>
          </a:p>
        </p:txBody>
      </p:sp>
      <p:sp>
        <p:nvSpPr>
          <p:cNvPr id="2340" name="Google Shape;2340;p3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63901516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36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PAMOJA NA WEWE (X2)</a:t>
            </a:r>
            <a:endParaRPr lang="en-GB" sz="5400" dirty="0"/>
          </a:p>
          <a:p>
            <a:pPr marL="91438" lvl="0" indent="-91438">
              <a:spcBef>
                <a:spcPts val="0"/>
              </a:spcBef>
              <a:buSzPts val="5400"/>
              <a:buNone/>
            </a:pPr>
            <a:endParaRPr lang="pl-PL" sz="5400" dirty="0"/>
          </a:p>
          <a:p>
            <a:pPr marL="91438" lvl="0" indent="-91438">
              <a:spcBef>
                <a:spcPts val="0"/>
              </a:spcBef>
              <a:buSzPts val="5400"/>
              <a:buNone/>
            </a:pPr>
            <a:r>
              <a:rPr lang="pl-PL" sz="5400" dirty="0"/>
              <a:t>KATIKA SAFARI YANGU, TATEMBEA NA WEWE.</a:t>
            </a:r>
            <a:endParaRPr lang="pl-PL" dirty="0"/>
          </a:p>
        </p:txBody>
      </p:sp>
      <p:sp>
        <p:nvSpPr>
          <p:cNvPr id="2340" name="Google Shape;2340;p3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82953692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p369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HOLINESS</a:t>
            </a:r>
            <a:r>
              <a:rPr lang="en-US" b="1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D</a:t>
            </a:r>
            <a:endParaRPr b="1" u="sng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7" name="Google Shape;2347;p369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HOLINESS, HOLINESS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IS WHAT I LONG FOR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HOLINESS, IS WHAT I NEED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348" name="Google Shape;2348;p3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p370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HOLINESS, HOLINESS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IS WHAT YOU WANT FROM ME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355" name="Google Shape;2355;p3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71"/>
          <p:cNvSpPr txBox="1">
            <a:spLocks noGrp="1"/>
          </p:cNvSpPr>
          <p:nvPr>
            <p:ph type="body" idx="1"/>
          </p:nvPr>
        </p:nvSpPr>
        <p:spPr>
          <a:xfrm>
            <a:off x="1145309" y="1522730"/>
            <a:ext cx="10076873" cy="414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TAKE MY HEART AND 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TAKE MY MIND TRANSFORM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TAKE MY WILL CONFORM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YOURS, TO YOURS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OH LORD X2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362" name="Google Shape;2362;p3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372"/>
          <p:cNvSpPr txBox="1">
            <a:spLocks noGrp="1"/>
          </p:cNvSpPr>
          <p:nvPr>
            <p:ph type="body" idx="1"/>
          </p:nvPr>
        </p:nvSpPr>
        <p:spPr>
          <a:xfrm>
            <a:off x="738908" y="1522730"/>
            <a:ext cx="1075112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RIGHTEOUSNESS, RIGHTEOUSNESS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IS WHAT I LONG FOR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RIGHTEOUSNESS, IS WHAT I NEED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369" name="Google Shape;2369;p3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" name="Google Shape;2375;p373"/>
          <p:cNvSpPr txBox="1">
            <a:spLocks noGrp="1"/>
          </p:cNvSpPr>
          <p:nvPr>
            <p:ph type="body" idx="1"/>
          </p:nvPr>
        </p:nvSpPr>
        <p:spPr>
          <a:xfrm>
            <a:off x="683491" y="1522730"/>
            <a:ext cx="1067723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RIGHTEOUSNESS, RIGHTEOUSNESS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IS WHAT YOU WANT FROM ME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376" name="Google Shape;2376;p3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GIVE GLORY AND HONOUR AND POWER UNTO HIM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JESUS, THE NAME ABOVE ALL NAMES.</a:t>
            </a:r>
            <a:endParaRPr dirty="0"/>
          </a:p>
        </p:txBody>
      </p:sp>
    </p:spTree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" name="Google Shape;2382;p374"/>
          <p:cNvSpPr txBox="1">
            <a:spLocks noGrp="1"/>
          </p:cNvSpPr>
          <p:nvPr>
            <p:ph type="body" idx="1"/>
          </p:nvPr>
        </p:nvSpPr>
        <p:spPr>
          <a:xfrm>
            <a:off x="988291" y="1522730"/>
            <a:ext cx="10317018" cy="4314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TAKE MY HEART AND 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TAKE MY MIND TRANSFORM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TAKE MY WILL CONFORM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YOURS, TO YOURS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OH LORD X2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383" name="Google Shape;2383;p3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9" name="Google Shape;2389;p375"/>
          <p:cNvSpPr txBox="1">
            <a:spLocks noGrp="1"/>
          </p:cNvSpPr>
          <p:nvPr>
            <p:ph type="body" idx="1"/>
          </p:nvPr>
        </p:nvSpPr>
        <p:spPr>
          <a:xfrm>
            <a:off x="1228436" y="1522730"/>
            <a:ext cx="1006763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FAITHFULNESS, FAITHFULNESS IS WHAT I LONG FOR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FAITHFULNESS IS WHAT IN NEED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390" name="Google Shape;2390;p3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p376"/>
          <p:cNvSpPr txBox="1">
            <a:spLocks noGrp="1"/>
          </p:cNvSpPr>
          <p:nvPr>
            <p:ph type="body" idx="1"/>
          </p:nvPr>
        </p:nvSpPr>
        <p:spPr>
          <a:xfrm>
            <a:off x="997527" y="1522730"/>
            <a:ext cx="102616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FAITHFULNESS, FAITHFULNESS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IS WHAT YOU WANT FROM ME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397" name="Google Shape;2397;p3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3" name="Google Shape;2403;p377"/>
          <p:cNvSpPr txBox="1">
            <a:spLocks noGrp="1"/>
          </p:cNvSpPr>
          <p:nvPr>
            <p:ph type="body" idx="1"/>
          </p:nvPr>
        </p:nvSpPr>
        <p:spPr>
          <a:xfrm>
            <a:off x="1182254" y="1522730"/>
            <a:ext cx="10104581" cy="4185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TAKE MY HEART AND 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TAKE MY MIND TRANSFORM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TAKE MY WILL CONFORM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YOURS, TO YOURS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OH LORD X2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404" name="Google Shape;2404;p3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Google Shape;2410;p378"/>
          <p:cNvSpPr txBox="1">
            <a:spLocks noGrp="1"/>
          </p:cNvSpPr>
          <p:nvPr>
            <p:ph type="body" idx="1"/>
          </p:nvPr>
        </p:nvSpPr>
        <p:spPr>
          <a:xfrm>
            <a:off x="1200727" y="1522730"/>
            <a:ext cx="1000298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BROKENNESS, BROKENNESS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IS WHAT I LONG FOR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BROKENNESS, IS WHAT I NEED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411" name="Google Shape;2411;p3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379"/>
          <p:cNvSpPr txBox="1">
            <a:spLocks noGrp="1"/>
          </p:cNvSpPr>
          <p:nvPr>
            <p:ph type="body" idx="1"/>
          </p:nvPr>
        </p:nvSpPr>
        <p:spPr>
          <a:xfrm>
            <a:off x="1209964" y="1522730"/>
            <a:ext cx="9993745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BROKENNESS, BROKENNESS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IS WHAT YOU WANT FROM ME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418" name="Google Shape;2418;p3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4" name="Google Shape;2424;p380"/>
          <p:cNvSpPr txBox="1">
            <a:spLocks noGrp="1"/>
          </p:cNvSpPr>
          <p:nvPr>
            <p:ph type="body" idx="1"/>
          </p:nvPr>
        </p:nvSpPr>
        <p:spPr>
          <a:xfrm>
            <a:off x="1163782" y="1522730"/>
            <a:ext cx="10030691" cy="4037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TAKE MY HEART AND 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TAKE MY MIND TRANSFORM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TAKE MY WILL CONFORM 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YOURS, TO YOURS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OH LORD X2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425" name="Google Shape;2425;p3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" name="Google Shape;2431;p381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SHOW ME YOUR FOOTSTEPS E</a:t>
            </a:r>
            <a:endParaRPr/>
          </a:p>
        </p:txBody>
      </p:sp>
      <p:sp>
        <p:nvSpPr>
          <p:cNvPr id="2432" name="Google Shape;2432;p381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SHOW ME YOUR FOOTSTEPS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IN THE PATHS OF LIFE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PASSION OF MY HEART IS TO WALK WITH YOU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433" name="Google Shape;2433;p3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9" name="Google Shape;2439;p382"/>
          <p:cNvSpPr txBox="1">
            <a:spLocks noGrp="1"/>
          </p:cNvSpPr>
          <p:nvPr>
            <p:ph type="body" idx="1"/>
          </p:nvPr>
        </p:nvSpPr>
        <p:spPr>
          <a:xfrm>
            <a:off x="858982" y="1522730"/>
            <a:ext cx="10270835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SHOW ME YOUR HEART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YOUR MIND AND YOUR WAYS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I WANT TO KNOW YOU MORE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2440" name="Google Shape;2440;p3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6" name="Google Shape;2446;p383"/>
          <p:cNvSpPr txBox="1">
            <a:spLocks noGrp="1"/>
          </p:cNvSpPr>
          <p:nvPr>
            <p:ph type="body" idx="1"/>
          </p:nvPr>
        </p:nvSpPr>
        <p:spPr>
          <a:xfrm>
            <a:off x="1099127" y="1522730"/>
            <a:ext cx="1019694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THE DESIRE OF MY HEART LORD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IS TO KNOW YOU MORE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THE DESIRE OF MY HEART LORD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IS TO KNOW YOU MORE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2447" name="Google Shape;2447;p3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9"/>
          <p:cNvSpPr txBox="1">
            <a:spLocks noGrp="1"/>
          </p:cNvSpPr>
          <p:nvPr>
            <p:ph type="body" idx="1"/>
          </p:nvPr>
        </p:nvSpPr>
        <p:spPr>
          <a:xfrm>
            <a:off x="267855" y="1487054"/>
            <a:ext cx="11684000" cy="3860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HE THE LORD IS MIGHTY, OUR CREATOR WE BELONG TO HIM,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WE ALL BELONG TO HIM.</a:t>
            </a:r>
            <a:endParaRPr/>
          </a:p>
        </p:txBody>
      </p:sp>
    </p:spTree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" name="Google Shape;2453;p384"/>
          <p:cNvSpPr txBox="1">
            <a:spLocks noGrp="1"/>
          </p:cNvSpPr>
          <p:nvPr>
            <p:ph type="body" idx="1"/>
          </p:nvPr>
        </p:nvSpPr>
        <p:spPr>
          <a:xfrm>
            <a:off x="1136074" y="1522730"/>
            <a:ext cx="1015076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MY EYES TO SEE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MY EARS TO HEAR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MY MIND TO KNOW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ALL YOU’VE KEPT IN STORE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454" name="Google Shape;2454;p3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" name="Google Shape;2460;p385"/>
          <p:cNvSpPr txBox="1">
            <a:spLocks noGrp="1"/>
          </p:cNvSpPr>
          <p:nvPr>
            <p:ph type="body" idx="1"/>
          </p:nvPr>
        </p:nvSpPr>
        <p:spPr>
          <a:xfrm>
            <a:off x="1200726" y="1522730"/>
            <a:ext cx="1013229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THIS IS MY PRAYER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THE DESIRE OF MY HEART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I WANT TO KNOW YOU MORE</a:t>
            </a:r>
            <a:endParaRPr dirty="0"/>
          </a:p>
        </p:txBody>
      </p:sp>
      <p:sp>
        <p:nvSpPr>
          <p:cNvPr id="2461" name="Google Shape;2461;p3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" name="Google Shape;2467;p386"/>
          <p:cNvSpPr txBox="1">
            <a:spLocks noGrp="1"/>
          </p:cNvSpPr>
          <p:nvPr>
            <p:ph type="body" idx="1"/>
          </p:nvPr>
        </p:nvSpPr>
        <p:spPr>
          <a:xfrm>
            <a:off x="785091" y="1522730"/>
            <a:ext cx="105202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 DESIRE OF MY HEART LORD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IS TO KNOW YOU MORE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DESIRE OF MY HEART LORD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IS TO KNOW YOU MORE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468" name="Google Shape;2468;p3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4" name="Google Shape;2474;p387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LORD I THIRST FOR YOU D</a:t>
            </a:r>
            <a:endParaRPr dirty="0"/>
          </a:p>
        </p:txBody>
      </p:sp>
      <p:sp>
        <p:nvSpPr>
          <p:cNvPr id="2475" name="Google Shape;2475;p387"/>
          <p:cNvSpPr txBox="1">
            <a:spLocks noGrp="1"/>
          </p:cNvSpPr>
          <p:nvPr>
            <p:ph type="body" idx="1"/>
          </p:nvPr>
        </p:nvSpPr>
        <p:spPr>
          <a:xfrm>
            <a:off x="341745" y="1543051"/>
            <a:ext cx="11490037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LORD I THIRST FOR YOU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AND I LONG TO BE IN YOUR PRESENCE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MY SOUL WILL WAIT ON YOU 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2476" name="Google Shape;2476;p3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2" name="Google Shape;2482;p388"/>
          <p:cNvSpPr txBox="1">
            <a:spLocks noGrp="1"/>
          </p:cNvSpPr>
          <p:nvPr>
            <p:ph type="body" idx="1"/>
          </p:nvPr>
        </p:nvSpPr>
        <p:spPr>
          <a:xfrm>
            <a:off x="1117600" y="1522730"/>
            <a:ext cx="1017847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FATHER DRAW ME NEARER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 DRAW ME NEARER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TO THE BEAUTY OF YOUR HOLINESS </a:t>
            </a:r>
            <a:br>
              <a:rPr lang="en-US" sz="5400" b="1" dirty="0">
                <a:solidFill>
                  <a:schemeClr val="dk1"/>
                </a:solidFill>
              </a:rPr>
            </a:b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2483" name="Google Shape;2483;p3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89"/>
          <p:cNvSpPr txBox="1">
            <a:spLocks noGrp="1"/>
          </p:cNvSpPr>
          <p:nvPr>
            <p:ph type="body" idx="1"/>
          </p:nvPr>
        </p:nvSpPr>
        <p:spPr>
          <a:xfrm>
            <a:off x="1302327" y="1522730"/>
            <a:ext cx="98090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WILL WAIT ON YOU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ALMIGHTY GOD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IN THE BEAUTY OF YOUR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 HOLINESS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2490" name="Google Shape;2490;p3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" name="Google Shape;2496;p390"/>
          <p:cNvSpPr txBox="1">
            <a:spLocks noGrp="1"/>
          </p:cNvSpPr>
          <p:nvPr>
            <p:ph type="body" idx="1"/>
          </p:nvPr>
        </p:nvSpPr>
        <p:spPr>
          <a:xfrm>
            <a:off x="1163782" y="1522730"/>
            <a:ext cx="1008610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 I WILL WORSHIP YOU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ALMIGHTY GOD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 IN THE BEAUTY OF YOUR HOLINESS 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2497" name="Google Shape;2497;p3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3" name="Google Shape;2503;p391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WHEN ALL IS SAID AND DONE</a:t>
            </a:r>
            <a:endParaRPr/>
          </a:p>
        </p:txBody>
      </p:sp>
      <p:sp>
        <p:nvSpPr>
          <p:cNvPr id="2504" name="Google Shape;2504;p391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WHEN ALL IS SAID AND DONE,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EVERYONE IS GONE,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LORD YOU’RE REALLY, ALL I WANT</a:t>
            </a:r>
            <a:endParaRPr/>
          </a:p>
        </p:txBody>
      </p:sp>
      <p:sp>
        <p:nvSpPr>
          <p:cNvPr id="2505" name="Google Shape;2505;p3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" name="Google Shape;2511;p392"/>
          <p:cNvSpPr txBox="1">
            <a:spLocks noGrp="1"/>
          </p:cNvSpPr>
          <p:nvPr>
            <p:ph type="body" idx="1"/>
          </p:nvPr>
        </p:nvSpPr>
        <p:spPr>
          <a:xfrm>
            <a:off x="1043709" y="1522730"/>
            <a:ext cx="102154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WHEN THE BEST THE WORLD HAS,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JUST LEAVES ME FEELING NUMB,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 YOU'RE REALLY ALL I WANT</a:t>
            </a:r>
            <a:endParaRPr/>
          </a:p>
        </p:txBody>
      </p:sp>
      <p:sp>
        <p:nvSpPr>
          <p:cNvPr id="2512" name="Google Shape;2512;p3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8" name="Google Shape;2518;p393"/>
          <p:cNvSpPr txBox="1">
            <a:spLocks noGrp="1"/>
          </p:cNvSpPr>
          <p:nvPr>
            <p:ph type="body" idx="1"/>
          </p:nvPr>
        </p:nvSpPr>
        <p:spPr>
          <a:xfrm>
            <a:off x="1071418" y="1522730"/>
            <a:ext cx="1017847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THAT I LONG FOR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THAT I HOPE FOR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IS JUST THAT SENSE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OF YOU COMING NEAR</a:t>
            </a:r>
            <a:endParaRPr/>
          </a:p>
        </p:txBody>
      </p:sp>
      <p:sp>
        <p:nvSpPr>
          <p:cNvPr id="2519" name="Google Shape;2519;p3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"/>
          <p:cNvSpPr txBox="1">
            <a:spLocks noGrp="1"/>
          </p:cNvSpPr>
          <p:nvPr>
            <p:ph type="title"/>
          </p:nvPr>
        </p:nvSpPr>
        <p:spPr>
          <a:xfrm>
            <a:off x="350982" y="1542473"/>
            <a:ext cx="11683999" cy="4243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300"/>
              <a:buFont typeface="Calibri"/>
              <a:buChar char=" "/>
            </a:pPr>
            <a:r>
              <a:rPr lang="en-US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MAN SHALL NOT LIVE BY BREAD ALONE</a:t>
            </a:r>
            <a:br>
              <a:rPr lang="en-US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BUT BY EVERY WORD</a:t>
            </a:r>
            <a:br>
              <a:rPr lang="en-US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THAT PROCEEDS FROM THE MOUTH OF GOD</a:t>
            </a:r>
            <a:br>
              <a:rPr lang="en-US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b="1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ALLELU, ALLELUIA</a:t>
            </a:r>
            <a:endParaRPr/>
          </a:p>
        </p:txBody>
      </p:sp>
      <p:sp>
        <p:nvSpPr>
          <p:cNvPr id="102" name="Google Shape;102;p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0"/>
          <p:cNvSpPr txBox="1">
            <a:spLocks noGrp="1"/>
          </p:cNvSpPr>
          <p:nvPr>
            <p:ph type="body" idx="1"/>
          </p:nvPr>
        </p:nvSpPr>
        <p:spPr>
          <a:xfrm>
            <a:off x="267855" y="1487054"/>
            <a:ext cx="11684000" cy="4442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O THAT ALL OF US TODAY WOULD LISTEN TO HIS VOICE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WITH OPEN MINDS AND WITH OUR HEARTS</a:t>
            </a:r>
            <a:endParaRPr/>
          </a:p>
        </p:txBody>
      </p:sp>
    </p:spTree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p394"/>
          <p:cNvSpPr txBox="1">
            <a:spLocks noGrp="1"/>
          </p:cNvSpPr>
          <p:nvPr>
            <p:ph type="body" idx="1"/>
          </p:nvPr>
        </p:nvSpPr>
        <p:spPr>
          <a:xfrm>
            <a:off x="997526" y="1522730"/>
            <a:ext cx="1038167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THAT MY HEART IS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HUNGRY TO HAVE IS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JUST ONE MORE TOUCH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FROM YOUR LOVING HAND</a:t>
            </a:r>
            <a:endParaRPr/>
          </a:p>
        </p:txBody>
      </p:sp>
      <p:sp>
        <p:nvSpPr>
          <p:cNvPr id="2526" name="Google Shape;2526;p3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" name="Google Shape;2532;p395"/>
          <p:cNvSpPr txBox="1">
            <a:spLocks noGrp="1"/>
          </p:cNvSpPr>
          <p:nvPr>
            <p:ph type="body" idx="1"/>
          </p:nvPr>
        </p:nvSpPr>
        <p:spPr>
          <a:xfrm>
            <a:off x="1089890" y="1522730"/>
            <a:ext cx="1017847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WHEN ALL IS SAID AND DONE;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 YOU'RE ALL I WANT</a:t>
            </a:r>
            <a:endParaRPr/>
          </a:p>
        </p:txBody>
      </p:sp>
      <p:sp>
        <p:nvSpPr>
          <p:cNvPr id="2533" name="Google Shape;2533;p3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" name="Google Shape;2539;p396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 SURRENDER</a:t>
            </a:r>
            <a:endParaRPr/>
          </a:p>
        </p:txBody>
      </p:sp>
      <p:sp>
        <p:nvSpPr>
          <p:cNvPr id="2540" name="Google Shape;2540;p396"/>
          <p:cNvSpPr txBox="1">
            <a:spLocks noGrp="1"/>
          </p:cNvSpPr>
          <p:nvPr>
            <p:ph type="body" idx="1"/>
          </p:nvPr>
        </p:nvSpPr>
        <p:spPr>
          <a:xfrm>
            <a:off x="526473" y="1543051"/>
            <a:ext cx="10843491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KNOW LORD, YOUR PLAN FOR ME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 IS RIGHT 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AND I NEED YOU, TO FULFILL YOUR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PURPOSE IN MY LIFE </a:t>
            </a:r>
            <a:endParaRPr dirty="0"/>
          </a:p>
        </p:txBody>
      </p:sp>
      <p:sp>
        <p:nvSpPr>
          <p:cNvPr id="2541" name="Google Shape;2541;p3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397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SUBMIT TO YOU MY KING 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BE MY EVERYTHING 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I'M COMING TO YOU AGAIN 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 HERE I AM </a:t>
            </a:r>
            <a:endParaRPr/>
          </a:p>
        </p:txBody>
      </p:sp>
      <p:sp>
        <p:nvSpPr>
          <p:cNvPr id="2548" name="Google Shape;2548;p3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39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SURRENDER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I SURRENDER 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 I SURRENDER MY LIFE 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GIVE IT ALL TO YOU </a:t>
            </a:r>
            <a:endParaRPr/>
          </a:p>
        </p:txBody>
      </p:sp>
      <p:sp>
        <p:nvSpPr>
          <p:cNvPr id="2555" name="Google Shape;2555;p3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" name="Google Shape;2561;p399"/>
          <p:cNvSpPr txBox="1">
            <a:spLocks noGrp="1"/>
          </p:cNvSpPr>
          <p:nvPr>
            <p:ph type="body" idx="1"/>
          </p:nvPr>
        </p:nvSpPr>
        <p:spPr>
          <a:xfrm>
            <a:off x="314037" y="1522730"/>
            <a:ext cx="1145309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HUMBLE AND BROKEN I COME TO YOU 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I'M TRUSTING, AND WAITING 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TO SEE WHAT YOU WILL DO </a:t>
            </a:r>
            <a:br>
              <a:rPr lang="en-US" sz="5400" b="1" dirty="0">
                <a:solidFill>
                  <a:schemeClr val="dk1"/>
                </a:solidFill>
              </a:rPr>
            </a:b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2562" name="Google Shape;2562;p3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8" name="Google Shape;2568;p400"/>
          <p:cNvSpPr txBox="1">
            <a:spLocks noGrp="1"/>
          </p:cNvSpPr>
          <p:nvPr>
            <p:ph type="body" idx="1"/>
          </p:nvPr>
        </p:nvSpPr>
        <p:spPr>
          <a:xfrm>
            <a:off x="1089890" y="1522730"/>
            <a:ext cx="10400145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LORD YOU KNOW WHAT'S BEST 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AT YOUR FEET I FIND MY REST 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I'M COMING TO YOU AGAIN 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 HERE I AM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569" name="Google Shape;2569;p4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" name="Google Shape;2575;p401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SURRENDER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 I SURRENDER 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LORD I SURRENDER MY LIFE 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GIVE IT ALL TO YOU </a:t>
            </a:r>
            <a:endParaRPr dirty="0"/>
          </a:p>
        </p:txBody>
      </p:sp>
      <p:sp>
        <p:nvSpPr>
          <p:cNvPr id="2576" name="Google Shape;2576;p4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" name="Google Shape;2582;p402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WHERE HE LEADS ME</a:t>
            </a:r>
            <a:endParaRPr/>
          </a:p>
        </p:txBody>
      </p:sp>
      <p:sp>
        <p:nvSpPr>
          <p:cNvPr id="2583" name="Google Shape;2583;p402"/>
          <p:cNvSpPr txBox="1">
            <a:spLocks noGrp="1"/>
          </p:cNvSpPr>
          <p:nvPr>
            <p:ph type="body" idx="1"/>
          </p:nvPr>
        </p:nvSpPr>
        <p:spPr>
          <a:xfrm>
            <a:off x="572655" y="1543051"/>
            <a:ext cx="11102109" cy="4174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CAN HEAR MY SAVIOR CALLING,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CAN HEAR MY SAVIOR CALLING,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CAN HEAR MY SAVIOR CALLING,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“TAKE THY CROSS AND FOLLOW, FOLLOW ME.”</a:t>
            </a:r>
            <a:endParaRPr/>
          </a:p>
        </p:txBody>
      </p:sp>
      <p:sp>
        <p:nvSpPr>
          <p:cNvPr id="2584" name="Google Shape;2584;p4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" name="Google Shape;2590;p403"/>
          <p:cNvSpPr txBox="1">
            <a:spLocks noGrp="1"/>
          </p:cNvSpPr>
          <p:nvPr>
            <p:ph type="body" idx="1"/>
          </p:nvPr>
        </p:nvSpPr>
        <p:spPr>
          <a:xfrm>
            <a:off x="323273" y="1522730"/>
            <a:ext cx="11508509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HIM, WITH HIM ALL THE WAY.</a:t>
            </a:r>
            <a:endParaRPr/>
          </a:p>
        </p:txBody>
      </p:sp>
      <p:sp>
        <p:nvSpPr>
          <p:cNvPr id="2591" name="Google Shape;2591;p4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GIVE GLORY AND HONOUR AND POWER UNTO HIM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JESUS, THE NAME ABOVE ALL NAMES.</a:t>
            </a:r>
            <a:endParaRPr dirty="0"/>
          </a:p>
        </p:txBody>
      </p:sp>
    </p:spTree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7" name="Google Shape;2597;p404"/>
          <p:cNvSpPr txBox="1">
            <a:spLocks noGrp="1"/>
          </p:cNvSpPr>
          <p:nvPr>
            <p:ph type="body" idx="1"/>
          </p:nvPr>
        </p:nvSpPr>
        <p:spPr>
          <a:xfrm>
            <a:off x="138545" y="1522730"/>
            <a:ext cx="11979565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 THROUGH THE WATERS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 THROUGH THE WATERS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 THROUGH THE WATERS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HIM, WITH HIM ALL THE WAY</a:t>
            </a:r>
            <a:endParaRPr/>
          </a:p>
        </p:txBody>
      </p:sp>
      <p:sp>
        <p:nvSpPr>
          <p:cNvPr id="2598" name="Google Shape;2598;p4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" name="Google Shape;2604;p405"/>
          <p:cNvSpPr txBox="1">
            <a:spLocks noGrp="1"/>
          </p:cNvSpPr>
          <p:nvPr>
            <p:ph type="body" idx="1"/>
          </p:nvPr>
        </p:nvSpPr>
        <p:spPr>
          <a:xfrm>
            <a:off x="323273" y="1522730"/>
            <a:ext cx="11508509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HIM, WITH HIM ALL THE WAY.</a:t>
            </a:r>
            <a:endParaRPr/>
          </a:p>
        </p:txBody>
      </p:sp>
      <p:sp>
        <p:nvSpPr>
          <p:cNvPr id="2605" name="Google Shape;2605;p4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406"/>
          <p:cNvSpPr txBox="1">
            <a:spLocks noGrp="1"/>
          </p:cNvSpPr>
          <p:nvPr>
            <p:ph type="body" idx="1"/>
          </p:nvPr>
        </p:nvSpPr>
        <p:spPr>
          <a:xfrm>
            <a:off x="157019" y="1522730"/>
            <a:ext cx="11877964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5200" b="1">
                <a:solidFill>
                  <a:schemeClr val="dk1"/>
                </a:solidFill>
              </a:rPr>
              <a:t>I’LL GO WITH HIM THROUGH THE GARDEN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>
                <a:solidFill>
                  <a:schemeClr val="dk1"/>
                </a:solidFill>
              </a:rPr>
              <a:t>I’LL GO WITH HIM THROUGH THE GARDEN,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>
                <a:solidFill>
                  <a:schemeClr val="dk1"/>
                </a:solidFill>
              </a:rPr>
              <a:t>I’LL GO WITH HIM THROUGH THE GARDEN,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r>
              <a:rPr lang="en-US" sz="5200" b="1">
                <a:solidFill>
                  <a:schemeClr val="dk1"/>
                </a:solidFill>
              </a:rPr>
              <a:t>I’LL GO WITH HIM, WITH HIM ALL THE WAY.</a:t>
            </a:r>
            <a:endParaRPr/>
          </a:p>
        </p:txBody>
      </p:sp>
      <p:sp>
        <p:nvSpPr>
          <p:cNvPr id="2612" name="Google Shape;2612;p4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8" name="Google Shape;2618;p407"/>
          <p:cNvSpPr txBox="1">
            <a:spLocks noGrp="1"/>
          </p:cNvSpPr>
          <p:nvPr>
            <p:ph type="body" idx="1"/>
          </p:nvPr>
        </p:nvSpPr>
        <p:spPr>
          <a:xfrm>
            <a:off x="323273" y="1522730"/>
            <a:ext cx="11508509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HIM, WITH HIM ALL THE WAY.</a:t>
            </a:r>
            <a:endParaRPr/>
          </a:p>
        </p:txBody>
      </p:sp>
      <p:sp>
        <p:nvSpPr>
          <p:cNvPr id="2619" name="Google Shape;2619;p4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5" name="Google Shape;2625;p408"/>
          <p:cNvSpPr txBox="1">
            <a:spLocks noGrp="1"/>
          </p:cNvSpPr>
          <p:nvPr>
            <p:ph type="body" idx="1"/>
          </p:nvPr>
        </p:nvSpPr>
        <p:spPr>
          <a:xfrm>
            <a:off x="323273" y="1522730"/>
            <a:ext cx="11508509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 TO DARK CALV’RY,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 TO DARK CALV’RY,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 TO DARK CALV’RY,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HIM, WITH HIM ALL THE WAY.</a:t>
            </a:r>
            <a:endParaRPr/>
          </a:p>
        </p:txBody>
      </p:sp>
      <p:sp>
        <p:nvSpPr>
          <p:cNvPr id="2626" name="Google Shape;2626;p4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2" name="Google Shape;2632;p409"/>
          <p:cNvSpPr txBox="1">
            <a:spLocks noGrp="1"/>
          </p:cNvSpPr>
          <p:nvPr>
            <p:ph type="body" idx="1"/>
          </p:nvPr>
        </p:nvSpPr>
        <p:spPr>
          <a:xfrm>
            <a:off x="323273" y="1522730"/>
            <a:ext cx="11508509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HIM, WITH HIM ALL THE WAY.</a:t>
            </a:r>
            <a:endParaRPr/>
          </a:p>
        </p:txBody>
      </p:sp>
      <p:sp>
        <p:nvSpPr>
          <p:cNvPr id="2633" name="Google Shape;2633;p4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" name="Google Shape;2639;p410"/>
          <p:cNvSpPr txBox="1">
            <a:spLocks noGrp="1"/>
          </p:cNvSpPr>
          <p:nvPr>
            <p:ph type="body" idx="1"/>
          </p:nvPr>
        </p:nvSpPr>
        <p:spPr>
          <a:xfrm>
            <a:off x="323273" y="1522730"/>
            <a:ext cx="11508509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 TO THE JUDGMENT,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 TO THE JUDGMENT,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 TO THE JUDGMENT,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HIM, WITH HIM ALL THE WAY.</a:t>
            </a:r>
            <a:endParaRPr/>
          </a:p>
        </p:txBody>
      </p:sp>
      <p:sp>
        <p:nvSpPr>
          <p:cNvPr id="2640" name="Google Shape;2640;p4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p411"/>
          <p:cNvSpPr txBox="1">
            <a:spLocks noGrp="1"/>
          </p:cNvSpPr>
          <p:nvPr>
            <p:ph type="body" idx="1"/>
          </p:nvPr>
        </p:nvSpPr>
        <p:spPr>
          <a:xfrm>
            <a:off x="323273" y="1522730"/>
            <a:ext cx="11508509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HIM, WITH HIM ALL THE WAY.</a:t>
            </a:r>
            <a:endParaRPr/>
          </a:p>
        </p:txBody>
      </p:sp>
      <p:sp>
        <p:nvSpPr>
          <p:cNvPr id="2647" name="Google Shape;2647;p4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3" name="Google Shape;2653;p412"/>
          <p:cNvSpPr txBox="1">
            <a:spLocks noGrp="1"/>
          </p:cNvSpPr>
          <p:nvPr>
            <p:ph type="body" idx="1"/>
          </p:nvPr>
        </p:nvSpPr>
        <p:spPr>
          <a:xfrm>
            <a:off x="323273" y="1522730"/>
            <a:ext cx="11508509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HE WILL GIVE ME GRACE AND GLORY,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HE WILL GIVE ME GRACE AND GLORY,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HE WILL GIVE ME GRACE AND GLORY,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AND GO WITH ME, WITH ME ALL THE WAY.</a:t>
            </a:r>
            <a:endParaRPr dirty="0"/>
          </a:p>
        </p:txBody>
      </p:sp>
      <p:sp>
        <p:nvSpPr>
          <p:cNvPr id="2654" name="Google Shape;2654;p4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413"/>
          <p:cNvSpPr txBox="1">
            <a:spLocks noGrp="1"/>
          </p:cNvSpPr>
          <p:nvPr>
            <p:ph type="body" idx="1"/>
          </p:nvPr>
        </p:nvSpPr>
        <p:spPr>
          <a:xfrm>
            <a:off x="323273" y="1522730"/>
            <a:ext cx="11508509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WHERE HE LEADS ME I WILL FOLLOW,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GO WITH HIM, WITH HIM ALL THE WAY.</a:t>
            </a:r>
            <a:endParaRPr/>
          </a:p>
        </p:txBody>
      </p:sp>
      <p:sp>
        <p:nvSpPr>
          <p:cNvPr id="2661" name="Google Shape;2661;p4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2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6600"/>
              <a:buFont typeface="Calibri"/>
              <a:buNone/>
            </a:pPr>
            <a:r>
              <a:rPr lang="en-US" sz="6600" b="1" u="sng">
                <a:solidFill>
                  <a:srgbClr val="318B71"/>
                </a:solidFill>
              </a:rPr>
              <a:t>AMENIFANYIA AMANI </a:t>
            </a:r>
            <a:endParaRPr/>
          </a:p>
        </p:txBody>
      </p:sp>
      <p:sp>
        <p:nvSpPr>
          <p:cNvPr id="300" name="Google Shape;300;p4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AMENIFANYIA AMANI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AMENIFANYIA AMANI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KAONDOA HUZUNI YANGU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KANIFANYIA AMANI</a:t>
            </a:r>
            <a:endParaRPr/>
          </a:p>
        </p:txBody>
      </p:sp>
    </p:spTree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7" name="Google Shape;2667;p414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 SURRENDER ALL B</a:t>
            </a:r>
            <a:endParaRPr/>
          </a:p>
        </p:txBody>
      </p:sp>
      <p:sp>
        <p:nvSpPr>
          <p:cNvPr id="2668" name="Google Shape;2668;p414"/>
          <p:cNvSpPr txBox="1">
            <a:spLocks noGrp="1"/>
          </p:cNvSpPr>
          <p:nvPr>
            <p:ph type="body" idx="1"/>
          </p:nvPr>
        </p:nvSpPr>
        <p:spPr>
          <a:xfrm>
            <a:off x="572655" y="1543051"/>
            <a:ext cx="11102109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TO JESUS I SURRENDER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ALL TO HIM I FREELY GIVE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WILL EVER, LOVE AND TRUST HIM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IN HIS PRESENCE DAILY LIVE</a:t>
            </a:r>
            <a:endParaRPr/>
          </a:p>
        </p:txBody>
      </p:sp>
      <p:sp>
        <p:nvSpPr>
          <p:cNvPr id="2669" name="Google Shape;2669;p4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5" name="Google Shape;2675;p415"/>
          <p:cNvSpPr txBox="1">
            <a:spLocks noGrp="1"/>
          </p:cNvSpPr>
          <p:nvPr>
            <p:ph type="body" idx="1"/>
          </p:nvPr>
        </p:nvSpPr>
        <p:spPr>
          <a:xfrm>
            <a:off x="1117600" y="1522730"/>
            <a:ext cx="1015076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ALL TO THEE MY BLESSED SAVIOR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endParaRPr/>
          </a:p>
        </p:txBody>
      </p:sp>
      <p:sp>
        <p:nvSpPr>
          <p:cNvPr id="2676" name="Google Shape;2676;p4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" name="Google Shape;2682;p416"/>
          <p:cNvSpPr txBox="1">
            <a:spLocks noGrp="1"/>
          </p:cNvSpPr>
          <p:nvPr>
            <p:ph type="body" idx="1"/>
          </p:nvPr>
        </p:nvSpPr>
        <p:spPr>
          <a:xfrm>
            <a:off x="203200" y="1522730"/>
            <a:ext cx="1173018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TO JESUS I SURRENDER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HUMBLY AT THY FEET I BOW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WORLDLY PLEASURES ALL FORSAKEN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TAKE ME JESUS, TAKE ME NOW</a:t>
            </a:r>
            <a:endParaRPr/>
          </a:p>
        </p:txBody>
      </p:sp>
      <p:sp>
        <p:nvSpPr>
          <p:cNvPr id="2683" name="Google Shape;2683;p4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9" name="Google Shape;2689;p417"/>
          <p:cNvSpPr txBox="1">
            <a:spLocks noGrp="1"/>
          </p:cNvSpPr>
          <p:nvPr>
            <p:ph type="body" idx="1"/>
          </p:nvPr>
        </p:nvSpPr>
        <p:spPr>
          <a:xfrm>
            <a:off x="1108364" y="1522730"/>
            <a:ext cx="10196945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ALL TO THEE MY BLESSED SAVIOR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endParaRPr/>
          </a:p>
        </p:txBody>
      </p:sp>
      <p:sp>
        <p:nvSpPr>
          <p:cNvPr id="2690" name="Google Shape;2690;p4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6" name="Google Shape;2696;p418"/>
          <p:cNvSpPr txBox="1">
            <a:spLocks noGrp="1"/>
          </p:cNvSpPr>
          <p:nvPr>
            <p:ph type="body" idx="1"/>
          </p:nvPr>
        </p:nvSpPr>
        <p:spPr>
          <a:xfrm>
            <a:off x="341744" y="1522730"/>
            <a:ext cx="1153621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TO JESUS, I SURRENDER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MAKE ME, SAVIOR, WHOLLY THINE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LET ME FEEL THE HOLY SPIRIT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TRULY KNOW THAT THOU ART MINE</a:t>
            </a:r>
            <a:endParaRPr/>
          </a:p>
        </p:txBody>
      </p:sp>
      <p:sp>
        <p:nvSpPr>
          <p:cNvPr id="2697" name="Google Shape;2697;p4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" name="Google Shape;2703;p419"/>
          <p:cNvSpPr txBox="1">
            <a:spLocks noGrp="1"/>
          </p:cNvSpPr>
          <p:nvPr>
            <p:ph type="body" idx="1"/>
          </p:nvPr>
        </p:nvSpPr>
        <p:spPr>
          <a:xfrm>
            <a:off x="951345" y="1522730"/>
            <a:ext cx="1035396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ALL TO THEE MY BLESSED SAVIOR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endParaRPr/>
          </a:p>
        </p:txBody>
      </p:sp>
      <p:sp>
        <p:nvSpPr>
          <p:cNvPr id="2704" name="Google Shape;2704;p4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p420"/>
          <p:cNvSpPr txBox="1">
            <a:spLocks noGrp="1"/>
          </p:cNvSpPr>
          <p:nvPr>
            <p:ph type="body" idx="1"/>
          </p:nvPr>
        </p:nvSpPr>
        <p:spPr>
          <a:xfrm>
            <a:off x="249382" y="1522730"/>
            <a:ext cx="1170247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TO JESUS, I SURRENDER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LORD, I GIVE MYSELF TO THEE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FILL ME WITH THY LOVE AND POWER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LET THY BLESSING FALL ON ME</a:t>
            </a:r>
            <a:endParaRPr/>
          </a:p>
        </p:txBody>
      </p:sp>
      <p:sp>
        <p:nvSpPr>
          <p:cNvPr id="2711" name="Google Shape;2711;p4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7" name="Google Shape;2717;p421"/>
          <p:cNvSpPr txBox="1">
            <a:spLocks noGrp="1"/>
          </p:cNvSpPr>
          <p:nvPr>
            <p:ph type="body" idx="1"/>
          </p:nvPr>
        </p:nvSpPr>
        <p:spPr>
          <a:xfrm>
            <a:off x="988290" y="1522730"/>
            <a:ext cx="1039090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ALL TO THEE MY BLESSED SAVIOR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endParaRPr/>
          </a:p>
        </p:txBody>
      </p:sp>
      <p:sp>
        <p:nvSpPr>
          <p:cNvPr id="2718" name="Google Shape;2718;p4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" name="Google Shape;2724;p422"/>
          <p:cNvSpPr txBox="1">
            <a:spLocks noGrp="1"/>
          </p:cNvSpPr>
          <p:nvPr>
            <p:ph type="body" idx="1"/>
          </p:nvPr>
        </p:nvSpPr>
        <p:spPr>
          <a:xfrm>
            <a:off x="572655" y="1522730"/>
            <a:ext cx="113330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TO JESUS, I SURRENDER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LORD, I GIVE MYSELF TO THEE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FILL ME WITH THY LOVE AND POWER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LET THY BLESSING FALL ON ME</a:t>
            </a:r>
            <a:endParaRPr/>
          </a:p>
        </p:txBody>
      </p:sp>
      <p:sp>
        <p:nvSpPr>
          <p:cNvPr id="2725" name="Google Shape;2725;p4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1" name="Google Shape;2731;p423"/>
          <p:cNvSpPr txBox="1">
            <a:spLocks noGrp="1"/>
          </p:cNvSpPr>
          <p:nvPr>
            <p:ph type="body" idx="1"/>
          </p:nvPr>
        </p:nvSpPr>
        <p:spPr>
          <a:xfrm>
            <a:off x="1016000" y="1522730"/>
            <a:ext cx="1048327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ALL TO THEE MY BLESSED SAVIOR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endParaRPr/>
          </a:p>
        </p:txBody>
      </p:sp>
      <p:sp>
        <p:nvSpPr>
          <p:cNvPr id="2732" name="Google Shape;2732;p4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3"/>
          <p:cNvSpPr txBox="1">
            <a:spLocks noGrp="1"/>
          </p:cNvSpPr>
          <p:nvPr>
            <p:ph type="body" idx="1"/>
          </p:nvPr>
        </p:nvSpPr>
        <p:spPr>
          <a:xfrm>
            <a:off x="378691" y="1523999"/>
            <a:ext cx="11314545" cy="4424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NIJAPOPITA, KWENYE BONDE LA MAUTI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SITAOGOPA, MAANA WEWE UKO NAMI</a:t>
            </a:r>
            <a:endParaRPr sz="54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8" name="Google Shape;2738;p424"/>
          <p:cNvSpPr txBox="1">
            <a:spLocks noGrp="1"/>
          </p:cNvSpPr>
          <p:nvPr>
            <p:ph type="body" idx="1"/>
          </p:nvPr>
        </p:nvSpPr>
        <p:spPr>
          <a:xfrm>
            <a:off x="1034472" y="1522730"/>
            <a:ext cx="1044632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ALL TO JESUS I SURRENDER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NOW I FEEL THE SACRED FLAME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O THE JOY OF FULL SALVATION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GLORY, GLORY, TO HIS NAME</a:t>
            </a:r>
            <a:endParaRPr dirty="0"/>
          </a:p>
        </p:txBody>
      </p:sp>
      <p:sp>
        <p:nvSpPr>
          <p:cNvPr id="2739" name="Google Shape;2739;p4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5" name="Google Shape;2745;p425"/>
          <p:cNvSpPr txBox="1">
            <a:spLocks noGrp="1"/>
          </p:cNvSpPr>
          <p:nvPr>
            <p:ph type="body" idx="1"/>
          </p:nvPr>
        </p:nvSpPr>
        <p:spPr>
          <a:xfrm>
            <a:off x="849745" y="1522730"/>
            <a:ext cx="1055716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ALL TO THEE MY BLESSED SAVIOR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SURRENDER ALL</a:t>
            </a:r>
            <a:endParaRPr/>
          </a:p>
        </p:txBody>
      </p:sp>
      <p:sp>
        <p:nvSpPr>
          <p:cNvPr id="2746" name="Google Shape;2746;p4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2" name="Google Shape;2752;p426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THIS IS FOR YOU (G #)</a:t>
            </a:r>
            <a:endParaRPr/>
          </a:p>
        </p:txBody>
      </p:sp>
      <p:sp>
        <p:nvSpPr>
          <p:cNvPr id="2753" name="Google Shape;2753;p426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IT ISN’T FOR RICHES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IT ISN’T FOR GAIN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THE REASON WE COME HERE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AND LIFT UP YOUR NAME</a:t>
            </a:r>
            <a:endParaRPr dirty="0"/>
          </a:p>
        </p:txBody>
      </p:sp>
      <p:sp>
        <p:nvSpPr>
          <p:cNvPr id="2754" name="Google Shape;2754;p4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0" name="Google Shape;2760;p427"/>
          <p:cNvSpPr txBox="1">
            <a:spLocks noGrp="1"/>
          </p:cNvSpPr>
          <p:nvPr>
            <p:ph type="body" idx="1"/>
          </p:nvPr>
        </p:nvSpPr>
        <p:spPr>
          <a:xfrm>
            <a:off x="240145" y="1522730"/>
            <a:ext cx="1167476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LET NEVER A SONG AND ALL WE CAN DO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TAKE ALL THAT IS PRECIOUS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FROM WORSHIPING YOU</a:t>
            </a:r>
            <a:endParaRPr sz="5400" b="1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THE CENTRE OF OUR FAITH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2761" name="Google Shape;2761;p4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7" name="Google Shape;2767;p428"/>
          <p:cNvSpPr txBox="1">
            <a:spLocks noGrp="1"/>
          </p:cNvSpPr>
          <p:nvPr>
            <p:ph type="body" idx="1"/>
          </p:nvPr>
        </p:nvSpPr>
        <p:spPr>
          <a:xfrm>
            <a:off x="683491" y="1522730"/>
            <a:ext cx="1063105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THIS IS FOR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JESUS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OF OUR WORSHIP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ALL OF OUR PRAISES</a:t>
            </a:r>
            <a:endParaRPr/>
          </a:p>
        </p:txBody>
      </p:sp>
      <p:sp>
        <p:nvSpPr>
          <p:cNvPr id="2768" name="Google Shape;2768;p4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4" name="Google Shape;2774;p429"/>
          <p:cNvSpPr txBox="1">
            <a:spLocks noGrp="1"/>
          </p:cNvSpPr>
          <p:nvPr>
            <p:ph type="body" idx="1"/>
          </p:nvPr>
        </p:nvSpPr>
        <p:spPr>
          <a:xfrm>
            <a:off x="988291" y="1522730"/>
            <a:ext cx="1032625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THIS IS FOR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JESUS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COZ DEEP IN OUR HEARTS LORD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ARE SO GRATEFUL</a:t>
            </a:r>
            <a:endParaRPr/>
          </a:p>
        </p:txBody>
      </p:sp>
      <p:sp>
        <p:nvSpPr>
          <p:cNvPr id="2775" name="Google Shape;2775;p4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1" name="Google Shape;2781;p430"/>
          <p:cNvSpPr txBox="1">
            <a:spLocks noGrp="1"/>
          </p:cNvSpPr>
          <p:nvPr>
            <p:ph type="body" idx="1"/>
          </p:nvPr>
        </p:nvSpPr>
        <p:spPr>
          <a:xfrm>
            <a:off x="1099126" y="1522730"/>
            <a:ext cx="1013229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 MATTER WHAT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HEAR US OH GOD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COZ THIS IS FOR YOU</a:t>
            </a:r>
            <a:endParaRPr/>
          </a:p>
        </p:txBody>
      </p:sp>
      <p:sp>
        <p:nvSpPr>
          <p:cNvPr id="2782" name="Google Shape;2782;p4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8" name="Google Shape;2788;p431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10,000 REASONS</a:t>
            </a:r>
            <a:endParaRPr/>
          </a:p>
        </p:txBody>
      </p:sp>
      <p:sp>
        <p:nvSpPr>
          <p:cNvPr id="2789" name="Google Shape;2789;p431"/>
          <p:cNvSpPr txBox="1">
            <a:spLocks noGrp="1"/>
          </p:cNvSpPr>
          <p:nvPr>
            <p:ph type="body" idx="1"/>
          </p:nvPr>
        </p:nvSpPr>
        <p:spPr>
          <a:xfrm>
            <a:off x="323273" y="1543051"/>
            <a:ext cx="11120582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BLESS THE LORD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OH MY SOUL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WORSHIP HIS HOLY NAME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2790" name="Google Shape;2790;p4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" name="Google Shape;2796;p432"/>
          <p:cNvSpPr txBox="1">
            <a:spLocks noGrp="1"/>
          </p:cNvSpPr>
          <p:nvPr>
            <p:ph type="body" idx="1"/>
          </p:nvPr>
        </p:nvSpPr>
        <p:spPr>
          <a:xfrm>
            <a:off x="1089891" y="1522730"/>
            <a:ext cx="1032625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SING LIKE NEVER BEFORE 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MY SOUL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WORSHIP YOUR HOLY NAME</a:t>
            </a:r>
            <a:endParaRPr/>
          </a:p>
        </p:txBody>
      </p:sp>
      <p:sp>
        <p:nvSpPr>
          <p:cNvPr id="2797" name="Google Shape;2797;p4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" name="Google Shape;2803;p433"/>
          <p:cNvSpPr txBox="1">
            <a:spLocks noGrp="1"/>
          </p:cNvSpPr>
          <p:nvPr>
            <p:ph type="body" idx="1"/>
          </p:nvPr>
        </p:nvSpPr>
        <p:spPr>
          <a:xfrm>
            <a:off x="886690" y="1522730"/>
            <a:ext cx="1074189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 SUN COMES UP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IT’S A NEW DAY DAWNING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ITS TIME TO SING A SONG AGAIN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WHATEVER MAY PASS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2804" name="Google Shape;2804;p4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4"/>
          <p:cNvSpPr txBox="1">
            <a:spLocks noGrp="1"/>
          </p:cNvSpPr>
          <p:nvPr>
            <p:ph type="body" idx="1"/>
          </p:nvPr>
        </p:nvSpPr>
        <p:spPr>
          <a:xfrm>
            <a:off x="378691" y="1523999"/>
            <a:ext cx="11314545" cy="4701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GONGO LAKO NA FIMBO YAKO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EH BWANA VYANIFARIJI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WANIFANYIA AMANI </a:t>
            </a:r>
            <a:endParaRPr sz="54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0" name="Google Shape;2810;p434"/>
          <p:cNvSpPr txBox="1">
            <a:spLocks noGrp="1"/>
          </p:cNvSpPr>
          <p:nvPr>
            <p:ph type="body" idx="1"/>
          </p:nvPr>
        </p:nvSpPr>
        <p:spPr>
          <a:xfrm>
            <a:off x="674255" y="1522730"/>
            <a:ext cx="109266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WHATEVER LIES BEFORE 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LET ME BE SINGING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WHEN THE EVENING COMES</a:t>
            </a:r>
            <a:endParaRPr/>
          </a:p>
        </p:txBody>
      </p:sp>
      <p:sp>
        <p:nvSpPr>
          <p:cNvPr id="2811" name="Google Shape;2811;p4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7" name="Google Shape;2817;p435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BLESS THE LORD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MY SOUL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WORSHIP HIS HOLY NAME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2818" name="Google Shape;2818;p4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4" name="Google Shape;2824;p436"/>
          <p:cNvSpPr txBox="1">
            <a:spLocks noGrp="1"/>
          </p:cNvSpPr>
          <p:nvPr>
            <p:ph type="body" idx="1"/>
          </p:nvPr>
        </p:nvSpPr>
        <p:spPr>
          <a:xfrm>
            <a:off x="868218" y="1522730"/>
            <a:ext cx="1037243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SING LIKE NEVER BEFORE 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MY SOUL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WORSHIP YOUR HOLY NAME</a:t>
            </a:r>
            <a:endParaRPr/>
          </a:p>
        </p:txBody>
      </p:sp>
      <p:sp>
        <p:nvSpPr>
          <p:cNvPr id="2825" name="Google Shape;2825;p4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1" name="Google Shape;2831;p437"/>
          <p:cNvSpPr txBox="1">
            <a:spLocks noGrp="1"/>
          </p:cNvSpPr>
          <p:nvPr>
            <p:ph type="body" idx="1"/>
          </p:nvPr>
        </p:nvSpPr>
        <p:spPr>
          <a:xfrm>
            <a:off x="424873" y="1522730"/>
            <a:ext cx="109728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YOU’RE RICH IN LOVE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YOU’RE SLOW TO ANGER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YOUR NAME IS GREAT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YOUR HEART IS KIND</a:t>
            </a:r>
            <a:endParaRPr/>
          </a:p>
        </p:txBody>
      </p:sp>
      <p:sp>
        <p:nvSpPr>
          <p:cNvPr id="2832" name="Google Shape;2832;p4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438"/>
          <p:cNvSpPr txBox="1">
            <a:spLocks noGrp="1"/>
          </p:cNvSpPr>
          <p:nvPr>
            <p:ph type="body" idx="1"/>
          </p:nvPr>
        </p:nvSpPr>
        <p:spPr>
          <a:xfrm>
            <a:off x="923636" y="1522730"/>
            <a:ext cx="105664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 ALL YOUR GOODNESS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KEEP ON SINGING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TEN THOUSAND REASONS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 MY HEART TO FIND</a:t>
            </a:r>
            <a:endParaRPr/>
          </a:p>
        </p:txBody>
      </p:sp>
      <p:sp>
        <p:nvSpPr>
          <p:cNvPr id="2839" name="Google Shape;2839;p4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5" name="Google Shape;2845;p439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BLESS THE LORD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MY SOUL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WORSHIP HIS HOLY NAME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2846" name="Google Shape;2846;p4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2" name="Google Shape;2852;p440"/>
          <p:cNvSpPr txBox="1">
            <a:spLocks noGrp="1"/>
          </p:cNvSpPr>
          <p:nvPr>
            <p:ph type="body" idx="1"/>
          </p:nvPr>
        </p:nvSpPr>
        <p:spPr>
          <a:xfrm>
            <a:off x="1117600" y="1522730"/>
            <a:ext cx="1008610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SING LIKE NEVER BEFORE 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MY SOUL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WORSHIP YOUR HOLY NAME</a:t>
            </a:r>
            <a:endParaRPr/>
          </a:p>
        </p:txBody>
      </p:sp>
      <p:sp>
        <p:nvSpPr>
          <p:cNvPr id="2853" name="Google Shape;2853;p4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" name="Google Shape;2859;p441"/>
          <p:cNvSpPr txBox="1">
            <a:spLocks noGrp="1"/>
          </p:cNvSpPr>
          <p:nvPr>
            <p:ph type="body" idx="1"/>
          </p:nvPr>
        </p:nvSpPr>
        <p:spPr>
          <a:xfrm>
            <a:off x="563418" y="1522730"/>
            <a:ext cx="1085272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ON THAT DAY WHEN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MY STRENGTH IS FAILING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 END DRAWS NEAR AND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MY TIME HAS COME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2860" name="Google Shape;2860;p4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" name="Google Shape;2866;p442"/>
          <p:cNvSpPr txBox="1">
            <a:spLocks noGrp="1"/>
          </p:cNvSpPr>
          <p:nvPr>
            <p:ph type="body" idx="1"/>
          </p:nvPr>
        </p:nvSpPr>
        <p:spPr>
          <a:xfrm>
            <a:off x="230909" y="1522730"/>
            <a:ext cx="115362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STILL MY SOUL WILL SING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YOUR PRAISE UNENDING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TEN THOUSAND YEARS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THEN FOREVER MORE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</a:t>
            </a:r>
            <a:endParaRPr/>
          </a:p>
        </p:txBody>
      </p:sp>
      <p:sp>
        <p:nvSpPr>
          <p:cNvPr id="2867" name="Google Shape;2867;p4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" name="Google Shape;2873;p443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BLESS THE LORD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MY SOUL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WORSHIP HIS HOLY NAME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2874" name="Google Shape;2874;p4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5"/>
          <p:cNvSpPr txBox="1">
            <a:spLocks noGrp="1"/>
          </p:cNvSpPr>
          <p:nvPr>
            <p:ph type="body" idx="1"/>
          </p:nvPr>
        </p:nvSpPr>
        <p:spPr>
          <a:xfrm>
            <a:off x="378691" y="1524000"/>
            <a:ext cx="11314545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UMESEMA YA KWAMBA HUTANIACHA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SABABU MIMI NI MBONI YA JICHO LAKO</a:t>
            </a:r>
            <a:endParaRPr dirty="0"/>
          </a:p>
        </p:txBody>
      </p:sp>
    </p:spTree>
  </p:cSld>
  <p:clrMapOvr>
    <a:masterClrMapping/>
  </p:clrMapOvr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" name="Google Shape;2880;p444"/>
          <p:cNvSpPr txBox="1">
            <a:spLocks noGrp="1"/>
          </p:cNvSpPr>
          <p:nvPr>
            <p:ph type="body" idx="1"/>
          </p:nvPr>
        </p:nvSpPr>
        <p:spPr>
          <a:xfrm>
            <a:off x="849745" y="1522730"/>
            <a:ext cx="1050174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SING LIKE NEVER BEFORE 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MY SOUL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I’LL WORSHIP YOUR HOLY NAME</a:t>
            </a:r>
            <a:endParaRPr/>
          </a:p>
        </p:txBody>
      </p:sp>
      <p:sp>
        <p:nvSpPr>
          <p:cNvPr id="2881" name="Google Shape;2881;p4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7" name="Google Shape;2887;p445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MY LIFE BELONGS TO YOU</a:t>
            </a:r>
            <a:endParaRPr/>
          </a:p>
        </p:txBody>
      </p:sp>
      <p:sp>
        <p:nvSpPr>
          <p:cNvPr id="2888" name="Google Shape;2888;p445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 ARE MY GOD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THERE IS NO OTHER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 STAND ALONE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AS GOD OF ALL</a:t>
            </a:r>
            <a:endParaRPr/>
          </a:p>
        </p:txBody>
      </p:sp>
      <p:sp>
        <p:nvSpPr>
          <p:cNvPr id="2889" name="Google Shape;2889;p4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5" name="Google Shape;2895;p446"/>
          <p:cNvSpPr txBox="1">
            <a:spLocks noGrp="1"/>
          </p:cNvSpPr>
          <p:nvPr>
            <p:ph type="body" idx="1"/>
          </p:nvPr>
        </p:nvSpPr>
        <p:spPr>
          <a:xfrm>
            <a:off x="886692" y="1522730"/>
            <a:ext cx="1059410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GIVER OF LIFE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PEACE AND PROSPERITY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LORD, YOU ARE GOD…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(OF ALL)</a:t>
            </a:r>
            <a:endParaRPr/>
          </a:p>
        </p:txBody>
      </p:sp>
      <p:sp>
        <p:nvSpPr>
          <p:cNvPr id="2896" name="Google Shape;2896;p4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2" name="Google Shape;2902;p447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MY LIFE BELONGS TO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MY LIFE BELONGS TO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MY LIFE BELONGS TO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(REPEAT)</a:t>
            </a:r>
            <a:endParaRPr/>
          </a:p>
        </p:txBody>
      </p:sp>
      <p:sp>
        <p:nvSpPr>
          <p:cNvPr id="2903" name="Google Shape;2903;p4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" name="Google Shape;2909;p448"/>
          <p:cNvSpPr txBox="1">
            <a:spLocks noGrp="1"/>
          </p:cNvSpPr>
          <p:nvPr>
            <p:ph type="body" idx="1"/>
          </p:nvPr>
        </p:nvSpPr>
        <p:spPr>
          <a:xfrm>
            <a:off x="323273" y="1522730"/>
            <a:ext cx="1167476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I WILL PRAISE YOU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WITH ALL OF MY HEART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I WILL PRAISE YOU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WITH ALL OF MY STRENGTH</a:t>
            </a:r>
            <a:endParaRPr/>
          </a:p>
        </p:txBody>
      </p:sp>
      <p:sp>
        <p:nvSpPr>
          <p:cNvPr id="2910" name="Google Shape;2910;p4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49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PRAISE YOU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WITH ALL OF MY MIND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 ARE GOD..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(OF ALL)</a:t>
            </a:r>
            <a:endParaRPr/>
          </a:p>
        </p:txBody>
      </p:sp>
      <p:sp>
        <p:nvSpPr>
          <p:cNvPr id="2917" name="Google Shape;2917;p4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3" name="Google Shape;2923;p450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HOLY SPIRIT</a:t>
            </a:r>
            <a:endParaRPr/>
          </a:p>
        </p:txBody>
      </p:sp>
      <p:sp>
        <p:nvSpPr>
          <p:cNvPr id="2924" name="Google Shape;2924;p450"/>
          <p:cNvSpPr txBox="1">
            <a:spLocks noGrp="1"/>
          </p:cNvSpPr>
          <p:nvPr>
            <p:ph type="body" idx="1"/>
          </p:nvPr>
        </p:nvSpPr>
        <p:spPr>
          <a:xfrm>
            <a:off x="166255" y="1543051"/>
            <a:ext cx="11850254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THERE'S NOTHING WORTH MORE THAT WOULD EVER COME CLOSE,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NO THING CAN COMPARE, YOU'RE OUR LIVING HOPE,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YOUR PRESENCE, LORD</a:t>
            </a:r>
            <a:endParaRPr dirty="0"/>
          </a:p>
        </p:txBody>
      </p:sp>
      <p:sp>
        <p:nvSpPr>
          <p:cNvPr id="2925" name="Google Shape;2925;p4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1" name="Google Shape;2931;p451"/>
          <p:cNvSpPr txBox="1">
            <a:spLocks noGrp="1"/>
          </p:cNvSpPr>
          <p:nvPr>
            <p:ph type="body" idx="1"/>
          </p:nvPr>
        </p:nvSpPr>
        <p:spPr>
          <a:xfrm>
            <a:off x="387927" y="1522730"/>
            <a:ext cx="11379200" cy="4286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I'VE TASTED AND SEEN OF THE SWEETEST OF LOVES,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WHEN MY HEART BECOMES FREE AND MY SHAME IS UNDONE,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YOUR PRESENCE, LORD.</a:t>
            </a:r>
            <a:endParaRPr/>
          </a:p>
        </p:txBody>
      </p:sp>
      <p:sp>
        <p:nvSpPr>
          <p:cNvPr id="2932" name="Google Shape;2932;p4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" name="Google Shape;2938;p452"/>
          <p:cNvSpPr txBox="1">
            <a:spLocks noGrp="1"/>
          </p:cNvSpPr>
          <p:nvPr>
            <p:ph type="body" idx="1"/>
          </p:nvPr>
        </p:nvSpPr>
        <p:spPr>
          <a:xfrm>
            <a:off x="563418" y="1522730"/>
            <a:ext cx="1111134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HOLY SPIRIT YOU ARE WELCOME HERE,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COME FLOOD THIS PLACE 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AND FILL THE ATMOSPHERE</a:t>
            </a:r>
            <a:endParaRPr dirty="0"/>
          </a:p>
        </p:txBody>
      </p:sp>
      <p:sp>
        <p:nvSpPr>
          <p:cNvPr id="2939" name="Google Shape;2939;p4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5" name="Google Shape;2945;p453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YOUR GLORY GOD IS WHAT OUR HEARTS LONG FOR,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TO BE OVERCOME BY YOUR PRESENCE, LORD.</a:t>
            </a:r>
            <a:endParaRPr dirty="0"/>
          </a:p>
        </p:txBody>
      </p:sp>
      <p:sp>
        <p:nvSpPr>
          <p:cNvPr id="2946" name="Google Shape;2946;p4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6"/>
          <p:cNvSpPr txBox="1">
            <a:spLocks noGrp="1"/>
          </p:cNvSpPr>
          <p:nvPr>
            <p:ph type="body" idx="1"/>
          </p:nvPr>
        </p:nvSpPr>
        <p:spPr>
          <a:xfrm>
            <a:off x="378691" y="1524000"/>
            <a:ext cx="11314545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BWANA WANITAZAMA, ASUBUHI, MCHANA, JIONI</a:t>
            </a:r>
            <a:endParaRPr dirty="0"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EEH BWANA KWELI MUNGU WA BARAKA  </a:t>
            </a:r>
            <a:endParaRPr dirty="0"/>
          </a:p>
        </p:txBody>
      </p:sp>
    </p:spTree>
  </p:cSld>
  <p:clrMapOvr>
    <a:masterClrMapping/>
  </p:clrMapOvr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2" name="Google Shape;2952;p454"/>
          <p:cNvSpPr txBox="1">
            <a:spLocks noGrp="1"/>
          </p:cNvSpPr>
          <p:nvPr>
            <p:ph type="body" idx="1"/>
          </p:nvPr>
        </p:nvSpPr>
        <p:spPr>
          <a:xfrm>
            <a:off x="803564" y="1522730"/>
            <a:ext cx="1053869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LET US BECOME MORE AWARE OF YOUR PRESENCE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LET US EXPERIENCE THE GLORY OF YOUR GOODNESS</a:t>
            </a:r>
            <a:endParaRPr dirty="0"/>
          </a:p>
        </p:txBody>
      </p:sp>
      <p:sp>
        <p:nvSpPr>
          <p:cNvPr id="2953" name="Google Shape;2953;p4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455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LOVE YOU SO MUCH C/B</a:t>
            </a:r>
            <a:endParaRPr/>
          </a:p>
        </p:txBody>
      </p:sp>
      <p:sp>
        <p:nvSpPr>
          <p:cNvPr id="2960" name="Google Shape;2960;p455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HEAR THESE PRAISES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FROM A GRATEFUL HEART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EACH TIME I THINK OF YOU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PRAISES START</a:t>
            </a:r>
            <a:endParaRPr/>
          </a:p>
        </p:txBody>
      </p:sp>
      <p:sp>
        <p:nvSpPr>
          <p:cNvPr id="2961" name="Google Shape;2961;p4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" name="Google Shape;2967;p456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LOVE YOU SO MUCH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JESUS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LOVE YOU SO MUCH 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968" name="Google Shape;2968;p4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" name="Google Shape;2974;p457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LORD I LOVE YOU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MY SOUL SINGS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HERE IN YOUR PRESENCE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CARRIED ON YOUR WINGS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2975" name="Google Shape;2975;p4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" name="Google Shape;2981;p45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LOVE YOU SO MUCH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JESUS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LOVE YOU SO MUCH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2982" name="Google Shape;2982;p4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" name="Google Shape;2988;p459"/>
          <p:cNvSpPr txBox="1">
            <a:spLocks noGrp="1"/>
          </p:cNvSpPr>
          <p:nvPr>
            <p:ph type="body" idx="1"/>
          </p:nvPr>
        </p:nvSpPr>
        <p:spPr>
          <a:xfrm>
            <a:off x="471056" y="1522730"/>
            <a:ext cx="110744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HOW MY SOUL LONGS FOR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LONGS TO WORSHIP YOU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FOREVER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IN YOUR POWER AND MAJESTY</a:t>
            </a:r>
            <a:endParaRPr/>
          </a:p>
        </p:txBody>
      </p:sp>
      <p:sp>
        <p:nvSpPr>
          <p:cNvPr id="2989" name="Google Shape;2989;p4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Google Shape;2995;p460"/>
          <p:cNvSpPr txBox="1">
            <a:spLocks noGrp="1"/>
          </p:cNvSpPr>
          <p:nvPr>
            <p:ph type="body" idx="1"/>
          </p:nvPr>
        </p:nvSpPr>
        <p:spPr>
          <a:xfrm>
            <a:off x="471054" y="1522730"/>
            <a:ext cx="1122218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LIFT MY HANDS, I LIFT MY HEART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LIFT MY VOICE TOWARDS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 HEAVENS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FOR YOU ARE MY SUN AND SHIELD</a:t>
            </a:r>
            <a:endParaRPr/>
          </a:p>
        </p:txBody>
      </p:sp>
      <p:sp>
        <p:nvSpPr>
          <p:cNvPr id="2996" name="Google Shape;2996;p4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" name="Google Shape;3002;p461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DRAW ME CLOSE TO YOU D</a:t>
            </a:r>
            <a:endParaRPr/>
          </a:p>
        </p:txBody>
      </p:sp>
      <p:sp>
        <p:nvSpPr>
          <p:cNvPr id="3003" name="Google Shape;3003;p461"/>
          <p:cNvSpPr txBox="1">
            <a:spLocks noGrp="1"/>
          </p:cNvSpPr>
          <p:nvPr>
            <p:ph type="body" idx="1"/>
          </p:nvPr>
        </p:nvSpPr>
        <p:spPr>
          <a:xfrm>
            <a:off x="341745" y="1543051"/>
            <a:ext cx="11600873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DRAW ME CLOSE TO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NEVER LET ME GO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LAY IT ALL DOWN AGAIN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HEAR YOU SAY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THAT I AM YOUR FRIEND</a:t>
            </a:r>
            <a:endParaRPr/>
          </a:p>
        </p:txBody>
      </p:sp>
      <p:sp>
        <p:nvSpPr>
          <p:cNvPr id="3004" name="Google Shape;3004;p4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62"/>
          <p:cNvSpPr txBox="1">
            <a:spLocks noGrp="1"/>
          </p:cNvSpPr>
          <p:nvPr>
            <p:ph type="body" idx="1"/>
          </p:nvPr>
        </p:nvSpPr>
        <p:spPr>
          <a:xfrm>
            <a:off x="905164" y="1522730"/>
            <a:ext cx="1045556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 ARE MY DESIRE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NO ONE ELSE WILL DO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‘CAUSE NOTHING ELSE COULD TAKE YOUR PLACE</a:t>
            </a:r>
            <a:endParaRPr/>
          </a:p>
        </p:txBody>
      </p:sp>
      <p:sp>
        <p:nvSpPr>
          <p:cNvPr id="3011" name="Google Shape;3011;p4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463"/>
          <p:cNvSpPr txBox="1">
            <a:spLocks noGrp="1"/>
          </p:cNvSpPr>
          <p:nvPr>
            <p:ph type="body" idx="1"/>
          </p:nvPr>
        </p:nvSpPr>
        <p:spPr>
          <a:xfrm>
            <a:off x="997526" y="1522730"/>
            <a:ext cx="1048327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TO FEEL THE WARMTH OF YOUR EMBRACE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HELP ME FIND THE WAY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BRING ME BACK TO YOU</a:t>
            </a:r>
            <a:endParaRPr/>
          </a:p>
        </p:txBody>
      </p:sp>
      <p:sp>
        <p:nvSpPr>
          <p:cNvPr id="3018" name="Google Shape;3018;p4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7"/>
          <p:cNvSpPr txBox="1">
            <a:spLocks noGrp="1"/>
          </p:cNvSpPr>
          <p:nvPr>
            <p:ph type="body" idx="1"/>
          </p:nvPr>
        </p:nvSpPr>
        <p:spPr>
          <a:xfrm>
            <a:off x="378691" y="1524000"/>
            <a:ext cx="11314545" cy="40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AMENIFANYIA AMANI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AMENIFANYIA AMANI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KAONDOA HUZUNI YANGU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KANIFANYIA AMANI</a:t>
            </a:r>
            <a:endParaRPr/>
          </a:p>
        </p:txBody>
      </p:sp>
    </p:spTree>
  </p:cSld>
  <p:clrMapOvr>
    <a:masterClrMapping/>
  </p:clrMapOvr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464"/>
          <p:cNvSpPr txBox="1">
            <a:spLocks noGrp="1"/>
          </p:cNvSpPr>
          <p:nvPr>
            <p:ph type="body" idx="1"/>
          </p:nvPr>
        </p:nvSpPr>
        <p:spPr>
          <a:xfrm>
            <a:off x="997527" y="1522730"/>
            <a:ext cx="1025236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YOU’RE ALL I WANT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YOU’RE ALL I’VE EVER NEEDED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YOU’RE ALL I WANT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HELP ME KNOW YOU ARE NEAR</a:t>
            </a:r>
            <a:endParaRPr/>
          </a:p>
        </p:txBody>
      </p:sp>
      <p:sp>
        <p:nvSpPr>
          <p:cNvPr id="3025" name="Google Shape;3025;p4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2" name="Google Shape;3032;p465"/>
          <p:cNvSpPr txBox="1">
            <a:spLocks noGrp="1"/>
          </p:cNvSpPr>
          <p:nvPr>
            <p:ph type="title"/>
          </p:nvPr>
        </p:nvSpPr>
        <p:spPr>
          <a:xfrm>
            <a:off x="1981201" y="203200"/>
            <a:ext cx="8229600" cy="1293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MY DESIRE (E)</a:t>
            </a:r>
            <a:endParaRPr/>
          </a:p>
        </p:txBody>
      </p:sp>
      <p:sp>
        <p:nvSpPr>
          <p:cNvPr id="3033" name="Google Shape;3033;p465"/>
          <p:cNvSpPr txBox="1">
            <a:spLocks noGrp="1"/>
          </p:cNvSpPr>
          <p:nvPr>
            <p:ph type="body" idx="1"/>
          </p:nvPr>
        </p:nvSpPr>
        <p:spPr>
          <a:xfrm>
            <a:off x="1833418" y="1515488"/>
            <a:ext cx="8229600" cy="3684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 dirty="0">
                <a:solidFill>
                  <a:schemeClr val="dk1"/>
                </a:solidFill>
              </a:rPr>
              <a:t>THIS IS MY DESIRE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 TO HONOR YOU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LORD WITH ALL MY HEART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I WORSHIP YOU</a:t>
            </a:r>
            <a:endParaRPr sz="5400" dirty="0">
              <a:solidFill>
                <a:schemeClr val="dk1"/>
              </a:solidFill>
            </a:endParaRPr>
          </a:p>
        </p:txBody>
      </p:sp>
      <p:sp>
        <p:nvSpPr>
          <p:cNvPr id="3034" name="Google Shape;3034;p4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9" name="Google Shape;3039;p466"/>
          <p:cNvSpPr txBox="1">
            <a:spLocks noGrp="1"/>
          </p:cNvSpPr>
          <p:nvPr>
            <p:ph type="body" idx="1"/>
          </p:nvPr>
        </p:nvSpPr>
        <p:spPr>
          <a:xfrm>
            <a:off x="2086553" y="1510579"/>
            <a:ext cx="7810500" cy="340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ALL I HAVE WITHIN ME</a:t>
            </a:r>
            <a:br>
              <a:rPr lang="en-US" sz="5400" b="1"/>
            </a:br>
            <a:r>
              <a:rPr lang="en-US" sz="5400" b="1"/>
              <a:t>I GIVE YOU PRAISE </a:t>
            </a:r>
            <a:br>
              <a:rPr lang="en-US" sz="5400" b="1"/>
            </a:br>
            <a:r>
              <a:rPr lang="en-US" sz="5400" b="1"/>
              <a:t>ALL THAT I ADORE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IS IN YOU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/>
          </a:p>
        </p:txBody>
      </p:sp>
      <p:sp>
        <p:nvSpPr>
          <p:cNvPr id="3040" name="Google Shape;3040;p4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467"/>
          <p:cNvSpPr txBox="1">
            <a:spLocks noGrp="1"/>
          </p:cNvSpPr>
          <p:nvPr>
            <p:ph type="body" idx="1"/>
          </p:nvPr>
        </p:nvSpPr>
        <p:spPr>
          <a:xfrm>
            <a:off x="923636" y="1510579"/>
            <a:ext cx="10243128" cy="340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LORD I GIVE YOU MY HEART</a:t>
            </a:r>
            <a:br>
              <a:rPr lang="en-US" sz="5400" b="1"/>
            </a:br>
            <a:r>
              <a:rPr lang="en-US" sz="5400" b="1"/>
              <a:t>I GIVE YOU MY SOUL</a:t>
            </a:r>
            <a:br>
              <a:rPr lang="en-US" sz="5400" b="1"/>
            </a:br>
            <a:r>
              <a:rPr lang="en-US" sz="5400" b="1"/>
              <a:t>I’LL LIVE FOR YOU ALONE</a:t>
            </a:r>
            <a:endParaRPr sz="5400"/>
          </a:p>
        </p:txBody>
      </p:sp>
      <p:sp>
        <p:nvSpPr>
          <p:cNvPr id="3046" name="Google Shape;3046;p4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1" name="Google Shape;3051;p468"/>
          <p:cNvSpPr txBox="1">
            <a:spLocks noGrp="1"/>
          </p:cNvSpPr>
          <p:nvPr>
            <p:ph type="body" idx="1"/>
          </p:nvPr>
        </p:nvSpPr>
        <p:spPr>
          <a:xfrm>
            <a:off x="988291" y="1568450"/>
            <a:ext cx="10178473" cy="289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EVERY BREATH THAT I TAKE </a:t>
            </a:r>
            <a:br>
              <a:rPr lang="en-US" sz="5400" b="1"/>
            </a:br>
            <a:r>
              <a:rPr lang="en-US" sz="5400" b="1"/>
              <a:t>EVERY MOMENT AM AWAKE </a:t>
            </a:r>
            <a:br>
              <a:rPr lang="en-US" sz="5400" b="1"/>
            </a:br>
            <a:r>
              <a:rPr lang="en-US" sz="5400" b="1"/>
              <a:t>LORD HAVE YOUR WAY IN ME</a:t>
            </a:r>
            <a:endParaRPr sz="5400"/>
          </a:p>
        </p:txBody>
      </p:sp>
      <p:sp>
        <p:nvSpPr>
          <p:cNvPr id="3052" name="Google Shape;3052;p4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69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THIS IS THE AIR I BREATHE G</a:t>
            </a:r>
            <a:endParaRPr/>
          </a:p>
        </p:txBody>
      </p:sp>
      <p:sp>
        <p:nvSpPr>
          <p:cNvPr id="3059" name="Google Shape;3059;p469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THIS IS THE AIR I BREATHE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THIS IS THE AIR I BREATHE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YOUR HOLY PRESENCE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LIVING IN ME</a:t>
            </a:r>
            <a:endParaRPr/>
          </a:p>
        </p:txBody>
      </p:sp>
      <p:sp>
        <p:nvSpPr>
          <p:cNvPr id="3060" name="Google Shape;3060;p4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6" name="Google Shape;3066;p470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THIS IS MY DAILY BREAD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THIS IS MY DAILY BREAD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YOUR HOLY WORD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SPOKEN TO ME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067" name="Google Shape;3067;p4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Google Shape;3073;p471"/>
          <p:cNvSpPr txBox="1">
            <a:spLocks noGrp="1"/>
          </p:cNvSpPr>
          <p:nvPr>
            <p:ph type="body" idx="1"/>
          </p:nvPr>
        </p:nvSpPr>
        <p:spPr>
          <a:xfrm>
            <a:off x="1265382" y="1522730"/>
            <a:ext cx="957810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I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AM DESPERATE FOR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I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AM LOST WITHOUT YOU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074" name="Google Shape;3074;p4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" name="Google Shape;3080;p472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AM SO GLAD F </a:t>
            </a:r>
            <a:endParaRPr/>
          </a:p>
        </p:txBody>
      </p:sp>
      <p:sp>
        <p:nvSpPr>
          <p:cNvPr id="3081" name="Google Shape;3081;p472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AM SO GLAD,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 BELONG TO JESUS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BELONG JESUS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 BELONG TO MY LORD X2</a:t>
            </a:r>
            <a:endParaRPr/>
          </a:p>
        </p:txBody>
      </p:sp>
      <p:sp>
        <p:nvSpPr>
          <p:cNvPr id="3082" name="Google Shape;3082;p4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Google Shape;3088;p473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NINA FURAHA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MIMI NI WA YESU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MIMI NI WA YESU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 MIMI NI WA BWANA X2</a:t>
            </a:r>
            <a:endParaRPr/>
          </a:p>
        </p:txBody>
      </p:sp>
      <p:sp>
        <p:nvSpPr>
          <p:cNvPr id="3089" name="Google Shape;3089;p4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8"/>
          <p:cNvSpPr txBox="1">
            <a:spLocks noGrp="1"/>
          </p:cNvSpPr>
          <p:nvPr>
            <p:ph type="body" idx="1"/>
          </p:nvPr>
        </p:nvSpPr>
        <p:spPr>
          <a:xfrm>
            <a:off x="378691" y="1524000"/>
            <a:ext cx="11314545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AMEBADILISHA UCHUNGU WANGU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UMEKUA NI FURAHA YANGU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HUYU YESU AMENIPA FURAHA KANIFANYIA AMANI</a:t>
            </a:r>
            <a:endParaRPr/>
          </a:p>
        </p:txBody>
      </p:sp>
    </p:spTree>
  </p:cSld>
  <p:clrMapOvr>
    <a:masterClrMapping/>
  </p:clrMapOvr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" name="Google Shape;3095;p474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AM SO GLAD,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 BELONG TO JESUS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X3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HALLELUYAH PRAISE THE LORD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3096" name="Google Shape;3096;p4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" name="Google Shape;3102;p475"/>
          <p:cNvSpPr txBox="1">
            <a:spLocks noGrp="1"/>
          </p:cNvSpPr>
          <p:nvPr>
            <p:ph type="body" idx="1"/>
          </p:nvPr>
        </p:nvSpPr>
        <p:spPr>
          <a:xfrm>
            <a:off x="1236133" y="1522730"/>
            <a:ext cx="99568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PRAISE THE LORD, AMEN AMEN X2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PRAISE THE LORD X2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PRAISE THE LORD, AMEN AMEN X2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HALLELUYAH PRAISE THE LORD</a:t>
            </a: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3103" name="Google Shape;3103;p4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9" name="Google Shape;3109;p476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NI NANI KAMA WEWE</a:t>
            </a:r>
            <a:endParaRPr dirty="0"/>
          </a:p>
        </p:txBody>
      </p:sp>
      <p:sp>
        <p:nvSpPr>
          <p:cNvPr id="3110" name="Google Shape;3110;p476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 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NI NANI KAMA WEWE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BWANA?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NANI KAMA WEWE…X2</a:t>
            </a:r>
            <a:endParaRPr dirty="0"/>
          </a:p>
        </p:txBody>
      </p:sp>
      <p:sp>
        <p:nvSpPr>
          <p:cNvPr id="3111" name="Google Shape;3111;p4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" name="Google Shape;3117;p477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HAKUNA KAMA WEWE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BWANA WA MABWANA</a:t>
            </a:r>
            <a:endParaRPr dirty="0"/>
          </a:p>
        </p:txBody>
      </p:sp>
      <p:sp>
        <p:nvSpPr>
          <p:cNvPr id="3118" name="Google Shape;3118;p4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" name="Google Shape;3124;p478"/>
          <p:cNvSpPr txBox="1">
            <a:spLocks noGrp="1"/>
          </p:cNvSpPr>
          <p:nvPr>
            <p:ph type="title"/>
          </p:nvPr>
        </p:nvSpPr>
        <p:spPr>
          <a:xfrm>
            <a:off x="1121411" y="185419"/>
            <a:ext cx="10296525" cy="130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I PLEDGE ALLEGIANCE D/E</a:t>
            </a:r>
            <a:endParaRPr/>
          </a:p>
        </p:txBody>
      </p:sp>
      <p:sp>
        <p:nvSpPr>
          <p:cNvPr id="3125" name="Google Shape;3125;p478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HAVE HEARD HOW CHRISTIANS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LONG AGO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WERE BROUGHT BEFORE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TYRANTS THRONE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126" name="Google Shape;3126;p4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2" name="Google Shape;3132;p479"/>
          <p:cNvSpPr txBox="1">
            <a:spLocks noGrp="1"/>
          </p:cNvSpPr>
          <p:nvPr>
            <p:ph type="body" idx="1"/>
          </p:nvPr>
        </p:nvSpPr>
        <p:spPr>
          <a:xfrm>
            <a:off x="1052944" y="1522730"/>
            <a:ext cx="10326255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THEY WERE TOLD THAT HE WOULD SPARE THEIR LIVES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IF THEY WOULD DENY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SAVIOR’S CROSS</a:t>
            </a:r>
            <a:endParaRPr/>
          </a:p>
        </p:txBody>
      </p:sp>
      <p:sp>
        <p:nvSpPr>
          <p:cNvPr id="3133" name="Google Shape;3133;p4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9" name="Google Shape;3139;p480"/>
          <p:cNvSpPr txBox="1">
            <a:spLocks noGrp="1"/>
          </p:cNvSpPr>
          <p:nvPr>
            <p:ph type="body" idx="1"/>
          </p:nvPr>
        </p:nvSpPr>
        <p:spPr>
          <a:xfrm>
            <a:off x="1016000" y="1522730"/>
            <a:ext cx="10326255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BUT ONE BY ONE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THEY CHOSE TO DIE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SON OF GOD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THEY WOULD NOT DENY 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140" name="Google Shape;3140;p4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6" name="Google Shape;3146;p481"/>
          <p:cNvSpPr txBox="1">
            <a:spLocks noGrp="1"/>
          </p:cNvSpPr>
          <p:nvPr>
            <p:ph type="body" idx="1"/>
          </p:nvPr>
        </p:nvSpPr>
        <p:spPr>
          <a:xfrm>
            <a:off x="1173018" y="1522730"/>
            <a:ext cx="100584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LIKE A GREAT ANGELIC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CHOIR SINGS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CAN ALMOST HEAR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THEIR VOICES RING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147" name="Google Shape;3147;p4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" name="Google Shape;3153;p482"/>
          <p:cNvSpPr txBox="1">
            <a:spLocks noGrp="1"/>
          </p:cNvSpPr>
          <p:nvPr>
            <p:ph type="body" idx="1"/>
          </p:nvPr>
        </p:nvSpPr>
        <p:spPr>
          <a:xfrm>
            <a:off x="1200726" y="1522730"/>
            <a:ext cx="1003069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PLEDGE ALLEGIANCE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THE LAMB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WITH ALL MY STRENGTH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WITH ALL I AM</a:t>
            </a:r>
            <a:endParaRPr/>
          </a:p>
        </p:txBody>
      </p:sp>
      <p:sp>
        <p:nvSpPr>
          <p:cNvPr id="3154" name="Google Shape;3154;p4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0" name="Google Shape;3160;p483"/>
          <p:cNvSpPr txBox="1">
            <a:spLocks noGrp="1"/>
          </p:cNvSpPr>
          <p:nvPr>
            <p:ph type="body" idx="1"/>
          </p:nvPr>
        </p:nvSpPr>
        <p:spPr>
          <a:xfrm>
            <a:off x="1274618" y="1522730"/>
            <a:ext cx="99568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SEEK TO HONOR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HIS COMMANDS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PLEDGE ALLEGIANCE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--- THE LAMB</a:t>
            </a:r>
            <a:endParaRPr/>
          </a:p>
        </p:txBody>
      </p:sp>
      <p:sp>
        <p:nvSpPr>
          <p:cNvPr id="3161" name="Google Shape;3161;p4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9"/>
          <p:cNvSpPr txBox="1">
            <a:spLocks noGrp="1"/>
          </p:cNvSpPr>
          <p:nvPr>
            <p:ph type="body" idx="1"/>
          </p:nvPr>
        </p:nvSpPr>
        <p:spPr>
          <a:xfrm>
            <a:off x="378691" y="1524000"/>
            <a:ext cx="11314545" cy="3823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AMEBADILISHA MACHOZI YANGU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YAMEKUWA NI FURAHA YANGU 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HUYU YESU AMENIPA FURAHA KANIFANYIA AMANI</a:t>
            </a:r>
            <a:endParaRPr/>
          </a:p>
        </p:txBody>
      </p:sp>
    </p:spTree>
  </p:cSld>
  <p:clrMapOvr>
    <a:masterClrMapping/>
  </p:clrMapOvr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" name="Google Shape;3167;p484"/>
          <p:cNvSpPr txBox="1">
            <a:spLocks noGrp="1"/>
          </p:cNvSpPr>
          <p:nvPr>
            <p:ph type="body" idx="1"/>
          </p:nvPr>
        </p:nvSpPr>
        <p:spPr>
          <a:xfrm>
            <a:off x="1117600" y="1522730"/>
            <a:ext cx="101138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NOW THE YEARS HAVE COME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THE YEARS HAVE GONE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THE ‘CAUSE OF JESUS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STILL GOES ON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168" name="Google Shape;3168;p4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" name="Google Shape;3174;p485"/>
          <p:cNvSpPr txBox="1">
            <a:spLocks noGrp="1"/>
          </p:cNvSpPr>
          <p:nvPr>
            <p:ph type="body" idx="1"/>
          </p:nvPr>
        </p:nvSpPr>
        <p:spPr>
          <a:xfrm>
            <a:off x="775856" y="1522730"/>
            <a:ext cx="1036319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NOW OUR TIME HAS COME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COUNT THE COST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REJECT THIS WORLD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TO EMBRACE THE CROSS</a:t>
            </a:r>
            <a:endParaRPr/>
          </a:p>
        </p:txBody>
      </p:sp>
      <p:sp>
        <p:nvSpPr>
          <p:cNvPr id="3175" name="Google Shape;3175;p4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86"/>
          <p:cNvSpPr txBox="1">
            <a:spLocks noGrp="1"/>
          </p:cNvSpPr>
          <p:nvPr>
            <p:ph type="body" idx="1"/>
          </p:nvPr>
        </p:nvSpPr>
        <p:spPr>
          <a:xfrm>
            <a:off x="1191491" y="1522730"/>
            <a:ext cx="996603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ONE BY ONE LET US LIVE OUR LIVES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FOR THE ONE WHO DIED TO GIVE US LIFE 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182" name="Google Shape;3182;p4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" name="Google Shape;3188;p487"/>
          <p:cNvSpPr txBox="1">
            <a:spLocks noGrp="1"/>
          </p:cNvSpPr>
          <p:nvPr>
            <p:ph type="body" idx="1"/>
          </p:nvPr>
        </p:nvSpPr>
        <p:spPr>
          <a:xfrm>
            <a:off x="1209964" y="1522730"/>
            <a:ext cx="998450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TILL THE TRUMPET SOUNDS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ON THE FINAL DAY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LET US PROUDLY STAND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BOLDLY SAY ….. </a:t>
            </a:r>
            <a:endParaRPr/>
          </a:p>
        </p:txBody>
      </p:sp>
      <p:sp>
        <p:nvSpPr>
          <p:cNvPr id="3189" name="Google Shape;3189;p4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Google Shape;3195;p488"/>
          <p:cNvSpPr txBox="1">
            <a:spLocks noGrp="1"/>
          </p:cNvSpPr>
          <p:nvPr>
            <p:ph type="body" idx="1"/>
          </p:nvPr>
        </p:nvSpPr>
        <p:spPr>
          <a:xfrm>
            <a:off x="1237673" y="1522730"/>
            <a:ext cx="997527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I PLEDGE ALLEGIANCE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THE LAMB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WITH ALL MY STRENGTH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WITH ALL I AM</a:t>
            </a:r>
            <a:endParaRPr/>
          </a:p>
        </p:txBody>
      </p:sp>
      <p:sp>
        <p:nvSpPr>
          <p:cNvPr id="3196" name="Google Shape;3196;p4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2" name="Google Shape;3202;p489"/>
          <p:cNvSpPr txBox="1">
            <a:spLocks noGrp="1"/>
          </p:cNvSpPr>
          <p:nvPr>
            <p:ph type="body" idx="1"/>
          </p:nvPr>
        </p:nvSpPr>
        <p:spPr>
          <a:xfrm>
            <a:off x="1182254" y="1522730"/>
            <a:ext cx="993832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SEEK TO HONOR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HIS COMMANDS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PLEDGE ALLEGIANCE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--- THE LAMB</a:t>
            </a:r>
            <a:endParaRPr/>
          </a:p>
        </p:txBody>
      </p:sp>
      <p:sp>
        <p:nvSpPr>
          <p:cNvPr id="3203" name="Google Shape;3203;p4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p490"/>
          <p:cNvSpPr txBox="1">
            <a:spLocks noGrp="1"/>
          </p:cNvSpPr>
          <p:nvPr>
            <p:ph type="title"/>
          </p:nvPr>
        </p:nvSpPr>
        <p:spPr>
          <a:xfrm>
            <a:off x="394085" y="417194"/>
            <a:ext cx="11057718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 DON’T WONNA BE THE SAME G-&gt;A</a:t>
            </a:r>
            <a:endParaRPr/>
          </a:p>
        </p:txBody>
      </p:sp>
      <p:sp>
        <p:nvSpPr>
          <p:cNvPr id="3210" name="Google Shape;3210;p490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DESIRE YOUR PRESENCE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LONG FOR YOU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IN A DRY AND WEARY LAND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 I THIRST FOR YOU</a:t>
            </a:r>
            <a:endParaRPr dirty="0"/>
          </a:p>
        </p:txBody>
      </p:sp>
      <p:sp>
        <p:nvSpPr>
          <p:cNvPr id="3211" name="Google Shape;3211;p4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7" name="Google Shape;3217;p491"/>
          <p:cNvSpPr txBox="1">
            <a:spLocks noGrp="1"/>
          </p:cNvSpPr>
          <p:nvPr>
            <p:ph type="body" idx="1"/>
          </p:nvPr>
        </p:nvSpPr>
        <p:spPr>
          <a:xfrm>
            <a:off x="674255" y="1522730"/>
            <a:ext cx="10778836" cy="45825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IN THE DARKNESS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SEE YOUR LIGHT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I DON'T WANNA BE THE SAME…….</a:t>
            </a:r>
            <a:endParaRPr/>
          </a:p>
        </p:txBody>
      </p:sp>
      <p:sp>
        <p:nvSpPr>
          <p:cNvPr id="3218" name="Google Shape;3218;p4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492"/>
          <p:cNvSpPr txBox="1">
            <a:spLocks noGrp="1"/>
          </p:cNvSpPr>
          <p:nvPr>
            <p:ph type="body" idx="1"/>
          </p:nvPr>
        </p:nvSpPr>
        <p:spPr>
          <a:xfrm>
            <a:off x="350982" y="1522730"/>
            <a:ext cx="1126836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DON'T WANNA BE THE SAME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DON'T WANNA WALK THE AWAY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USED TO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DESIRE TO BE MORE LIKE YOU</a:t>
            </a:r>
            <a:endParaRPr/>
          </a:p>
        </p:txBody>
      </p:sp>
      <p:sp>
        <p:nvSpPr>
          <p:cNvPr id="3225" name="Google Shape;3225;p4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" name="Google Shape;3231;p493"/>
          <p:cNvSpPr txBox="1">
            <a:spLocks noGrp="1"/>
          </p:cNvSpPr>
          <p:nvPr>
            <p:ph type="body" idx="1"/>
          </p:nvPr>
        </p:nvSpPr>
        <p:spPr>
          <a:xfrm>
            <a:off x="157018" y="1522730"/>
            <a:ext cx="11850255" cy="4647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BY THE RENEWAL OF MY MIND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YOUR MERCY NEW EVERY MORNING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LORD, I WILL NEVER BE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NEVER BE THE SAME</a:t>
            </a:r>
            <a:endParaRPr/>
          </a:p>
        </p:txBody>
      </p:sp>
      <p:sp>
        <p:nvSpPr>
          <p:cNvPr id="3232" name="Google Shape;3232;p4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"/>
          <p:cNvSpPr txBox="1">
            <a:spLocks noGrp="1"/>
          </p:cNvSpPr>
          <p:nvPr>
            <p:ph type="title"/>
          </p:nvPr>
        </p:nvSpPr>
        <p:spPr>
          <a:xfrm>
            <a:off x="221673" y="1533236"/>
            <a:ext cx="11610109" cy="4275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300"/>
              <a:buFont typeface="Calibri"/>
              <a:buChar char=" "/>
            </a:pPr>
            <a:r>
              <a:rPr lang="en-US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ASK AND IT SHALL BE GIVEN UNTO YOU</a:t>
            </a:r>
            <a:br>
              <a:rPr lang="en-US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SEEK AND YE SHALL FIND</a:t>
            </a:r>
            <a:br>
              <a:rPr lang="en-US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KNOCK AND THE DOOR SHALL BE OPENED UNTO YOU</a:t>
            </a:r>
            <a:br>
              <a:rPr lang="en-US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b="1" dirty="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ALLELU, ALLELUIA</a:t>
            </a:r>
            <a:endParaRPr dirty="0"/>
          </a:p>
        </p:txBody>
      </p:sp>
      <p:sp>
        <p:nvSpPr>
          <p:cNvPr id="108" name="Google Shape;108;p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0"/>
          <p:cNvSpPr txBox="1">
            <a:spLocks noGrp="1"/>
          </p:cNvSpPr>
          <p:nvPr>
            <p:ph type="body" idx="1"/>
          </p:nvPr>
        </p:nvSpPr>
        <p:spPr>
          <a:xfrm>
            <a:off x="378691" y="1524000"/>
            <a:ext cx="11314545" cy="4054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AMENIFANYIA AMANI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AMENIFANYIA AMANI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KAONDOA HUZUNI YANGU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KANIFANYIA AMANI</a:t>
            </a:r>
            <a:endParaRPr/>
          </a:p>
        </p:txBody>
      </p:sp>
    </p:spTree>
  </p:cSld>
  <p:clrMapOvr>
    <a:masterClrMapping/>
  </p:clrMapOvr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494"/>
          <p:cNvSpPr txBox="1">
            <a:spLocks noGrp="1"/>
          </p:cNvSpPr>
          <p:nvPr>
            <p:ph type="body" idx="1"/>
          </p:nvPr>
        </p:nvSpPr>
        <p:spPr>
          <a:xfrm>
            <a:off x="221674" y="1522730"/>
            <a:ext cx="11656290" cy="443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‘COZ EVERY TIME I AM IN YOUR PRESENCE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YOUR SPIRIT SPEAKS TO ME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LORD, I KNOW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CAN NEVER BE THE SAME…. </a:t>
            </a:r>
            <a:endParaRPr/>
          </a:p>
        </p:txBody>
      </p:sp>
      <p:sp>
        <p:nvSpPr>
          <p:cNvPr id="3239" name="Google Shape;3239;p4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Google Shape;3245;p495"/>
          <p:cNvSpPr txBox="1">
            <a:spLocks noGrp="1"/>
          </p:cNvSpPr>
          <p:nvPr>
            <p:ph type="body" idx="1"/>
          </p:nvPr>
        </p:nvSpPr>
        <p:spPr>
          <a:xfrm>
            <a:off x="600364" y="1522730"/>
            <a:ext cx="1089890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DON'T WANNA BE THE SAME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DON'T WANNA WALK THE AWAY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USED TO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DESIRE TO BE MORE LIKE YOU</a:t>
            </a:r>
            <a:endParaRPr/>
          </a:p>
        </p:txBody>
      </p:sp>
      <p:sp>
        <p:nvSpPr>
          <p:cNvPr id="3246" name="Google Shape;3246;p4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p496"/>
          <p:cNvSpPr txBox="1">
            <a:spLocks noGrp="1"/>
          </p:cNvSpPr>
          <p:nvPr>
            <p:ph type="body" idx="1"/>
          </p:nvPr>
        </p:nvSpPr>
        <p:spPr>
          <a:xfrm>
            <a:off x="572654" y="1522730"/>
            <a:ext cx="10908145" cy="4628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BY THE RENEWAL OF MY MIND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YOUR MERCY NEW EVERY MORNING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LORD, I WILL NEVER BE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NEVER BE THE SAME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3253" name="Google Shape;3253;p4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9" name="Google Shape;3259;p497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1338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I WILL NEVER BE THE SAME AGAIN</a:t>
            </a:r>
            <a:endParaRPr/>
          </a:p>
        </p:txBody>
      </p:sp>
      <p:sp>
        <p:nvSpPr>
          <p:cNvPr id="3260" name="Google Shape;3260;p497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NEVER BE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SAME AGAIN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WILL NEVER RETURN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I’VE CLOSED THE DOOR</a:t>
            </a:r>
            <a:endParaRPr/>
          </a:p>
        </p:txBody>
      </p:sp>
      <p:sp>
        <p:nvSpPr>
          <p:cNvPr id="3261" name="Google Shape;3261;p4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" name="Google Shape;3267;p49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WALK THE PATH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I’LL RUN THE RACE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I WILL NEVER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BE THE SAME AGAIN</a:t>
            </a:r>
            <a:endParaRPr/>
          </a:p>
        </p:txBody>
      </p:sp>
      <p:sp>
        <p:nvSpPr>
          <p:cNvPr id="3268" name="Google Shape;3268;p4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p499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FALL LIKE FIRE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SOAK LIKE RAIN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FLOW LIKE MIGHTY WATERS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AGAIN AND AGAIN</a:t>
            </a:r>
            <a:endParaRPr/>
          </a:p>
        </p:txBody>
      </p:sp>
      <p:sp>
        <p:nvSpPr>
          <p:cNvPr id="3275" name="Google Shape;3275;p4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1" name="Google Shape;3281;p500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SWEEP AWAY THE DARKNESS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BURN AWAY THE CHAFF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LET A FLAME BURN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GLORIFY YOUR NAME</a:t>
            </a:r>
            <a:endParaRPr/>
          </a:p>
        </p:txBody>
      </p:sp>
      <p:sp>
        <p:nvSpPr>
          <p:cNvPr id="3282" name="Google Shape;3282;p5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8" name="Google Shape;3288;p501"/>
          <p:cNvSpPr txBox="1">
            <a:spLocks noGrp="1"/>
          </p:cNvSpPr>
          <p:nvPr>
            <p:ph type="body" idx="1"/>
          </p:nvPr>
        </p:nvSpPr>
        <p:spPr>
          <a:xfrm>
            <a:off x="1808480" y="1522730"/>
            <a:ext cx="896111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THERE ARE HIGHER HEIGHTS THERE ARE DEEPER SEAS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WHATEVER YOU NEED TO DO LORD DO IN ME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289" name="Google Shape;3289;p5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5" name="Google Shape;3295;p502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THE GLORY OF GOD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FILLS MY LIFE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AND I WILL NEVER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BE THE SAME AGAIN</a:t>
            </a:r>
            <a:endParaRPr dirty="0"/>
          </a:p>
        </p:txBody>
      </p:sp>
      <p:sp>
        <p:nvSpPr>
          <p:cNvPr id="3296" name="Google Shape;3296;p5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2" name="Google Shape;3302;p503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FALL LIKE FIRE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SOAK LIKE RAIN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FLOW LIKE MIGHTY WATERS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AGAIN AND AGAIN</a:t>
            </a:r>
            <a:endParaRPr/>
          </a:p>
        </p:txBody>
      </p:sp>
      <p:sp>
        <p:nvSpPr>
          <p:cNvPr id="3303" name="Google Shape;3303;p5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1"/>
          <p:cNvSpPr txBox="1">
            <a:spLocks noGrp="1"/>
          </p:cNvSpPr>
          <p:nvPr>
            <p:ph type="body" idx="1"/>
          </p:nvPr>
        </p:nvSpPr>
        <p:spPr>
          <a:xfrm>
            <a:off x="129308" y="1514763"/>
            <a:ext cx="11868727" cy="402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FURAHA UNIPAYO SIYO KAMA YA DUNIA HII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AMANI UNIPAYO SIYO KAMA YA ULIMWENGU HUU</a:t>
            </a:r>
            <a:endParaRPr/>
          </a:p>
        </p:txBody>
      </p:sp>
    </p:spTree>
  </p:cSld>
  <p:clrMapOvr>
    <a:masterClrMapping/>
  </p:clrMapOvr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9" name="Google Shape;3309;p504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SWEEP AWAY THE DARKNESS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BURN AWAY THE CHAFF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LET A FLAME BURN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TO GLORIFY YOUR NAME</a:t>
            </a:r>
            <a:endParaRPr/>
          </a:p>
        </p:txBody>
      </p:sp>
      <p:sp>
        <p:nvSpPr>
          <p:cNvPr id="3310" name="Google Shape;3310;p5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6" name="Google Shape;3316;p505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NEVER BE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SAME AGAIN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WILL NEVER RETURN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I’VE CLOSED THE DOOR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317" name="Google Shape;3317;p5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3" name="Google Shape;3323;p506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WALK THE PATH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I’LL RUN THE RACE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I WILL NEVER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BE THE SAME AGAIN</a:t>
            </a:r>
            <a:endParaRPr/>
          </a:p>
        </p:txBody>
      </p:sp>
      <p:sp>
        <p:nvSpPr>
          <p:cNvPr id="3324" name="Google Shape;3324;p5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0" name="Google Shape;3330;p507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DRAW ME NEARER TO YOU</a:t>
            </a:r>
            <a:endParaRPr/>
          </a:p>
        </p:txBody>
      </p:sp>
      <p:sp>
        <p:nvSpPr>
          <p:cNvPr id="3331" name="Google Shape;3331;p507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DRAW ME NEARER TO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NEARER TO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FILL MY LIFE WITH YOUR PRESENCE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 WAY YOU WANT TO</a:t>
            </a:r>
            <a:endParaRPr/>
          </a:p>
        </p:txBody>
      </p:sp>
      <p:sp>
        <p:nvSpPr>
          <p:cNvPr id="3332" name="Google Shape;3332;p5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" name="Google Shape;3338;p50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TILL MY SOUL IS ABLAZE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EACH AND EVERY DAY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 DRAW ME NEARER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NEARER TO YOU 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339" name="Google Shape;3339;p5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5" name="Google Shape;3345;p509"/>
          <p:cNvSpPr txBox="1">
            <a:spLocks noGrp="1"/>
          </p:cNvSpPr>
          <p:nvPr>
            <p:ph type="title"/>
          </p:nvPr>
        </p:nvSpPr>
        <p:spPr>
          <a:xfrm>
            <a:off x="1121411" y="166255"/>
            <a:ext cx="10296525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 dirty="0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WHEN THE SPIRIT OF THE LORD-G</a:t>
            </a:r>
            <a:endParaRPr dirty="0"/>
          </a:p>
        </p:txBody>
      </p:sp>
      <p:sp>
        <p:nvSpPr>
          <p:cNvPr id="3346" name="Google Shape;3346;p509"/>
          <p:cNvSpPr txBox="1">
            <a:spLocks noGrp="1"/>
          </p:cNvSpPr>
          <p:nvPr>
            <p:ph type="body" idx="1"/>
          </p:nvPr>
        </p:nvSpPr>
        <p:spPr>
          <a:xfrm>
            <a:off x="295565" y="1543051"/>
            <a:ext cx="11203708" cy="4146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WHEN THE SPIRIT OF THE LORD IS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UPON MY HEART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WILL SING LIKE DAVID SANG</a:t>
            </a:r>
            <a:endParaRPr dirty="0"/>
          </a:p>
        </p:txBody>
      </p:sp>
      <p:sp>
        <p:nvSpPr>
          <p:cNvPr id="3347" name="Google Shape;3347;p5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p510"/>
          <p:cNvSpPr txBox="1">
            <a:spLocks noGrp="1"/>
          </p:cNvSpPr>
          <p:nvPr>
            <p:ph type="body" idx="1"/>
          </p:nvPr>
        </p:nvSpPr>
        <p:spPr>
          <a:xfrm>
            <a:off x="1209964" y="1522730"/>
            <a:ext cx="1002145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SING, I WILL SING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SING LIKE DAVID SANG</a:t>
            </a:r>
            <a:endParaRPr/>
          </a:p>
        </p:txBody>
      </p:sp>
      <p:sp>
        <p:nvSpPr>
          <p:cNvPr id="3354" name="Google Shape;3354;p5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0" name="Google Shape;3360;p511"/>
          <p:cNvSpPr txBox="1">
            <a:spLocks noGrp="1"/>
          </p:cNvSpPr>
          <p:nvPr>
            <p:ph type="body" idx="1"/>
          </p:nvPr>
        </p:nvSpPr>
        <p:spPr>
          <a:xfrm>
            <a:off x="840509" y="1522730"/>
            <a:ext cx="1050174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WHEN THE SPIRIT OF THE LORD IS UPON MY HEART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WILL DANCE LIKE DAVID DANCED</a:t>
            </a:r>
            <a:endParaRPr dirty="0"/>
          </a:p>
        </p:txBody>
      </p:sp>
      <p:sp>
        <p:nvSpPr>
          <p:cNvPr id="3361" name="Google Shape;3361;p5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7" name="Google Shape;3367;p512"/>
          <p:cNvSpPr txBox="1">
            <a:spLocks noGrp="1"/>
          </p:cNvSpPr>
          <p:nvPr>
            <p:ph type="body" idx="1"/>
          </p:nvPr>
        </p:nvSpPr>
        <p:spPr>
          <a:xfrm>
            <a:off x="1209964" y="1522730"/>
            <a:ext cx="1002145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DANCE, I WILL DANCE,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DANCE LIKE DAVID DANCED</a:t>
            </a:r>
            <a:endParaRPr/>
          </a:p>
        </p:txBody>
      </p:sp>
      <p:sp>
        <p:nvSpPr>
          <p:cNvPr id="3368" name="Google Shape;3368;p5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4" name="Google Shape;3374;p513"/>
          <p:cNvSpPr txBox="1">
            <a:spLocks noGrp="1"/>
          </p:cNvSpPr>
          <p:nvPr>
            <p:ph type="body" idx="1"/>
          </p:nvPr>
        </p:nvSpPr>
        <p:spPr>
          <a:xfrm>
            <a:off x="886691" y="1522730"/>
            <a:ext cx="1034472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WHEN THE SPIRIT OF THE LORD IS UPON MY HEART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WILL PRAY LIKE JESUS PRAYED</a:t>
            </a:r>
            <a:endParaRPr dirty="0"/>
          </a:p>
        </p:txBody>
      </p:sp>
      <p:sp>
        <p:nvSpPr>
          <p:cNvPr id="3375" name="Google Shape;3375;p5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/>
          <p:cNvSpPr txBox="1">
            <a:spLocks noGrp="1"/>
          </p:cNvSpPr>
          <p:nvPr>
            <p:ph type="body" idx="1"/>
          </p:nvPr>
        </p:nvSpPr>
        <p:spPr>
          <a:xfrm>
            <a:off x="129308" y="1514763"/>
            <a:ext cx="11868727" cy="5089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WE WANIGANGA MOYO NIPATAPO UCHUNGU</a:t>
            </a:r>
            <a:endParaRPr sz="5400" b="1">
              <a:solidFill>
                <a:schemeClr val="dk1"/>
              </a:solidFill>
            </a:endParaRPr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WANIFANYIA AMANI </a:t>
            </a:r>
            <a:endParaRPr/>
          </a:p>
        </p:txBody>
      </p:sp>
    </p:spTree>
  </p:cSld>
  <p:clrMapOvr>
    <a:masterClrMapping/>
  </p:clrMapOvr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1" name="Google Shape;3381;p514"/>
          <p:cNvSpPr txBox="1">
            <a:spLocks noGrp="1"/>
          </p:cNvSpPr>
          <p:nvPr>
            <p:ph type="body" idx="1"/>
          </p:nvPr>
        </p:nvSpPr>
        <p:spPr>
          <a:xfrm>
            <a:off x="1209964" y="1522730"/>
            <a:ext cx="1002145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PRAY, I WILL PRAY,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PRAY LIKE JESUS PRAYED</a:t>
            </a:r>
            <a:endParaRPr/>
          </a:p>
        </p:txBody>
      </p:sp>
      <p:sp>
        <p:nvSpPr>
          <p:cNvPr id="3382" name="Google Shape;3382;p5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8" name="Google Shape;3388;p515"/>
          <p:cNvSpPr txBox="1">
            <a:spLocks noGrp="1"/>
          </p:cNvSpPr>
          <p:nvPr>
            <p:ph type="body" idx="1"/>
          </p:nvPr>
        </p:nvSpPr>
        <p:spPr>
          <a:xfrm>
            <a:off x="886691" y="1522730"/>
            <a:ext cx="1034472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WHEN THE SPIRIT OF THE LORD IS UPON MY HEART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WILL WALK LIKE JESUS WALKED</a:t>
            </a:r>
            <a:endParaRPr dirty="0"/>
          </a:p>
        </p:txBody>
      </p:sp>
      <p:sp>
        <p:nvSpPr>
          <p:cNvPr id="3389" name="Google Shape;3389;p5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p516"/>
          <p:cNvSpPr txBox="1">
            <a:spLocks noGrp="1"/>
          </p:cNvSpPr>
          <p:nvPr>
            <p:ph type="body" idx="1"/>
          </p:nvPr>
        </p:nvSpPr>
        <p:spPr>
          <a:xfrm>
            <a:off x="1209964" y="1522730"/>
            <a:ext cx="1002145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WALK, I WILL WALK,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WALK LIKE JESUS WALKED</a:t>
            </a:r>
            <a:endParaRPr/>
          </a:p>
        </p:txBody>
      </p:sp>
      <p:sp>
        <p:nvSpPr>
          <p:cNvPr id="3396" name="Google Shape;3396;p5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2" name="Google Shape;3402;p517"/>
          <p:cNvSpPr txBox="1">
            <a:spLocks noGrp="1"/>
          </p:cNvSpPr>
          <p:nvPr>
            <p:ph type="title"/>
          </p:nvPr>
        </p:nvSpPr>
        <p:spPr>
          <a:xfrm>
            <a:off x="1121411" y="166255"/>
            <a:ext cx="10296525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HOLY SPIRIT E</a:t>
            </a:r>
            <a:endParaRPr/>
          </a:p>
        </p:txBody>
      </p:sp>
      <p:sp>
        <p:nvSpPr>
          <p:cNvPr id="3403" name="Google Shape;3403;p517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146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HOLY SPIRIT RAIN DOWN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RAIN DOWN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OH COMFORTER AND FRIEND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HOW WE NEED YOUR TOUCH AGAIN 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404" name="Google Shape;3404;p5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518"/>
          <p:cNvSpPr txBox="1">
            <a:spLocks noGrp="1"/>
          </p:cNvSpPr>
          <p:nvPr>
            <p:ph type="body" idx="1"/>
          </p:nvPr>
        </p:nvSpPr>
        <p:spPr>
          <a:xfrm>
            <a:off x="1209964" y="1522730"/>
            <a:ext cx="1002145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HOLY SPIRIT RAIN DOWN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RAIN DOWN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LET YOUR POWER FALL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LET YOUR VOICE BE HEARD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411" name="Google Shape;3411;p5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7" name="Google Shape;3417;p519"/>
          <p:cNvSpPr txBox="1">
            <a:spLocks noGrp="1"/>
          </p:cNvSpPr>
          <p:nvPr>
            <p:ph type="body" idx="1"/>
          </p:nvPr>
        </p:nvSpPr>
        <p:spPr>
          <a:xfrm>
            <a:off x="1265382" y="1522730"/>
            <a:ext cx="988290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COME AND CHANGE OUR HEARTS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AS WE STAND ON YOUR WORD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HOLY SPIRIT RAIN DOWN</a:t>
            </a:r>
            <a:endParaRPr/>
          </a:p>
        </p:txBody>
      </p:sp>
      <p:sp>
        <p:nvSpPr>
          <p:cNvPr id="3418" name="Google Shape;3418;p5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4" name="Google Shape;3424;p520"/>
          <p:cNvSpPr txBox="1">
            <a:spLocks noGrp="1"/>
          </p:cNvSpPr>
          <p:nvPr>
            <p:ph type="body" idx="1"/>
          </p:nvPr>
        </p:nvSpPr>
        <p:spPr>
          <a:xfrm>
            <a:off x="1302327" y="1522730"/>
            <a:ext cx="99106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 EYE HAS SEEN,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NO EAR HAS HEARD,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NO MIND HAS KNOWN,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WHAT GOD HAS IN STORE</a:t>
            </a:r>
            <a:endParaRPr/>
          </a:p>
        </p:txBody>
      </p:sp>
      <p:sp>
        <p:nvSpPr>
          <p:cNvPr id="3425" name="Google Shape;3425;p5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1" name="Google Shape;3431;p521"/>
          <p:cNvSpPr txBox="1">
            <a:spLocks noGrp="1"/>
          </p:cNvSpPr>
          <p:nvPr>
            <p:ph type="body" idx="1"/>
          </p:nvPr>
        </p:nvSpPr>
        <p:spPr>
          <a:xfrm>
            <a:off x="1219200" y="1522730"/>
            <a:ext cx="1006763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SO OPEN UP HEAVEN,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OPEN IT WIDE,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OVER YOUR CHURCH,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OVER OUR LIVES</a:t>
            </a:r>
            <a:endParaRPr/>
          </a:p>
        </p:txBody>
      </p:sp>
      <p:sp>
        <p:nvSpPr>
          <p:cNvPr id="3432" name="Google Shape;3432;p5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8" name="Google Shape;3438;p522"/>
          <p:cNvSpPr txBox="1">
            <a:spLocks noGrp="1"/>
          </p:cNvSpPr>
          <p:nvPr>
            <p:ph type="body" idx="1"/>
          </p:nvPr>
        </p:nvSpPr>
        <p:spPr>
          <a:xfrm>
            <a:off x="794327" y="1522730"/>
            <a:ext cx="104648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SO OPEN UP HEAVEN,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OPEN IT WIDE,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OVER YOUR CHURCH,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OVER OUR LIVES</a:t>
            </a:r>
            <a:endParaRPr/>
          </a:p>
        </p:txBody>
      </p:sp>
      <p:sp>
        <p:nvSpPr>
          <p:cNvPr id="3439" name="Google Shape;3439;p5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5" name="Google Shape;3445;p523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POWER OF YOUR LOVE G</a:t>
            </a:r>
            <a:endParaRPr/>
          </a:p>
        </p:txBody>
      </p:sp>
      <p:sp>
        <p:nvSpPr>
          <p:cNvPr id="3446" name="Google Shape;3446;p523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I COME TO YOU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LET MY LIFE BE CHANGED RENEWED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FLOWING FROM THE GRACE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THAT I FIND IN YOU</a:t>
            </a:r>
            <a:endParaRPr/>
          </a:p>
        </p:txBody>
      </p:sp>
      <p:sp>
        <p:nvSpPr>
          <p:cNvPr id="3447" name="Google Shape;3447;p5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3"/>
          <p:cNvSpPr txBox="1">
            <a:spLocks noGrp="1"/>
          </p:cNvSpPr>
          <p:nvPr>
            <p:ph type="body" idx="1"/>
          </p:nvPr>
        </p:nvSpPr>
        <p:spPr>
          <a:xfrm>
            <a:off x="378691" y="1524000"/>
            <a:ext cx="11314545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23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00"/>
              <a:buChar char=" "/>
            </a:pPr>
            <a:r>
              <a:rPr lang="en-US" sz="5100" b="1">
                <a:solidFill>
                  <a:schemeClr val="dk1"/>
                </a:solidFill>
              </a:rPr>
              <a:t>AMENIFANYIA FURAHA 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 b="1">
                <a:solidFill>
                  <a:schemeClr val="dk1"/>
                </a:solidFill>
              </a:rPr>
              <a:t>AMENIFANYIA FURAHA 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 b="1">
                <a:solidFill>
                  <a:schemeClr val="dk1"/>
                </a:solidFill>
              </a:rPr>
              <a:t>KAONDOA HUZUNI YANGU</a:t>
            </a:r>
            <a:endParaRPr/>
          </a:p>
          <a:p>
            <a:pPr marL="91438" lvl="0" indent="-3238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00"/>
              <a:buChar char=" "/>
            </a:pPr>
            <a:r>
              <a:rPr lang="en-US" sz="5100" b="1">
                <a:solidFill>
                  <a:schemeClr val="dk1"/>
                </a:solidFill>
              </a:rPr>
              <a:t>KANIFANYIA FURAHA</a:t>
            </a:r>
            <a:endParaRPr/>
          </a:p>
        </p:txBody>
      </p:sp>
    </p:spTree>
  </p:cSld>
  <p:clrMapOvr>
    <a:masterClrMapping/>
  </p:clrMapOvr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3" name="Google Shape;3453;p524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I’VE COME TO KNOW,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 WEAKNESSES I SEE,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IN ME,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WILL BE SWEPT AWAY,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BY THE POWER OF YOUR LOVE</a:t>
            </a:r>
            <a:endParaRPr/>
          </a:p>
        </p:txBody>
      </p:sp>
      <p:sp>
        <p:nvSpPr>
          <p:cNvPr id="3454" name="Google Shape;3454;p5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0" name="Google Shape;3460;p525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HOLD ME CLOSE,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LET YOUR LOVE SURROUND ME,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BRING ME NEAR;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DRAW ME TO YOUR SIDE,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461" name="Google Shape;3461;p5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7" name="Google Shape;3467;p526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AND AS I WAIT,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I’LL RISE UP LIKE THE EAGLE,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I WILL SOAR WITH YOU,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YOUR SPIRIT LEADS ME ON,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BY THE POWER OF YOUR LOVE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468" name="Google Shape;3468;p5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4" name="Google Shape;3474;p527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UNVEIL MY EYES,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LET ME SEE YOU FACE, TO FACE,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 KNOWLEDGE OF YOUR LOVE,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AS YOU LIVE IN ME,</a:t>
            </a:r>
            <a:endParaRPr/>
          </a:p>
        </p:txBody>
      </p:sp>
      <p:sp>
        <p:nvSpPr>
          <p:cNvPr id="3475" name="Google Shape;3475;p5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" name="Google Shape;3481;p52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RENEW MY MIND,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AS YOUR WILL UNFOLDS,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 IN MY LIFE,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IN LIVING EVERY DAY,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BY THE POWER OF YOUR LOVE</a:t>
            </a:r>
            <a:endParaRPr/>
          </a:p>
        </p:txBody>
      </p:sp>
      <p:sp>
        <p:nvSpPr>
          <p:cNvPr id="3482" name="Google Shape;3482;p5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8" name="Google Shape;3488;p529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HOLD ME CLOSE,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LET YOUR LOVE SURROUND ME,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BRING ME NEAR;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DRAW ME TO YOUR SIDE,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489" name="Google Shape;3489;p5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p530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AND AS I WAIT,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I’LL RISE UP LIKE THE EAGLE,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I WILL SOAR WITH YOU,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YOUR SPIRIT LEADS ME ON,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BY THE POWER OF YOUR LOVE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496" name="Google Shape;3496;p5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" name="Google Shape;3502;p531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STEP BY STEP E</a:t>
            </a:r>
            <a:endParaRPr/>
          </a:p>
        </p:txBody>
      </p:sp>
      <p:sp>
        <p:nvSpPr>
          <p:cNvPr id="3503" name="Google Shape;3503;p531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OH LORD YOU ARE MY GOD, 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AND I WILL EVER PRAISE YOU X 2</a:t>
            </a:r>
            <a:endParaRPr dirty="0"/>
          </a:p>
        </p:txBody>
      </p:sp>
      <p:sp>
        <p:nvSpPr>
          <p:cNvPr id="3504" name="Google Shape;3504;p5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0" name="Google Shape;3510;p532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 WILL SEEK YOU IN THE MORNING,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 WILL LEARN TO WALK IN YOUR WAYS, 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511" name="Google Shape;3511;p5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p533"/>
          <p:cNvSpPr txBox="1">
            <a:spLocks noGrp="1"/>
          </p:cNvSpPr>
          <p:nvPr>
            <p:ph type="body" idx="1"/>
          </p:nvPr>
        </p:nvSpPr>
        <p:spPr>
          <a:xfrm>
            <a:off x="931332" y="1522730"/>
            <a:ext cx="1024466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STEP BY STEP YOU LEAD ME,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I WILL FOLLOW YOU ALL OF MY DAYS</a:t>
            </a:r>
            <a:endParaRPr/>
          </a:p>
        </p:txBody>
      </p:sp>
      <p:sp>
        <p:nvSpPr>
          <p:cNvPr id="3518" name="Google Shape;3518;p5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</a:rPr>
              <a:t>HE KNOWS MY NAME</a:t>
            </a:r>
            <a:endParaRPr/>
          </a:p>
        </p:txBody>
      </p:sp>
      <p:sp>
        <p:nvSpPr>
          <p:cNvPr id="361" name="Google Shape;361;p5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I HAVE A MAKER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HE FORMED MY HEART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BEFORE EVEN TIME BEGAN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MY LIFE WAS IN HIS HANDS</a:t>
            </a:r>
            <a:endParaRPr/>
          </a:p>
        </p:txBody>
      </p:sp>
    </p:spTree>
  </p:cSld>
  <p:clrMapOvr>
    <a:masterClrMapping/>
  </p:clrMapOvr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4" name="Google Shape;3524;p534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BWANA MUNGU WANGU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NITAKUSIFU MILELE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NITAFUTE USO WAKO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525" name="Google Shape;3525;p5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1" name="Google Shape;3531;p535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NITEMBEE KWA NJIA ZAKO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ONGOZA HATUA ZANGU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NITAKUSIFU MILELE</a:t>
            </a:r>
            <a:endParaRPr/>
          </a:p>
        </p:txBody>
      </p:sp>
      <p:sp>
        <p:nvSpPr>
          <p:cNvPr id="3532" name="Google Shape;3532;p5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536"/>
          <p:cNvSpPr txBox="1">
            <a:spLocks noGrp="1"/>
          </p:cNvSpPr>
          <p:nvPr>
            <p:ph type="title"/>
          </p:nvPr>
        </p:nvSpPr>
        <p:spPr>
          <a:xfrm>
            <a:off x="1138344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 WILL LIFT HIM HIGHER</a:t>
            </a:r>
            <a:endParaRPr/>
          </a:p>
        </p:txBody>
      </p:sp>
      <p:sp>
        <p:nvSpPr>
          <p:cNvPr id="3539" name="Google Shape;3539;p536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/>
              <a:t>HE HAS GIVEN ME VICTORY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/>
              <a:t>I WILL LIFT HIM HIGHER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/>
              <a:t>JEHOVAH, I WILL LIFT HIM HIGHER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3540" name="Google Shape;3540;p5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6" name="Google Shape;3546;p537"/>
          <p:cNvSpPr txBox="1">
            <a:spLocks noGrp="1"/>
          </p:cNvSpPr>
          <p:nvPr>
            <p:ph type="body" idx="1"/>
          </p:nvPr>
        </p:nvSpPr>
        <p:spPr>
          <a:xfrm>
            <a:off x="1153886" y="1522730"/>
            <a:ext cx="1034142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HIGHER, HIGHER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HIGHER, HIGHER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JEHOVAH, I WILL LIFT HIM HIGHER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3547" name="Google Shape;3547;p5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" name="Google Shape;3553;p538"/>
          <p:cNvSpPr txBox="1">
            <a:spLocks noGrp="1"/>
          </p:cNvSpPr>
          <p:nvPr>
            <p:ph type="body" idx="1"/>
          </p:nvPr>
        </p:nvSpPr>
        <p:spPr>
          <a:xfrm>
            <a:off x="1153886" y="1522730"/>
            <a:ext cx="1034142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HE HAS GIVEN ME FAVOUR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I WILL LIFT HIM HIGHER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JEHOVAH, I WILL LIFT HIM HIGHER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3554" name="Google Shape;3554;p5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0" name="Google Shape;3560;p539"/>
          <p:cNvSpPr txBox="1">
            <a:spLocks noGrp="1"/>
          </p:cNvSpPr>
          <p:nvPr>
            <p:ph type="body" idx="1"/>
          </p:nvPr>
        </p:nvSpPr>
        <p:spPr>
          <a:xfrm>
            <a:off x="1153886" y="1522730"/>
            <a:ext cx="1034142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HIGHER, HIGHER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HIGHER, HIGHER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JEHOVAH, I WILL LIFT HIM HIGHER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3561" name="Google Shape;3561;p5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7" name="Google Shape;3567;p540"/>
          <p:cNvSpPr txBox="1">
            <a:spLocks noGrp="1"/>
          </p:cNvSpPr>
          <p:nvPr>
            <p:ph type="body" idx="1"/>
          </p:nvPr>
        </p:nvSpPr>
        <p:spPr>
          <a:xfrm>
            <a:off x="1153886" y="1522730"/>
            <a:ext cx="1034142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HE HAS GIVEN ME VICTORY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I WILL LIFT HIM HIGHER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JEHOVAH, I WILL LIFT HIM HIGHER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3568" name="Google Shape;3568;p5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4" name="Google Shape;3574;p541"/>
          <p:cNvSpPr txBox="1">
            <a:spLocks noGrp="1"/>
          </p:cNvSpPr>
          <p:nvPr>
            <p:ph type="body" idx="1"/>
          </p:nvPr>
        </p:nvSpPr>
        <p:spPr>
          <a:xfrm>
            <a:off x="1153886" y="1522730"/>
            <a:ext cx="1034142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AMENIPA USHINDI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NITAMUINUA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JEHOVAH, NITAMUINUA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3575" name="Google Shape;3575;p5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1" name="Google Shape;3581;p542"/>
          <p:cNvSpPr txBox="1">
            <a:spLocks noGrp="1"/>
          </p:cNvSpPr>
          <p:nvPr>
            <p:ph type="body" idx="1"/>
          </p:nvPr>
        </p:nvSpPr>
        <p:spPr>
          <a:xfrm>
            <a:off x="1153886" y="1522730"/>
            <a:ext cx="1034142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AMENIPA AMANI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NITAMUINUA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JEHOVAH, NITAMUINUA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3582" name="Google Shape;3582;p5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8" name="Google Shape;3588;p543"/>
          <p:cNvSpPr txBox="1">
            <a:spLocks noGrp="1"/>
          </p:cNvSpPr>
          <p:nvPr>
            <p:ph type="body" idx="1"/>
          </p:nvPr>
        </p:nvSpPr>
        <p:spPr>
          <a:xfrm>
            <a:off x="1153886" y="1522730"/>
            <a:ext cx="1034142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AMENIPA FURAHA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NITAMUINUA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JEHOVAH, NITAMUINUA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3589" name="Google Shape;3589;p5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5"/>
          <p:cNvSpPr txBox="1">
            <a:spLocks noGrp="1"/>
          </p:cNvSpPr>
          <p:nvPr>
            <p:ph type="body" idx="1"/>
          </p:nvPr>
        </p:nvSpPr>
        <p:spPr>
          <a:xfrm>
            <a:off x="1097280" y="1524000"/>
            <a:ext cx="10058400" cy="3980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HE KNOWS MY NAME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HE KNOWS MY EVERY THOUGHT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HE SEES EACH TEAR THAT FALLS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AND HEARS ME WHEN I CALL</a:t>
            </a:r>
            <a:endParaRPr/>
          </a:p>
        </p:txBody>
      </p:sp>
    </p:spTree>
  </p:cSld>
  <p:clrMapOvr>
    <a:masterClrMapping/>
  </p:clrMapOvr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5" name="Google Shape;3595;p544"/>
          <p:cNvSpPr txBox="1">
            <a:spLocks noGrp="1"/>
          </p:cNvSpPr>
          <p:nvPr>
            <p:ph type="body" idx="1"/>
          </p:nvPr>
        </p:nvSpPr>
        <p:spPr>
          <a:xfrm>
            <a:off x="1153886" y="1522730"/>
            <a:ext cx="1034142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AMENIPA USHINDI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NITAMUINUA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/>
              <a:t>JEHOVAH, NITAMUINUA</a:t>
            </a:r>
            <a:endParaRPr sz="5400" b="1">
              <a:solidFill>
                <a:schemeClr val="dk1"/>
              </a:solidFill>
            </a:endParaRPr>
          </a:p>
        </p:txBody>
      </p:sp>
      <p:sp>
        <p:nvSpPr>
          <p:cNvPr id="3596" name="Google Shape;3596;p5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2" name="Google Shape;3602;p545"/>
          <p:cNvSpPr txBox="1">
            <a:spLocks noGrp="1"/>
          </p:cNvSpPr>
          <p:nvPr>
            <p:ph type="title"/>
          </p:nvPr>
        </p:nvSpPr>
        <p:spPr>
          <a:xfrm>
            <a:off x="1138344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HIGHER CALLING A</a:t>
            </a:r>
            <a:endParaRPr/>
          </a:p>
        </p:txBody>
      </p:sp>
      <p:sp>
        <p:nvSpPr>
          <p:cNvPr id="3603" name="Google Shape;3603;p545"/>
          <p:cNvSpPr txBox="1">
            <a:spLocks noGrp="1"/>
          </p:cNvSpPr>
          <p:nvPr>
            <p:ph type="body" idx="1"/>
          </p:nvPr>
        </p:nvSpPr>
        <p:spPr>
          <a:xfrm>
            <a:off x="598714" y="1543051"/>
            <a:ext cx="10733315" cy="4607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DOWN AT YOUR FEET OH LORD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IS THE MOST HIGH PLACE,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IN YOUR PRESENCE LORD,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SEEK YOUR FACE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 SEEK YOUR FACE…</a:t>
            </a:r>
            <a:endParaRPr dirty="0"/>
          </a:p>
        </p:txBody>
      </p:sp>
      <p:sp>
        <p:nvSpPr>
          <p:cNvPr id="3604" name="Google Shape;3604;p5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0" name="Google Shape;3610;p546"/>
          <p:cNvSpPr txBox="1">
            <a:spLocks noGrp="1"/>
          </p:cNvSpPr>
          <p:nvPr>
            <p:ph type="body" idx="1"/>
          </p:nvPr>
        </p:nvSpPr>
        <p:spPr>
          <a:xfrm>
            <a:off x="457200" y="1522730"/>
            <a:ext cx="10722429" cy="4061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THERE IS NO HIGHER CALLING,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NO GREATER HONOR,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THAN TO BOW AND KNEEL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BEFORE YOUR THRONE</a:t>
            </a:r>
            <a:endParaRPr/>
          </a:p>
        </p:txBody>
      </p:sp>
      <p:sp>
        <p:nvSpPr>
          <p:cNvPr id="3611" name="Google Shape;3611;p5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7" name="Google Shape;3617;p547"/>
          <p:cNvSpPr txBox="1">
            <a:spLocks noGrp="1"/>
          </p:cNvSpPr>
          <p:nvPr>
            <p:ph type="body" idx="1"/>
          </p:nvPr>
        </p:nvSpPr>
        <p:spPr>
          <a:xfrm>
            <a:off x="391886" y="1522730"/>
            <a:ext cx="1094014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AM AMAZED AT YOUR GLORY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EMBRACED BY YOUR MERCY,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OH LORD I’LL LIVE TO WORSHIP YOU</a:t>
            </a:r>
            <a:endParaRPr dirty="0"/>
          </a:p>
        </p:txBody>
      </p:sp>
      <p:sp>
        <p:nvSpPr>
          <p:cNvPr id="3618" name="Google Shape;3618;p5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4" name="Google Shape;3624;p548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CREATE IN ME A CLEAN HEART</a:t>
            </a:r>
            <a:endParaRPr/>
          </a:p>
        </p:txBody>
      </p:sp>
      <p:sp>
        <p:nvSpPr>
          <p:cNvPr id="3625" name="Google Shape;3625;p548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CREATE IN ME A CLEAN HEART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AND PURIFY ME, PURIFY 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CREATE IN ME A CLEAN HEART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SO I MAY WORSHIP YOU</a:t>
            </a:r>
            <a:endParaRPr/>
          </a:p>
        </p:txBody>
      </p:sp>
      <p:sp>
        <p:nvSpPr>
          <p:cNvPr id="3626" name="Google Shape;3626;p5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2" name="Google Shape;3632;p549"/>
          <p:cNvSpPr txBox="1">
            <a:spLocks noGrp="1"/>
          </p:cNvSpPr>
          <p:nvPr>
            <p:ph type="body" idx="1"/>
          </p:nvPr>
        </p:nvSpPr>
        <p:spPr>
          <a:xfrm>
            <a:off x="0" y="1522731"/>
            <a:ext cx="11954933" cy="3778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CAST ME NOT AWAY FROM YOUR PRESENCE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PLEASE DON'T TAKE YOUR SPIRIT FROM 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AND RESTORE THE JOY OF SALVATION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SO THAT I MAY WORSHIP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SO THAT I MAY WORSHIP YOU</a:t>
            </a:r>
            <a:endParaRPr/>
          </a:p>
        </p:txBody>
      </p:sp>
      <p:sp>
        <p:nvSpPr>
          <p:cNvPr id="3633" name="Google Shape;3633;p5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9" name="Google Shape;3639;p550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CREATE IN ME A CLEAN HEART</a:t>
            </a:r>
            <a:endParaRPr/>
          </a:p>
        </p:txBody>
      </p:sp>
      <p:sp>
        <p:nvSpPr>
          <p:cNvPr id="3640" name="Google Shape;3640;p550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CREATE IN ME A CLEAN HEART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OH LORD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RENEW A RIGHT SPIRIT WITHIN ME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641" name="Google Shape;3641;p5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7" name="Google Shape;3647;p551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CAST ME NOT AWAY FROM THY PRESENCE, OH LORD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AND TAKE NOT THY HOLY SPIRIT FROM ME</a:t>
            </a:r>
            <a:endParaRPr/>
          </a:p>
        </p:txBody>
      </p:sp>
      <p:sp>
        <p:nvSpPr>
          <p:cNvPr id="3648" name="Google Shape;3648;p5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4" name="Google Shape;3654;p552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RESTORE UNTO ME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 JOY OF YOUR SALVATION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RENEW A RIGHT SPIRIT WITHIN ME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655" name="Google Shape;3655;p5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1" name="Google Shape;3661;p553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 WILL COME AND BOW DOWN</a:t>
            </a:r>
            <a:endParaRPr/>
          </a:p>
        </p:txBody>
      </p:sp>
      <p:sp>
        <p:nvSpPr>
          <p:cNvPr id="3662" name="Google Shape;3662;p553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WILL COME, AND BOW DOWN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AT YOUR FEET, LORD JESUS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IN YOUR PRESENCE, IS FULLNESS OF JOY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663" name="Google Shape;3663;p5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6"/>
          <p:cNvSpPr txBox="1">
            <a:spLocks noGrp="1"/>
          </p:cNvSpPr>
          <p:nvPr>
            <p:ph type="body" idx="1"/>
          </p:nvPr>
        </p:nvSpPr>
        <p:spPr>
          <a:xfrm>
            <a:off x="1097280" y="1524000"/>
            <a:ext cx="10058400" cy="3980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I HAVE A FATHER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HE CALLS ME HIS OWN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HE'LL NEVER LEAVE 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NO MATTER WHERE I GO</a:t>
            </a:r>
            <a:endParaRPr/>
          </a:p>
        </p:txBody>
      </p:sp>
    </p:spTree>
  </p:cSld>
  <p:clrMapOvr>
    <a:masterClrMapping/>
  </p:clrMapOvr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9" name="Google Shape;3669;p554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 IS NOTHING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 IS NO ONE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WHO COMPARES WITH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670" name="Google Shape;3670;p5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6" name="Google Shape;3676;p555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I TAKE PLEASURE IN WORSHIPPING 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I TAKE PLEASURE IN WORSHIPPING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 I TAKE PLEASURE IN WORSHIPPING YOU LORD</a:t>
            </a:r>
            <a:endParaRPr dirty="0"/>
          </a:p>
        </p:txBody>
      </p:sp>
      <p:sp>
        <p:nvSpPr>
          <p:cNvPr id="3677" name="Google Shape;3677;p5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3" name="Google Shape;3683;p556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HEAVEN IS YOUR THRONE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THE EARTH IS YOUR FOOTSTOOL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JESUS I COME TO BOW DOWN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AT YOUR FEET</a:t>
            </a:r>
            <a:endParaRPr/>
          </a:p>
        </p:txBody>
      </p:sp>
      <p:sp>
        <p:nvSpPr>
          <p:cNvPr id="3684" name="Google Shape;3684;p5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0" name="Google Shape;3690;p557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O HOW I LOVE JUST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TO WORSHIP BEFORE YOU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IN YOUR PRESENCE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MY JOY IS COMPLETE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691" name="Google Shape;3691;p5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7" name="Google Shape;3697;p558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WILL COME, AND BOW DOWN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AT YOUR FEET, LORD JESUS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IN YOUR PRESENCE IS FULLNESS OF JOY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698" name="Google Shape;3698;p5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4" name="Google Shape;3704;p559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 IS NOTHING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 IS NO ONE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WHO COMPARES WITH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TAKE PLEASURE IN WORSHIPPING 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705" name="Google Shape;3705;p5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1" name="Google Shape;3711;p560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I TAKE PLEASURE IN WORSHIPPING 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I TAKE PLEASURE IN WORSHIPPING YOU LORD</a:t>
            </a:r>
            <a:endParaRPr dirty="0"/>
          </a:p>
        </p:txBody>
      </p:sp>
      <p:sp>
        <p:nvSpPr>
          <p:cNvPr id="3712" name="Google Shape;3712;p5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8" name="Google Shape;3718;p561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EVERY NEW DAY C</a:t>
            </a:r>
            <a:endParaRPr/>
          </a:p>
        </p:txBody>
      </p:sp>
      <p:sp>
        <p:nvSpPr>
          <p:cNvPr id="3719" name="Google Shape;3719;p561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EVERY NEW DAY YOUR GLORY UNFOLDS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FILLING MY EYES 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WITH YOUR TREASURES UNTOLD</a:t>
            </a:r>
            <a:endParaRPr dirty="0"/>
          </a:p>
        </p:txBody>
      </p:sp>
      <p:sp>
        <p:nvSpPr>
          <p:cNvPr id="3720" name="Google Shape;3720;p5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6" name="Google Shape;3726;p562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 BEAUTY OF HOLINESS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BRINGS WORSHIP A NEW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MY GREATEST LOVE IS YOU</a:t>
            </a:r>
            <a:endParaRPr/>
          </a:p>
        </p:txBody>
      </p:sp>
      <p:sp>
        <p:nvSpPr>
          <p:cNvPr id="3727" name="Google Shape;3727;p5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3" name="Google Shape;3733;p563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CALL ME DEEPER INTO YOUR GRACE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 RIVER THAT FLOWS FROM THE HOLY PLACE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3734" name="Google Shape;3734;p5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7"/>
          <p:cNvSpPr txBox="1">
            <a:spLocks noGrp="1"/>
          </p:cNvSpPr>
          <p:nvPr>
            <p:ph type="body" idx="1"/>
          </p:nvPr>
        </p:nvSpPr>
        <p:spPr>
          <a:xfrm>
            <a:off x="1097280" y="1524000"/>
            <a:ext cx="10058400" cy="3980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HE KNOWS MY NAME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HE KNOWS MY EVERY THOUGHT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HE SEES EACH TEAR THAT FALLS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AND HEARS ME WHEN I CALL</a:t>
            </a:r>
            <a:endParaRPr/>
          </a:p>
        </p:txBody>
      </p:sp>
    </p:spTree>
  </p:cSld>
  <p:clrMapOvr>
    <a:masterClrMapping/>
  </p:clrMapOvr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0" name="Google Shape;3740;p564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WASH OVER ME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CLEANSING ME THROUGH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MY GREATEST LOVE IS YOU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741" name="Google Shape;3741;p5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7" name="Google Shape;3747;p565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SHOW ME YOUR WAYS C</a:t>
            </a:r>
            <a:endParaRPr/>
          </a:p>
        </p:txBody>
      </p:sp>
      <p:sp>
        <p:nvSpPr>
          <p:cNvPr id="3748" name="Google Shape;3748;p565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SHOW ME YOUR WAYS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THAT I MAY WALK WITH YOU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SHOW ME YOUR WAYS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 PUT MY TRUST IN YOU</a:t>
            </a:r>
            <a:endParaRPr/>
          </a:p>
        </p:txBody>
      </p:sp>
      <p:sp>
        <p:nvSpPr>
          <p:cNvPr id="3749" name="Google Shape;3749;p5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5" name="Google Shape;3755;p566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 CRY OF MY HEART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IS TO LOVE YOU MORE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TO LIVE BY THE LIGHT OF YOUR WORD</a:t>
            </a:r>
            <a:endParaRPr/>
          </a:p>
        </p:txBody>
      </p:sp>
      <p:sp>
        <p:nvSpPr>
          <p:cNvPr id="3756" name="Google Shape;3756;p5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2" name="Google Shape;3762;p567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STRONGER EACH DAY (ECHO)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SHOW ME YOUR WAY</a:t>
            </a:r>
            <a:endParaRPr/>
          </a:p>
        </p:txBody>
      </p:sp>
      <p:sp>
        <p:nvSpPr>
          <p:cNvPr id="3763" name="Google Shape;3763;p5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9" name="Google Shape;3769;p568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WONDERFUL</a:t>
            </a:r>
            <a:endParaRPr/>
          </a:p>
        </p:txBody>
      </p:sp>
      <p:sp>
        <p:nvSpPr>
          <p:cNvPr id="3770" name="Google Shape;3770;p568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/>
              <a:t>WE GIVE YOU GLORY LORD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/>
              <a:t>AS WE HONOUR YOU X2</a:t>
            </a:r>
            <a:br>
              <a:rPr lang="en-US" sz="5400" b="1" dirty="0"/>
            </a:br>
            <a:r>
              <a:rPr lang="en-US" sz="5400" b="1" dirty="0"/>
              <a:t>YOU ARE WONDERFUL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/>
              <a:t>YOU ARE WORTHY OH LORD X2</a:t>
            </a:r>
            <a:endParaRPr dirty="0"/>
          </a:p>
        </p:txBody>
      </p:sp>
      <p:sp>
        <p:nvSpPr>
          <p:cNvPr id="3771" name="Google Shape;3771;p5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7" name="Google Shape;3777;p569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YOU ARE WONDERFUL 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YOU ARE WORTHY OH LORD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YOU ARE WONDERFUL 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YOU ARE WORTHY OH LORD</a:t>
            </a:r>
            <a:endParaRPr dirty="0"/>
          </a:p>
        </p:txBody>
      </p:sp>
      <p:sp>
        <p:nvSpPr>
          <p:cNvPr id="3778" name="Google Shape;3778;p5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4" name="Google Shape;3784;p570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IN ALL THINGS</a:t>
            </a:r>
            <a:endParaRPr/>
          </a:p>
        </p:txBody>
      </p:sp>
      <p:sp>
        <p:nvSpPr>
          <p:cNvPr id="3785" name="Google Shape;3785;p570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IN ALL THINGS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THANKS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PRAISE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THANKSGIVING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786" name="Google Shape;3786;p5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2" name="Google Shape;3792;p571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AT ALL TIMES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IN EVERYTHING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THANKS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THANKS</a:t>
            </a:r>
            <a:endParaRPr/>
          </a:p>
        </p:txBody>
      </p:sp>
      <p:sp>
        <p:nvSpPr>
          <p:cNvPr id="3793" name="Google Shape;3793;p5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" name="Google Shape;3799;p572"/>
          <p:cNvSpPr txBox="1">
            <a:spLocks noGrp="1"/>
          </p:cNvSpPr>
          <p:nvPr>
            <p:ph type="body" idx="1"/>
          </p:nvPr>
        </p:nvSpPr>
        <p:spPr>
          <a:xfrm>
            <a:off x="829733" y="1522730"/>
            <a:ext cx="1012613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IN THE MIDDLE OF THE CONFLICT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IN THE VALLEY OF OUR LIVES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WILL LIFT UP SONGS OF WORSHIP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FOR YOUR GOODNESS CANNOT BE DENIED</a:t>
            </a:r>
            <a:endParaRPr/>
          </a:p>
        </p:txBody>
      </p:sp>
      <p:sp>
        <p:nvSpPr>
          <p:cNvPr id="3800" name="Google Shape;3800;p5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6" name="Google Shape;3806;p573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IN ALL THINGS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THANKS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PRAISE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THANKSGIVING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807" name="Google Shape;3807;p5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 dirty="0">
                <a:solidFill>
                  <a:srgbClr val="318B71"/>
                </a:solidFill>
              </a:rPr>
              <a:t>BOW DOWN AND WORSHIP HIM</a:t>
            </a:r>
            <a:endParaRPr dirty="0"/>
          </a:p>
        </p:txBody>
      </p:sp>
      <p:sp>
        <p:nvSpPr>
          <p:cNvPr id="382" name="Google Shape;382;p5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BOW DOWN AND WORSHIP HIM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BOW DOWN AND WORSHIP HIM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WORSHIP HIM, OH WORSHIP HIM!</a:t>
            </a:r>
            <a:endParaRPr/>
          </a:p>
        </p:txBody>
      </p:sp>
    </p:spTree>
  </p:cSld>
  <p:clrMapOvr>
    <a:masterClrMapping/>
  </p:clrMapOvr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3" name="Google Shape;3813;p574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AT ALL TIMES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IN EVERYTHING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THANKS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THANKS</a:t>
            </a:r>
            <a:endParaRPr/>
          </a:p>
        </p:txBody>
      </p:sp>
      <p:sp>
        <p:nvSpPr>
          <p:cNvPr id="3814" name="Google Shape;3814;p5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0" name="Google Shape;3820;p575"/>
          <p:cNvSpPr txBox="1">
            <a:spLocks noGrp="1"/>
          </p:cNvSpPr>
          <p:nvPr>
            <p:ph type="body" idx="1"/>
          </p:nvPr>
        </p:nvSpPr>
        <p:spPr>
          <a:xfrm>
            <a:off x="931333" y="1522730"/>
            <a:ext cx="933915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FOR WE KNOW THAT EVERY PROBLEM IS A TOOL IN YOUR OWN HANDS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TO REFINE US FOR YOUR GLORY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MAKE US WILLING AND ABLE TO STAND</a:t>
            </a:r>
            <a:endParaRPr dirty="0"/>
          </a:p>
        </p:txBody>
      </p:sp>
      <p:sp>
        <p:nvSpPr>
          <p:cNvPr id="3821" name="Google Shape;3821;p5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7" name="Google Shape;3827;p576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IN ALL THINGS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THANKS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PRAISE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THANKSGIVING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828" name="Google Shape;3828;p5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4" name="Google Shape;3834;p577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AT ALL TIMES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IN EVERYTHING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THANKS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 GIVE YOU THANKS</a:t>
            </a:r>
            <a:endParaRPr/>
          </a:p>
        </p:txBody>
      </p:sp>
      <p:sp>
        <p:nvSpPr>
          <p:cNvPr id="3835" name="Google Shape;3835;p5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578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 GIVE YOU THANKS</a:t>
            </a:r>
            <a:endParaRPr/>
          </a:p>
        </p:txBody>
      </p:sp>
      <p:sp>
        <p:nvSpPr>
          <p:cNvPr id="3842" name="Google Shape;3842;p578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THANKS; THANKS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 GIVE YOU THANKS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FOR ALL YOU’VE DONE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 AM SO BLESSED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MY SOUL IS AT REST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(OH LORD I GIVE YOU THANKS) X2</a:t>
            </a:r>
            <a:endParaRPr/>
          </a:p>
        </p:txBody>
      </p:sp>
      <p:sp>
        <p:nvSpPr>
          <p:cNvPr id="3843" name="Google Shape;3843;p5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9" name="Google Shape;3849;p579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SHUKRANI, SHUKRANI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NASHUKURU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KWA YOTE UMETENDA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NIMEBARIKIWA NIKO SALAMA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EE BWANA NASHUKURU X2</a:t>
            </a:r>
            <a:endParaRPr/>
          </a:p>
        </p:txBody>
      </p:sp>
      <p:sp>
        <p:nvSpPr>
          <p:cNvPr id="3850" name="Google Shape;3850;p5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6" name="Google Shape;3856;p580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GIVE THANKS D</a:t>
            </a:r>
            <a:endParaRPr/>
          </a:p>
        </p:txBody>
      </p:sp>
      <p:sp>
        <p:nvSpPr>
          <p:cNvPr id="3857" name="Google Shape;3857;p580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GIVE THANKS WITH A GRATEFUL HEART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GIVE THANKS TO THE HOLY ONE </a:t>
            </a:r>
            <a:endParaRPr/>
          </a:p>
        </p:txBody>
      </p:sp>
      <p:sp>
        <p:nvSpPr>
          <p:cNvPr id="3858" name="Google Shape;3858;p5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Google Shape;3864;p581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GIVE THANKS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BECAUSE HE’S GIVEN,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JESUS CHRIST,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HIS SON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3865" name="Google Shape;3865;p5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1" name="Google Shape;3871;p582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AND NOW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LET THE WEAK SAY, “I AM STRONG”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LET THE POOR SAY, “I AM RICH</a:t>
            </a:r>
            <a:endParaRPr/>
          </a:p>
        </p:txBody>
      </p:sp>
      <p:sp>
        <p:nvSpPr>
          <p:cNvPr id="3872" name="Google Shape;3872;p5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8" name="Google Shape;3878;p583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  BECAUSE OF WHAT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 LORD HAS DONE FOR US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X2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GIVE THANKS</a:t>
            </a:r>
            <a:endParaRPr/>
          </a:p>
        </p:txBody>
      </p:sp>
      <p:sp>
        <p:nvSpPr>
          <p:cNvPr id="3879" name="Google Shape;3879;p5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9"/>
          <p:cNvSpPr txBox="1">
            <a:spLocks noGrp="1"/>
          </p:cNvSpPr>
          <p:nvPr>
            <p:ph type="body" idx="1"/>
          </p:nvPr>
        </p:nvSpPr>
        <p:spPr>
          <a:xfrm>
            <a:off x="1097280" y="1524000"/>
            <a:ext cx="10058400" cy="3980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JESUS THE KING OF KINGS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JESUS THE KING OF KINGS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WORSHIP HIM, OH WORSHIP HIM!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5" name="Google Shape;3885;p584"/>
          <p:cNvSpPr txBox="1">
            <a:spLocks noGrp="1"/>
          </p:cNvSpPr>
          <p:nvPr>
            <p:ph type="title"/>
          </p:nvPr>
        </p:nvSpPr>
        <p:spPr>
          <a:xfrm>
            <a:off x="706121" y="185419"/>
            <a:ext cx="10711815" cy="1310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AWAKE O ISRAEL</a:t>
            </a:r>
            <a:endParaRPr/>
          </a:p>
        </p:txBody>
      </p:sp>
      <p:sp>
        <p:nvSpPr>
          <p:cNvPr id="3886" name="Google Shape;3886;p584"/>
          <p:cNvSpPr txBox="1">
            <a:spLocks noGrp="1"/>
          </p:cNvSpPr>
          <p:nvPr>
            <p:ph type="body" idx="1"/>
          </p:nvPr>
        </p:nvSpPr>
        <p:spPr>
          <a:xfrm>
            <a:off x="332509" y="1543051"/>
            <a:ext cx="11166764" cy="50794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AWAKE O ISRAEL,  PUT OFF THY SLUMBER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AND THE TRUTH  SHALL,  SET YOU FREE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FOR OUT OF ZION,  COMES THY DELIVERER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IN THE YEAR OF JUBILEE</a:t>
            </a:r>
            <a:endParaRPr/>
          </a:p>
        </p:txBody>
      </p:sp>
      <p:sp>
        <p:nvSpPr>
          <p:cNvPr id="3887" name="Google Shape;3887;p5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3" name="Google Shape;3893;p585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45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O HALLELUJAH,  O HALLELUJAH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HALLELUJAH, PRAISE THE LORD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endParaRPr sz="48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O HALLELUJAH,  O HALLELUJAH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HALLELUJAH, PRAISE THE LORD</a:t>
            </a:r>
            <a:endParaRPr/>
          </a:p>
        </p:txBody>
      </p:sp>
      <p:sp>
        <p:nvSpPr>
          <p:cNvPr id="3894" name="Google Shape;3894;p5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0" name="Google Shape;3900;p586"/>
          <p:cNvSpPr txBox="1">
            <a:spLocks noGrp="1"/>
          </p:cNvSpPr>
          <p:nvPr>
            <p:ph type="body" idx="1"/>
          </p:nvPr>
        </p:nvSpPr>
        <p:spPr>
          <a:xfrm>
            <a:off x="0" y="1524000"/>
            <a:ext cx="12039599" cy="5126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FOR IN THE FURNACE,  OF MUCH AFFLICTION</a:t>
            </a:r>
            <a:br>
              <a:rPr lang="en-US" sz="4800" b="1"/>
            </a:br>
            <a:r>
              <a:rPr lang="en-US" sz="4800" b="1"/>
              <a:t>I HAVE CHOSEN, THEE BEHOLD</a:t>
            </a:r>
            <a:br>
              <a:rPr lang="en-US" sz="4800" b="1"/>
            </a:br>
            <a:r>
              <a:rPr lang="en-US" sz="4800" b="1"/>
              <a:t>AND SO FOR IRON,  I´LL GIVE SILVER</a:t>
            </a:r>
            <a:br>
              <a:rPr lang="en-US" sz="4800" b="1"/>
            </a:br>
            <a:r>
              <a:rPr lang="en-US" sz="4800" b="1"/>
              <a:t>AND FOR BRASS I'LL GIVE YOU GOLD</a:t>
            </a:r>
            <a:endParaRPr sz="4800" b="1">
              <a:solidFill>
                <a:schemeClr val="dk1"/>
              </a:solidFill>
            </a:endParaRPr>
          </a:p>
        </p:txBody>
      </p:sp>
      <p:sp>
        <p:nvSpPr>
          <p:cNvPr id="3901" name="Google Shape;3901;p5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7" name="Google Shape;3907;p587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460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O HALLELUJAH,  O HALLELUJAH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HALLELUJAH, PRAISE THE LORD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endParaRPr sz="48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O HALLELUJAH,  O HALLELUJAH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HALLELUJAH, PRAISE THE LORD</a:t>
            </a:r>
            <a:endParaRPr/>
          </a:p>
        </p:txBody>
      </p:sp>
      <p:sp>
        <p:nvSpPr>
          <p:cNvPr id="3908" name="Google Shape;3908;p5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4" name="Google Shape;3914;p588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608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/>
              <a:t>THOU ART MY CHOSEN, FOR I HAVE SOUGHT THEE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/>
              <a:t>THOU ART GRAVEN,  ON MY HAND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/>
              <a:t>AND I WILL GATHER, ALL THOSE THAT GATHERED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/>
              <a:t>THEY SHALL COME BACK TO THEIR LAND</a:t>
            </a:r>
            <a:endParaRPr sz="3600" b="1" dirty="0">
              <a:solidFill>
                <a:schemeClr val="dk1"/>
              </a:solidFill>
            </a:endParaRPr>
          </a:p>
        </p:txBody>
      </p:sp>
      <p:sp>
        <p:nvSpPr>
          <p:cNvPr id="3915" name="Google Shape;3915;p5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" name="Google Shape;3921;p589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442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O HALLELUJAH,  O HALLELUJAH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HALLELUJAH, PRAISE THE LORD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endParaRPr sz="48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O HALLELUJAH,  O HALLELUJAH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HALLELUJAH, PRAISE THE LORD</a:t>
            </a:r>
            <a:endParaRPr/>
          </a:p>
        </p:txBody>
      </p:sp>
      <p:sp>
        <p:nvSpPr>
          <p:cNvPr id="3922" name="Google Shape;3922;p5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8" name="Google Shape;3928;p590"/>
          <p:cNvSpPr txBox="1">
            <a:spLocks noGrp="1"/>
          </p:cNvSpPr>
          <p:nvPr>
            <p:ph type="title"/>
          </p:nvPr>
        </p:nvSpPr>
        <p:spPr>
          <a:xfrm>
            <a:off x="706121" y="185420"/>
            <a:ext cx="1071181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WHAT THE LORD HAS DONE FOR ME</a:t>
            </a:r>
            <a:endParaRPr/>
          </a:p>
        </p:txBody>
      </p:sp>
      <p:sp>
        <p:nvSpPr>
          <p:cNvPr id="3929" name="Google Shape;3929;p590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LET THE WEAK SAY, “I AM STRONG”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LET THE POOR SAY, “I AM RICH’’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LET THE BLIND SAY, ‘’I CAN SEE’’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ITS WHAT THE LORD HAS DONE FOR ME</a:t>
            </a:r>
            <a:endParaRPr/>
          </a:p>
        </p:txBody>
      </p:sp>
      <p:sp>
        <p:nvSpPr>
          <p:cNvPr id="3930" name="Google Shape;3930;p5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6" name="Google Shape;3936;p591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HOSANNA HOSANNA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TO THE LAMB THAT WAS SLAIN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HOSANNA HOSANNA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JESUS DIED AND ROSE AGAIN</a:t>
            </a:r>
            <a:endParaRPr/>
          </a:p>
        </p:txBody>
      </p:sp>
      <p:sp>
        <p:nvSpPr>
          <p:cNvPr id="3937" name="Google Shape;3937;p5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3" name="Google Shape;3943;p592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INTO THE RIVER I WILL WADE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 MY SINS ARE WASHED AWAY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FROM THE HEAVEN’S MERCY STREAMS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OF THE SAVIOR’S LOVE FOR ME</a:t>
            </a:r>
            <a:endParaRPr/>
          </a:p>
        </p:txBody>
      </p:sp>
      <p:sp>
        <p:nvSpPr>
          <p:cNvPr id="3944" name="Google Shape;3944;p5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0" name="Google Shape;3950;p593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WILL RISE FROM WATERS DEEP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INTO THE SAVING ARMS OF GOD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WILL SING SALVATION SONGS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 JESUS CHRIST HAS SET ME FREE</a:t>
            </a:r>
            <a:endParaRPr/>
          </a:p>
        </p:txBody>
      </p:sp>
      <p:sp>
        <p:nvSpPr>
          <p:cNvPr id="3951" name="Google Shape;3951;p5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rgbClr val="318B71"/>
                </a:solidFill>
              </a:rPr>
              <a:t>I WILL ENTER HIS GATES </a:t>
            </a:r>
            <a:endParaRPr/>
          </a:p>
        </p:txBody>
      </p:sp>
      <p:sp>
        <p:nvSpPr>
          <p:cNvPr id="114" name="Google Shape;114;p6"/>
          <p:cNvSpPr txBox="1">
            <a:spLocks noGrp="1"/>
          </p:cNvSpPr>
          <p:nvPr>
            <p:ph type="body" idx="1"/>
          </p:nvPr>
        </p:nvSpPr>
        <p:spPr>
          <a:xfrm>
            <a:off x="600365" y="1524000"/>
            <a:ext cx="10555316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	I WILL ENTER HIS GATES WITH THANKSGIVING IN MY HEART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I WILL ENTER HIS COURTS WITH PRAISE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>
            <a:spLocks noGrp="1"/>
          </p:cNvSpPr>
          <p:nvPr>
            <p:ph type="body" idx="1"/>
          </p:nvPr>
        </p:nvSpPr>
        <p:spPr>
          <a:xfrm>
            <a:off x="397163" y="1524000"/>
            <a:ext cx="11554691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chemeClr val="dk1"/>
                </a:solidFill>
              </a:rPr>
              <a:t>CONSUMING FIRE, SWEET PERFUME</a:t>
            </a:r>
            <a:endParaRPr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>
                <a:solidFill>
                  <a:schemeClr val="dk1"/>
                </a:solidFill>
              </a:rPr>
              <a:t>HIS AWESOME PRESENCE FILLS THIS PLACE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endParaRPr sz="52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7" name="Google Shape;3957;p594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HOSANNA HOSANNA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TO THE LAMB THAT WAS SLAIN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HOSANNA HOSANNA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JESUS DIED AND ROSE AGAIN</a:t>
            </a:r>
            <a:endParaRPr/>
          </a:p>
        </p:txBody>
      </p:sp>
      <p:sp>
        <p:nvSpPr>
          <p:cNvPr id="3958" name="Google Shape;3958;p5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4" name="Google Shape;3964;p595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LET THE WEAK SAY, “I AM STRONG”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LET THE POOR SAY, “I AM RICH’’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LET THE BLIND SAY, ‘’I CAN SEE’’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ITS WHAT THE LORD HAS DONE FOR ME</a:t>
            </a:r>
            <a:endParaRPr/>
          </a:p>
        </p:txBody>
      </p:sp>
      <p:sp>
        <p:nvSpPr>
          <p:cNvPr id="3965" name="Google Shape;3965;p5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1" name="Google Shape;3971;p596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CHANGE MY HEART C</a:t>
            </a:r>
            <a:endParaRPr/>
          </a:p>
        </p:txBody>
      </p:sp>
      <p:sp>
        <p:nvSpPr>
          <p:cNvPr id="3972" name="Google Shape;3972;p596"/>
          <p:cNvSpPr txBox="1">
            <a:spLocks noGrp="1"/>
          </p:cNvSpPr>
          <p:nvPr>
            <p:ph type="body" idx="1"/>
          </p:nvPr>
        </p:nvSpPr>
        <p:spPr>
          <a:xfrm>
            <a:off x="332509" y="1543051"/>
            <a:ext cx="11055927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CHANGE MY HEART OH GOD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MAKE IT EVER TRUE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CHANGE MY HEART OH GOD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MAY I BE LIKE YOU</a:t>
            </a:r>
            <a:endParaRPr/>
          </a:p>
        </p:txBody>
      </p:sp>
      <p:sp>
        <p:nvSpPr>
          <p:cNvPr id="3973" name="Google Shape;3973;p5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9" name="Google Shape;3979;p597"/>
          <p:cNvSpPr txBox="1">
            <a:spLocks noGrp="1"/>
          </p:cNvSpPr>
          <p:nvPr>
            <p:ph type="body" idx="1"/>
          </p:nvPr>
        </p:nvSpPr>
        <p:spPr>
          <a:xfrm>
            <a:off x="683491" y="1522730"/>
            <a:ext cx="106680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 ARE THE POTTER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AM THE CLAY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MOULD ME AND MAKE ME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THIS IS WHAT I PRAY</a:t>
            </a:r>
            <a:endParaRPr/>
          </a:p>
        </p:txBody>
      </p:sp>
      <p:sp>
        <p:nvSpPr>
          <p:cNvPr id="3980" name="Google Shape;3980;p5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6" name="Google Shape;3986;p598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ANCIENT OF DAYS C</a:t>
            </a:r>
            <a:endParaRPr/>
          </a:p>
        </p:txBody>
      </p:sp>
      <p:sp>
        <p:nvSpPr>
          <p:cNvPr id="3987" name="Google Shape;3987;p598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BLESSING AND HONOR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GLORY AND POWER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BE UNTO THE ANCIENT OF DAYS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3988" name="Google Shape;3988;p5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4" name="Google Shape;3994;p599"/>
          <p:cNvSpPr txBox="1">
            <a:spLocks noGrp="1"/>
          </p:cNvSpPr>
          <p:nvPr>
            <p:ph type="body" idx="1"/>
          </p:nvPr>
        </p:nvSpPr>
        <p:spPr>
          <a:xfrm>
            <a:off x="332508" y="1522730"/>
            <a:ext cx="1105592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FROM EVERY NATION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ALL OF CREATION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BOW BEFORE THE ANCIENT OF DAYS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3995" name="Google Shape;3995;p5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1" name="Google Shape;4001;p600"/>
          <p:cNvSpPr txBox="1">
            <a:spLocks noGrp="1"/>
          </p:cNvSpPr>
          <p:nvPr>
            <p:ph type="body" idx="1"/>
          </p:nvPr>
        </p:nvSpPr>
        <p:spPr>
          <a:xfrm>
            <a:off x="277092" y="1522730"/>
            <a:ext cx="1169323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EVERY TONGUE IN HEAVEN AND EARTH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SHALL DECLARE YOUR GLORY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EVERY KNEE SHALL BOW AT YOUR THRONE IN WORSHIP 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4002" name="Google Shape;4002;p6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8" name="Google Shape;4008;p601"/>
          <p:cNvSpPr txBox="1">
            <a:spLocks noGrp="1"/>
          </p:cNvSpPr>
          <p:nvPr>
            <p:ph type="body" idx="1"/>
          </p:nvPr>
        </p:nvSpPr>
        <p:spPr>
          <a:xfrm>
            <a:off x="775854" y="1522730"/>
            <a:ext cx="1096356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YOU'LL BE EXALTED OH LORD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YOUR KINGDOM SHALL NOT PASS AWAY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OH ANCIENT OF DAYS</a:t>
            </a:r>
            <a:endParaRPr/>
          </a:p>
        </p:txBody>
      </p:sp>
      <p:sp>
        <p:nvSpPr>
          <p:cNvPr id="4009" name="Google Shape;4009;p6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5" name="Google Shape;4015;p602"/>
          <p:cNvSpPr txBox="1">
            <a:spLocks noGrp="1"/>
          </p:cNvSpPr>
          <p:nvPr>
            <p:ph type="body" idx="1"/>
          </p:nvPr>
        </p:nvSpPr>
        <p:spPr>
          <a:xfrm>
            <a:off x="1808481" y="1522730"/>
            <a:ext cx="846201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YOUR KINGDOM SHALL REIGN OVER ALL THE EARTH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SING UNTO THE ANCIENT OF DAYS </a:t>
            </a:r>
            <a:endParaRPr/>
          </a:p>
        </p:txBody>
      </p:sp>
      <p:sp>
        <p:nvSpPr>
          <p:cNvPr id="4016" name="Google Shape;4016;p6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2" name="Google Shape;4022;p603"/>
          <p:cNvSpPr txBox="1">
            <a:spLocks noGrp="1"/>
          </p:cNvSpPr>
          <p:nvPr>
            <p:ph type="body" idx="1"/>
          </p:nvPr>
        </p:nvSpPr>
        <p:spPr>
          <a:xfrm>
            <a:off x="508000" y="1522730"/>
            <a:ext cx="111298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 NONE CAN COMPARE TO YOUR MATCHLESS WORTH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SING UNTO THE ANCIENT OF DAYS</a:t>
            </a:r>
            <a:endParaRPr/>
          </a:p>
        </p:txBody>
      </p:sp>
      <p:sp>
        <p:nvSpPr>
          <p:cNvPr id="4023" name="Google Shape;4023;p6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1"/>
          <p:cNvSpPr txBox="1">
            <a:spLocks noGrp="1"/>
          </p:cNvSpPr>
          <p:nvPr>
            <p:ph type="body" idx="1"/>
          </p:nvPr>
        </p:nvSpPr>
        <p:spPr>
          <a:xfrm>
            <a:off x="397163" y="1524000"/>
            <a:ext cx="11554691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Char char=" "/>
            </a:pPr>
            <a:r>
              <a:rPr lang="en-US" sz="5200" b="1" dirty="0">
                <a:solidFill>
                  <a:schemeClr val="dk1"/>
                </a:solidFill>
              </a:rPr>
              <a:t>FOR THIS IS HOLY GROUND</a:t>
            </a:r>
            <a:endParaRPr dirty="0"/>
          </a:p>
          <a:p>
            <a:pPr marL="91438" lvl="0" indent="-3302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Char char=" "/>
            </a:pPr>
            <a:r>
              <a:rPr lang="en-US" sz="5200" b="1" dirty="0">
                <a:solidFill>
                  <a:schemeClr val="dk1"/>
                </a:solidFill>
              </a:rPr>
              <a:t>SO COME LETS BOW DOWN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200"/>
              <a:buNone/>
            </a:pPr>
            <a:endParaRPr sz="52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9" name="Google Shape;4029;p604"/>
          <p:cNvSpPr txBox="1">
            <a:spLocks noGrp="1"/>
          </p:cNvSpPr>
          <p:nvPr>
            <p:ph type="body" idx="1"/>
          </p:nvPr>
        </p:nvSpPr>
        <p:spPr>
          <a:xfrm>
            <a:off x="387928" y="1522730"/>
            <a:ext cx="114346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EVERY TONGUE IN HEAVEN AND EARTH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SHALL DECLARE YOUR GLORY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EVERY KNEE SHALL BOW AT YOUR THRONE IN WORSHIP 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4030" name="Google Shape;4030;p6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6" name="Google Shape;4036;p605"/>
          <p:cNvSpPr txBox="1">
            <a:spLocks noGrp="1"/>
          </p:cNvSpPr>
          <p:nvPr>
            <p:ph type="body" idx="1"/>
          </p:nvPr>
        </p:nvSpPr>
        <p:spPr>
          <a:xfrm>
            <a:off x="443345" y="1522730"/>
            <a:ext cx="113792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YOU'LL BE EXALTED OH LORD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YOUR KINGDOM SHALL NOT PASS AWAY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OH ANCIENT OF DAYS</a:t>
            </a:r>
            <a:endParaRPr/>
          </a:p>
        </p:txBody>
      </p:sp>
      <p:sp>
        <p:nvSpPr>
          <p:cNvPr id="4037" name="Google Shape;4037;p6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3" name="Google Shape;4043;p606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ALL HEAVENS DECLARE G</a:t>
            </a:r>
            <a:endParaRPr/>
          </a:p>
        </p:txBody>
      </p:sp>
      <p:sp>
        <p:nvSpPr>
          <p:cNvPr id="4044" name="Google Shape;4044;p606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ALL HEAVENS DECLARE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THE GLORY OF THE RISEN LORD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WHO CAN COMPARE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WITH THE BEAUTY OF THE  LORD</a:t>
            </a:r>
            <a:endParaRPr dirty="0"/>
          </a:p>
        </p:txBody>
      </p:sp>
      <p:sp>
        <p:nvSpPr>
          <p:cNvPr id="4045" name="Google Shape;4045;p6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1" name="Google Shape;4051;p607"/>
          <p:cNvSpPr txBox="1">
            <a:spLocks noGrp="1"/>
          </p:cNvSpPr>
          <p:nvPr>
            <p:ph type="body" idx="1"/>
          </p:nvPr>
        </p:nvSpPr>
        <p:spPr>
          <a:xfrm>
            <a:off x="600364" y="1522730"/>
            <a:ext cx="10658763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FOREVER YOU WILL BE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LAMB UPON THE THRONE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GLADLY BOW MY KNEE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WORSHIP YOU ALONE</a:t>
            </a:r>
            <a:endParaRPr/>
          </a:p>
        </p:txBody>
      </p:sp>
      <p:sp>
        <p:nvSpPr>
          <p:cNvPr id="4052" name="Google Shape;4052;p6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8" name="Google Shape;4058;p608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JESUS WE ENTHRONE YOU E</a:t>
            </a:r>
            <a:endParaRPr/>
          </a:p>
        </p:txBody>
      </p:sp>
      <p:sp>
        <p:nvSpPr>
          <p:cNvPr id="4059" name="Google Shape;4059;p608"/>
          <p:cNvSpPr txBox="1">
            <a:spLocks noGrp="1"/>
          </p:cNvSpPr>
          <p:nvPr>
            <p:ph type="body" idx="1"/>
          </p:nvPr>
        </p:nvSpPr>
        <p:spPr>
          <a:xfrm>
            <a:off x="249381" y="1543051"/>
            <a:ext cx="11536219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JESUS WE ENTHRONE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 PROCLAIM YOU ARE KING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 STANDING HERE IN THE MIDST OF US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 RAISE YOU UP WITH OUR PRAISE</a:t>
            </a:r>
            <a:endParaRPr/>
          </a:p>
        </p:txBody>
      </p:sp>
      <p:sp>
        <p:nvSpPr>
          <p:cNvPr id="4060" name="Google Shape;4060;p6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6" name="Google Shape;4066;p609"/>
          <p:cNvSpPr txBox="1">
            <a:spLocks noGrp="1"/>
          </p:cNvSpPr>
          <p:nvPr>
            <p:ph type="body" idx="1"/>
          </p:nvPr>
        </p:nvSpPr>
        <p:spPr>
          <a:xfrm>
            <a:off x="221673" y="1522730"/>
            <a:ext cx="1129607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AS WE WORSHIP BUILD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YOUR THRONE X3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COME  LORD JESUS AND TAKE YOUR PLACE</a:t>
            </a:r>
            <a:endParaRPr/>
          </a:p>
        </p:txBody>
      </p:sp>
      <p:sp>
        <p:nvSpPr>
          <p:cNvPr id="4067" name="Google Shape;4067;p6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3" name="Google Shape;4073;p610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NIMWABUDU NANI E</a:t>
            </a:r>
            <a:endParaRPr/>
          </a:p>
        </p:txBody>
      </p:sp>
      <p:sp>
        <p:nvSpPr>
          <p:cNvPr id="4074" name="Google Shape;4074;p610"/>
          <p:cNvSpPr txBox="1">
            <a:spLocks noGrp="1"/>
          </p:cNvSpPr>
          <p:nvPr>
            <p:ph type="body" idx="1"/>
          </p:nvPr>
        </p:nvSpPr>
        <p:spPr>
          <a:xfrm>
            <a:off x="230909" y="1543051"/>
            <a:ext cx="115362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NIMWABUDU NANI MIMI,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KAMA SIO WEWE X2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HAKUNA MWINGINE WA KU ABUDU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ILA NI WEWE JEHOVAH X2</a:t>
            </a:r>
            <a:endParaRPr/>
          </a:p>
        </p:txBody>
      </p:sp>
      <p:sp>
        <p:nvSpPr>
          <p:cNvPr id="4075" name="Google Shape;4075;p6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1" name="Google Shape;4081;p611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WEWE WATOSHA</a:t>
            </a:r>
            <a:endParaRPr/>
          </a:p>
        </p:txBody>
      </p:sp>
      <p:sp>
        <p:nvSpPr>
          <p:cNvPr id="4082" name="Google Shape;4082;p611"/>
          <p:cNvSpPr txBox="1">
            <a:spLocks noGrp="1"/>
          </p:cNvSpPr>
          <p:nvPr>
            <p:ph type="body" idx="1"/>
          </p:nvPr>
        </p:nvSpPr>
        <p:spPr>
          <a:xfrm>
            <a:off x="341745" y="1543051"/>
            <a:ext cx="11665528" cy="4165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BWANA TUMEKUJA KWAKO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KULISIFU JINA LAKO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KWANI WEWE WATOSHA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WEWE FURAHA YETU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WEWE WATOSHA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083" name="Google Shape;4083;p6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9" name="Google Shape;4089;p612"/>
          <p:cNvSpPr txBox="1">
            <a:spLocks noGrp="1"/>
          </p:cNvSpPr>
          <p:nvPr>
            <p:ph type="body" idx="1"/>
          </p:nvPr>
        </p:nvSpPr>
        <p:spPr>
          <a:xfrm>
            <a:off x="1052944" y="1522730"/>
            <a:ext cx="1023389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TWAINUA MIKONO YETU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TUKISEMA WE BWANA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KATUOKOA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KUTOKA MAUTINI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090" name="Google Shape;4090;p6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" name="Google Shape;4096;p613"/>
          <p:cNvSpPr txBox="1">
            <a:spLocks noGrp="1"/>
          </p:cNvSpPr>
          <p:nvPr>
            <p:ph type="body" idx="1"/>
          </p:nvPr>
        </p:nvSpPr>
        <p:spPr>
          <a:xfrm>
            <a:off x="1200727" y="1522730"/>
            <a:ext cx="97536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TUNASEMA WE BWANA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TUNAKIRI UWEZO WAKO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WEWE WATOSHA</a:t>
            </a:r>
            <a:endParaRPr/>
          </a:p>
        </p:txBody>
      </p:sp>
      <p:sp>
        <p:nvSpPr>
          <p:cNvPr id="4097" name="Google Shape;4097;p6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2"/>
          <p:cNvSpPr txBox="1">
            <a:spLocks noGrp="1"/>
          </p:cNvSpPr>
          <p:nvPr>
            <p:ph type="body" idx="1"/>
          </p:nvPr>
        </p:nvSpPr>
        <p:spPr>
          <a:xfrm>
            <a:off x="397163" y="1524000"/>
            <a:ext cx="11554691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BOW DOWN AND WORSHIP HIM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BOW DOWN AND WORSHIP HIM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WORSHIP HIM, OH WORSHIP HIM!</a:t>
            </a:r>
            <a:endParaRPr/>
          </a:p>
        </p:txBody>
      </p:sp>
    </p:spTree>
  </p:cSld>
  <p:clrMapOvr>
    <a:masterClrMapping/>
  </p:clrMapOvr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Google Shape;4103;p614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KAMA SIO WEWE</a:t>
            </a:r>
            <a:endParaRPr/>
          </a:p>
        </p:txBody>
      </p:sp>
      <p:sp>
        <p:nvSpPr>
          <p:cNvPr id="4104" name="Google Shape;4104;p614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KAMA SIO WEWE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NINGEKUWA WAPI MIMI 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UMEJAWA NA REHEMA NA NEEMA TELE X2</a:t>
            </a:r>
            <a:endParaRPr/>
          </a:p>
        </p:txBody>
      </p:sp>
      <p:sp>
        <p:nvSpPr>
          <p:cNvPr id="4105" name="Google Shape;4105;p6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1" name="Google Shape;4111;p615"/>
          <p:cNvSpPr txBox="1">
            <a:spLocks noGrp="1"/>
          </p:cNvSpPr>
          <p:nvPr>
            <p:ph type="body" idx="1"/>
          </p:nvPr>
        </p:nvSpPr>
        <p:spPr>
          <a:xfrm>
            <a:off x="277091" y="1522730"/>
            <a:ext cx="11591635" cy="482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BA-A-BA, MIMI NINAKUABUDU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MBELE ZAKO NINAINAMA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MIMI NINAKUABUDU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MIKONO YANGU NINAINUA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MIMI NINAKUABUDU</a:t>
            </a:r>
            <a:endParaRPr/>
          </a:p>
        </p:txBody>
      </p:sp>
      <p:sp>
        <p:nvSpPr>
          <p:cNvPr id="4112" name="Google Shape;4112;p6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8" name="Google Shape;4118;p616"/>
          <p:cNvSpPr txBox="1">
            <a:spLocks noGrp="1"/>
          </p:cNvSpPr>
          <p:nvPr>
            <p:ph type="title"/>
          </p:nvPr>
        </p:nvSpPr>
        <p:spPr>
          <a:xfrm>
            <a:off x="1121411" y="444038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MAKE ME NEW</a:t>
            </a:r>
            <a:endParaRPr/>
          </a:p>
        </p:txBody>
      </p:sp>
      <p:sp>
        <p:nvSpPr>
          <p:cNvPr id="4119" name="Google Shape;4119;p616"/>
          <p:cNvSpPr txBox="1">
            <a:spLocks noGrp="1"/>
          </p:cNvSpPr>
          <p:nvPr>
            <p:ph type="body" idx="1"/>
          </p:nvPr>
        </p:nvSpPr>
        <p:spPr>
          <a:xfrm>
            <a:off x="369455" y="1543051"/>
            <a:ext cx="11425381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</a:pPr>
            <a:r>
              <a:rPr lang="en-US" sz="5200" b="1">
                <a:solidFill>
                  <a:schemeClr val="dk1"/>
                </a:solidFill>
              </a:rPr>
              <a:t>MAKE ME NEW LORD JESUS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</a:pPr>
            <a:r>
              <a:rPr lang="en-US" sz="5200" b="1">
                <a:solidFill>
                  <a:schemeClr val="dk1"/>
                </a:solidFill>
              </a:rPr>
              <a:t>MAKE ME NEW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</a:pPr>
            <a:r>
              <a:rPr lang="en-US" sz="5200" b="1">
                <a:solidFill>
                  <a:schemeClr val="dk1"/>
                </a:solidFill>
              </a:rPr>
              <a:t>FOR IT SEEMS THAT IN SO MANY WAYS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</a:pPr>
            <a:r>
              <a:rPr lang="en-US" sz="5200" b="1">
                <a:solidFill>
                  <a:schemeClr val="dk1"/>
                </a:solidFill>
              </a:rPr>
              <a:t>I’M NOT ENOUGH LIKE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</a:pPr>
            <a:endParaRPr sz="5200" b="1">
              <a:solidFill>
                <a:schemeClr val="dk1"/>
              </a:solidFill>
            </a:endParaRPr>
          </a:p>
        </p:txBody>
      </p:sp>
      <p:sp>
        <p:nvSpPr>
          <p:cNvPr id="4120" name="Google Shape;4120;p6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6" name="Google Shape;4126;p617"/>
          <p:cNvSpPr txBox="1">
            <a:spLocks noGrp="1"/>
          </p:cNvSpPr>
          <p:nvPr>
            <p:ph type="body" idx="1"/>
          </p:nvPr>
        </p:nvSpPr>
        <p:spPr>
          <a:xfrm>
            <a:off x="240146" y="1543051"/>
            <a:ext cx="1171171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TAKE THIS WEARY VESSEL I HAVE BEEN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AND MOLD ME ONCE AGAIN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CHANGE MY HEART CHANGE MY SPIRIT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MAKE ME NEW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endParaRPr sz="3600" b="1">
              <a:solidFill>
                <a:schemeClr val="dk1"/>
              </a:solidFill>
            </a:endParaRPr>
          </a:p>
        </p:txBody>
      </p:sp>
      <p:sp>
        <p:nvSpPr>
          <p:cNvPr id="4127" name="Google Shape;4127;p6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3" name="Google Shape;4133;p618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FIRM FOUNDATION E</a:t>
            </a:r>
            <a:endParaRPr/>
          </a:p>
        </p:txBody>
      </p:sp>
      <p:sp>
        <p:nvSpPr>
          <p:cNvPr id="4134" name="Google Shape;4134;p618"/>
          <p:cNvSpPr txBox="1">
            <a:spLocks noGrp="1"/>
          </p:cNvSpPr>
          <p:nvPr>
            <p:ph type="body" idx="1"/>
          </p:nvPr>
        </p:nvSpPr>
        <p:spPr>
          <a:xfrm>
            <a:off x="110836" y="1543051"/>
            <a:ext cx="11951855" cy="4506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JESUS YOU’RE MY FIRM FOUNDATION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KNOW I CAN STAND SECURE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JESUS YOU’RE MY FIRM FOUNDATION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(I PUT MY HOPE IN YOUR HOLY WORD) X2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135" name="Google Shape;4135;p6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1" name="Google Shape;4141;p619"/>
          <p:cNvSpPr txBox="1">
            <a:spLocks noGrp="1"/>
          </p:cNvSpPr>
          <p:nvPr>
            <p:ph type="body" idx="1"/>
          </p:nvPr>
        </p:nvSpPr>
        <p:spPr>
          <a:xfrm>
            <a:off x="1107440" y="1522731"/>
            <a:ext cx="9806305" cy="34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I HAVE A LIVING HOPE (ECHO)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I HAVE A FUTURE  (ECHO)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GOD HAS A PLAN FOR ME  (ECHO)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OF THIS AM SURE  (ECHO)</a:t>
            </a:r>
            <a:endParaRPr/>
          </a:p>
        </p:txBody>
      </p:sp>
      <p:sp>
        <p:nvSpPr>
          <p:cNvPr id="4142" name="Google Shape;4142;p6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8" name="Google Shape;4148;p620"/>
          <p:cNvSpPr txBox="1">
            <a:spLocks noGrp="1"/>
          </p:cNvSpPr>
          <p:nvPr>
            <p:ph type="body" idx="1"/>
          </p:nvPr>
        </p:nvSpPr>
        <p:spPr>
          <a:xfrm>
            <a:off x="110838" y="1522732"/>
            <a:ext cx="1197032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JESUS YOU’RE MY FIRM FOUNDATION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I KNOW I CAN STAND SECURE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JESUS YOU’RE MY FIRM FOUNDATION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(I PUT MY HOPE IN YOUR HOLY WORD) X2</a:t>
            </a:r>
            <a:endParaRPr/>
          </a:p>
        </p:txBody>
      </p:sp>
      <p:sp>
        <p:nvSpPr>
          <p:cNvPr id="4149" name="Google Shape;4149;p6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5" name="Google Shape;4155;p621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YOUR WORD IS FAITHFUL  (ECHO)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MIGHTY IN POWER   (ECHO)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GOD WILL DELIVER ME   (ECHO)</a:t>
            </a:r>
            <a:br>
              <a:rPr lang="en-US" b="1">
                <a:solidFill>
                  <a:schemeClr val="dk1"/>
                </a:solidFill>
              </a:rPr>
            </a:br>
            <a:r>
              <a:rPr lang="en-US" b="1">
                <a:solidFill>
                  <a:schemeClr val="dk1"/>
                </a:solidFill>
              </a:rPr>
              <a:t>OF THIS AM SURE    (ECHO)</a:t>
            </a:r>
            <a:endParaRPr/>
          </a:p>
        </p:txBody>
      </p:sp>
      <p:sp>
        <p:nvSpPr>
          <p:cNvPr id="4156" name="Google Shape;4156;p6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2" name="Google Shape;4162;p622"/>
          <p:cNvSpPr txBox="1">
            <a:spLocks noGrp="1"/>
          </p:cNvSpPr>
          <p:nvPr>
            <p:ph type="body" idx="1"/>
          </p:nvPr>
        </p:nvSpPr>
        <p:spPr>
          <a:xfrm>
            <a:off x="110838" y="1522732"/>
            <a:ext cx="1197032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JESUS YOU’RE MY FIRM FOUNDATION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I KNOW I CAN STAND SECURE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JESUS YOU’RE MY FIRM FOUNDATION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>
                <a:solidFill>
                  <a:schemeClr val="dk1"/>
                </a:solidFill>
              </a:rPr>
              <a:t>(I PUT MY HOPE IN YOUR HOLY WORD) X2</a:t>
            </a:r>
            <a:endParaRPr/>
          </a:p>
        </p:txBody>
      </p:sp>
      <p:sp>
        <p:nvSpPr>
          <p:cNvPr id="4163" name="Google Shape;4163;p6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9" name="Google Shape;4169;p623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HOW GREAT IS OUR GOD E</a:t>
            </a:r>
            <a:endParaRPr/>
          </a:p>
        </p:txBody>
      </p:sp>
      <p:sp>
        <p:nvSpPr>
          <p:cNvPr id="4170" name="Google Shape;4170;p623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THE SPLENDOR OF A KING,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CLOTHED IN MAJESTY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LET ALL THE EARTH REJOICE,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ALL THE EARTH REJOICE</a:t>
            </a:r>
            <a:endParaRPr/>
          </a:p>
        </p:txBody>
      </p:sp>
      <p:sp>
        <p:nvSpPr>
          <p:cNvPr id="4171" name="Google Shape;4171;p6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3"/>
          <p:cNvSpPr txBox="1">
            <a:spLocks noGrp="1"/>
          </p:cNvSpPr>
          <p:nvPr>
            <p:ph type="body" idx="1"/>
          </p:nvPr>
        </p:nvSpPr>
        <p:spPr>
          <a:xfrm>
            <a:off x="1097280" y="1524000"/>
            <a:ext cx="10058400" cy="3980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JESUS THE KING OF KINGS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JESUS THE KING OF KINGS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WORSHIP HIM, OH WORSHIP HIM!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7" name="Google Shape;4177;p62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HE WRAPS HIMSELF IN LIGHT,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DARKNESS TRIES TO HIDE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IT TREMBLES AT HIS VOICE,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TREMBLES AT HIS VOICE</a:t>
            </a:r>
            <a:endParaRPr/>
          </a:p>
        </p:txBody>
      </p:sp>
      <p:sp>
        <p:nvSpPr>
          <p:cNvPr id="4178" name="Google Shape;4178;p6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4" name="Google Shape;4184;p625"/>
          <p:cNvSpPr txBox="1">
            <a:spLocks noGrp="1"/>
          </p:cNvSpPr>
          <p:nvPr>
            <p:ph type="body" idx="1"/>
          </p:nvPr>
        </p:nvSpPr>
        <p:spPr>
          <a:xfrm>
            <a:off x="193964" y="1522730"/>
            <a:ext cx="11693235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HOW GREAT IS OUR GOD, SING WITH ME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HOW GREAT IS OUR GOD, ALL WILL SEE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HOW GREAT, HOW GREAT IS OUR GOD</a:t>
            </a:r>
            <a:endParaRPr/>
          </a:p>
        </p:txBody>
      </p:sp>
      <p:sp>
        <p:nvSpPr>
          <p:cNvPr id="4185" name="Google Shape;4185;p6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1" name="Google Shape;4191;p62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AGE TO AGE HE STANDS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AND TIME IS IN HIS HANDS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BEGINNING AND THE END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BEGINNING AND THE END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192" name="Google Shape;4192;p6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" name="Google Shape;4198;p627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 GODHEAD THREE IN ONE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FATHER SPIRIT SON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LION AND THE LAMB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LION AND THE LAMB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4199" name="Google Shape;4199;p6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5" name="Google Shape;4205;p628"/>
          <p:cNvSpPr txBox="1">
            <a:spLocks noGrp="1"/>
          </p:cNvSpPr>
          <p:nvPr>
            <p:ph type="body" idx="1"/>
          </p:nvPr>
        </p:nvSpPr>
        <p:spPr>
          <a:xfrm>
            <a:off x="129309" y="1522730"/>
            <a:ext cx="1177636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HOW GREAT IS OUR GOD, SING WITH ME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HOW GREAT IS OUR GOD, ALL WILL SEE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HOW GREAT, HOW GREAT IS OUR GOD</a:t>
            </a:r>
            <a:endParaRPr/>
          </a:p>
        </p:txBody>
      </p:sp>
      <p:sp>
        <p:nvSpPr>
          <p:cNvPr id="4206" name="Google Shape;4206;p6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2" name="Google Shape;4212;p629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JESUS NAME ABOVE ALL NAMES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HE IS WORTHY OF ALL PRAISE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MY HEART WILL SING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HOW GREAT IS OUR GOD</a:t>
            </a:r>
            <a:endParaRPr dirty="0"/>
          </a:p>
        </p:txBody>
      </p:sp>
      <p:sp>
        <p:nvSpPr>
          <p:cNvPr id="4213" name="Google Shape;4213;p6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9" name="Google Shape;4219;p630"/>
          <p:cNvSpPr txBox="1">
            <a:spLocks noGrp="1"/>
          </p:cNvSpPr>
          <p:nvPr>
            <p:ph type="title"/>
          </p:nvPr>
        </p:nvSpPr>
        <p:spPr>
          <a:xfrm>
            <a:off x="477521" y="485775"/>
            <a:ext cx="1124013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BLESSED BE THE NAME OF THE LORD</a:t>
            </a:r>
            <a:endParaRPr/>
          </a:p>
        </p:txBody>
      </p:sp>
      <p:sp>
        <p:nvSpPr>
          <p:cNvPr id="4220" name="Google Shape;4220;p630"/>
          <p:cNvSpPr txBox="1">
            <a:spLocks noGrp="1"/>
          </p:cNvSpPr>
          <p:nvPr>
            <p:ph type="body" idx="1"/>
          </p:nvPr>
        </p:nvSpPr>
        <p:spPr>
          <a:xfrm>
            <a:off x="277091" y="1475106"/>
            <a:ext cx="11591635" cy="4168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 NAME OF THE LORD IS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 STRONG TOWER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THE RIGHTEOUS RUN INTO IT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THEY ARE SAVED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X2</a:t>
            </a:r>
            <a:endParaRPr/>
          </a:p>
        </p:txBody>
      </p:sp>
      <p:sp>
        <p:nvSpPr>
          <p:cNvPr id="4221" name="Google Shape;4221;p6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7" name="Google Shape;4227;p631"/>
          <p:cNvSpPr txBox="1">
            <a:spLocks noGrp="1"/>
          </p:cNvSpPr>
          <p:nvPr>
            <p:ph type="body" idx="1"/>
          </p:nvPr>
        </p:nvSpPr>
        <p:spPr>
          <a:xfrm>
            <a:off x="277090" y="1522730"/>
            <a:ext cx="1153621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BLESSED BE THE NAME OF THE LORD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BLESSED BE THE NAME OF THE LORD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BLESSED BE THE NAME OF THE LORD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MOST HIGH</a:t>
            </a:r>
            <a:endParaRPr/>
          </a:p>
        </p:txBody>
      </p:sp>
      <p:sp>
        <p:nvSpPr>
          <p:cNvPr id="4228" name="Google Shape;4228;p6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4" name="Google Shape;4234;p632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CHA KUTUMAINI SINA E</a:t>
            </a:r>
            <a:endParaRPr/>
          </a:p>
        </p:txBody>
      </p:sp>
      <p:sp>
        <p:nvSpPr>
          <p:cNvPr id="4235" name="Google Shape;4235;p632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CHAKUTUMAINI SINA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ILA DAMU YAKE BWANA,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SINA WEMA WAKUTOSHA,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DHAMBI ZANGU KUZIOSHA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236" name="Google Shape;4236;p6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2" name="Google Shape;4242;p63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KWAKE YESU NASIMAMA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NDIYE MWAMBA NI SALAMA X3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243" name="Google Shape;4243;p6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4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6600"/>
              <a:buFont typeface="Calibri"/>
              <a:buNone/>
            </a:pPr>
            <a:r>
              <a:rPr lang="en-US" sz="6600" b="1" u="sng" dirty="0">
                <a:solidFill>
                  <a:srgbClr val="318B71"/>
                </a:solidFill>
              </a:rPr>
              <a:t>ALL CREATION G</a:t>
            </a:r>
            <a:endParaRPr dirty="0"/>
          </a:p>
        </p:txBody>
      </p:sp>
      <p:sp>
        <p:nvSpPr>
          <p:cNvPr id="413" name="Google Shape;413;p64"/>
          <p:cNvSpPr txBox="1">
            <a:spLocks noGrp="1"/>
          </p:cNvSpPr>
          <p:nvPr>
            <p:ph type="body" idx="1"/>
          </p:nvPr>
        </p:nvSpPr>
        <p:spPr>
          <a:xfrm>
            <a:off x="387927" y="1524000"/>
            <a:ext cx="11490037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ALL CREATION WILL BOW AT YOUR FEET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EVERY NATION DECLARE YOU ARE KING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YOU ARE LORD OVER EVERYTHING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JEHOVAH </a:t>
            </a:r>
            <a:r>
              <a:rPr lang="en-US" b="1" dirty="0" err="1">
                <a:solidFill>
                  <a:schemeClr val="dk1"/>
                </a:solidFill>
              </a:rPr>
              <a:t>JEHOVAH</a:t>
            </a:r>
            <a:endParaRPr dirty="0"/>
          </a:p>
        </p:txBody>
      </p:sp>
    </p:spTree>
  </p:cSld>
  <p:clrMapOvr>
    <a:masterClrMapping/>
  </p:clrMapOvr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9" name="Google Shape;4249;p63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NJIA YANGU IWE NDEFU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YEYE HUNIPA WOKOVU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MAWIMBI YAKINIPIGA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NGUVU ZAKE NDIZO NANGA</a:t>
            </a:r>
            <a:endParaRPr/>
          </a:p>
        </p:txBody>
      </p:sp>
      <p:sp>
        <p:nvSpPr>
          <p:cNvPr id="4250" name="Google Shape;4250;p6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6" name="Google Shape;4256;p635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KWAKE YESU NASIMAMA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NDIYE MWAMBA NI SALAMA X3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257" name="Google Shape;4257;p6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3" name="Google Shape;4263;p63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DAMU YAKE NA SADAKA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NATEGEMEA DAIMA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YOTE CHINI YAKIISHA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MWOKOZI ATANITOSHA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264" name="Google Shape;4264;p6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" name="Google Shape;4270;p637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KWAKE YESU NASIMAMA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NDIYE MWAMBA NI SALAMA X3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271" name="Google Shape;4271;p6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7" name="Google Shape;4277;p638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NIKIITWA HUKUMUNI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ROHONI NINA AMANI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NIKIVIKWA HAKI YAKE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SINA HOFU MBELE ZAKE</a:t>
            </a:r>
            <a:endParaRPr/>
          </a:p>
        </p:txBody>
      </p:sp>
      <p:sp>
        <p:nvSpPr>
          <p:cNvPr id="4278" name="Google Shape;4278;p6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4" name="Google Shape;4284;p639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KWAKE YESU NASIMAMA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NDIYE MWAMBA NI SALAMA X3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285" name="Google Shape;4285;p6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1" name="Google Shape;4291;p640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THE LORD IS GOOD C</a:t>
            </a:r>
            <a:endParaRPr/>
          </a:p>
        </p:txBody>
      </p:sp>
      <p:sp>
        <p:nvSpPr>
          <p:cNvPr id="4292" name="Google Shape;4292;p640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 THE LORD IS GOOD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WILL LIFT HIS NAME HIGHER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EVERYWHERE I GO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WILL LIFT HIS NAME HIGHER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293" name="Google Shape;4293;p6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9" name="Google Shape;4299;p641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LIFT HIS NAME HIGHER, HIGHER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EVERY WHERE I GO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I WILL LIFT HIS NAME HIGHER</a:t>
            </a:r>
            <a:endParaRPr/>
          </a:p>
        </p:txBody>
      </p:sp>
      <p:sp>
        <p:nvSpPr>
          <p:cNvPr id="4300" name="Google Shape;4300;p6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p642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LET YOUR PRESENCE FALL E</a:t>
            </a:r>
            <a:endParaRPr/>
          </a:p>
        </p:txBody>
      </p:sp>
      <p:sp>
        <p:nvSpPr>
          <p:cNvPr id="4307" name="Google Shape;4307;p642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LORD WE PROCLAIM YOU NOW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OF YOUR MIGHTY POWER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YOUR AWESOME MAJESTY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308" name="Google Shape;4308;p6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p64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LORD COME UPON US NOW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RELEASE YOUR POWER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LET YOUR PRESENCE FALL</a:t>
            </a:r>
            <a:endParaRPr/>
          </a:p>
        </p:txBody>
      </p:sp>
      <p:sp>
        <p:nvSpPr>
          <p:cNvPr id="4315" name="Google Shape;4315;p6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5"/>
          <p:cNvSpPr txBox="1">
            <a:spLocks noGrp="1"/>
          </p:cNvSpPr>
          <p:nvPr>
            <p:ph type="body" idx="1"/>
          </p:nvPr>
        </p:nvSpPr>
        <p:spPr>
          <a:xfrm>
            <a:off x="203200" y="1523999"/>
            <a:ext cx="11720945" cy="4599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I DESIRE A HEART OF WORSHIP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ITS THE REASON YOU CREATED 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HOW I LONG FOR YOUR HOLY SPIRIT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TO GROW WITHIN ME MORE AND MORE AND MORE</a:t>
            </a:r>
            <a:endParaRPr/>
          </a:p>
        </p:txBody>
      </p:sp>
    </p:spTree>
  </p:cSld>
  <p:clrMapOvr>
    <a:masterClrMapping/>
  </p:clrMapOvr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" name="Google Shape;4321;p64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LORD….</a:t>
            </a:r>
            <a:br>
              <a:rPr lang="en-US" sz="5400" b="1">
                <a:solidFill>
                  <a:schemeClr val="dk1"/>
                </a:solidFill>
              </a:rPr>
            </a:b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RELEASE YOUR POWER,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AND LET YOUR PRESENCE FALL</a:t>
            </a:r>
            <a:endParaRPr/>
          </a:p>
        </p:txBody>
      </p:sp>
      <p:sp>
        <p:nvSpPr>
          <p:cNvPr id="4322" name="Google Shape;4322;p6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8" name="Google Shape;4328;p645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 dirty="0">
                <a:sym typeface="Calibri"/>
              </a:rPr>
              <a:t>THERE IS RACE I MUST RUN A</a:t>
            </a:r>
            <a:endParaRPr dirty="0"/>
          </a:p>
        </p:txBody>
      </p:sp>
      <p:sp>
        <p:nvSpPr>
          <p:cNvPr id="4329" name="Google Shape;4329;p645"/>
          <p:cNvSpPr txBox="1">
            <a:spLocks noGrp="1"/>
          </p:cNvSpPr>
          <p:nvPr>
            <p:ph type="body" idx="1"/>
          </p:nvPr>
        </p:nvSpPr>
        <p:spPr>
          <a:xfrm>
            <a:off x="286327" y="1543051"/>
            <a:ext cx="11388437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THERE IS A RACE; THAT I MUST RUN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THERE ARE VICTORIES TO BE WON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GIVE ME POWER EVERY HOUR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TO BE TRUE</a:t>
            </a:r>
            <a:endParaRPr dirty="0"/>
          </a:p>
        </p:txBody>
      </p:sp>
      <p:sp>
        <p:nvSpPr>
          <p:cNvPr id="4330" name="Google Shape;4330;p6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6" name="Google Shape;4336;p646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ALPHA AND OMEGA C</a:t>
            </a:r>
            <a:endParaRPr dirty="0"/>
          </a:p>
        </p:txBody>
      </p:sp>
      <p:sp>
        <p:nvSpPr>
          <p:cNvPr id="4337" name="Google Shape;4337;p646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YOU ARE ALPHA AND OMEGA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WE WORSHIP YOU OUR LORD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YOU ARE WORTHY TO BE PRAISED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X2</a:t>
            </a:r>
            <a:endParaRPr dirty="0"/>
          </a:p>
        </p:txBody>
      </p:sp>
      <p:sp>
        <p:nvSpPr>
          <p:cNvPr id="4338" name="Google Shape;4338;p6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4" name="Google Shape;4344;p647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WE GIVE YOU ALL THE GLORY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WE WORSHIP YOU OUR LORD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YOU ARE WORTHY TO BE PRAISED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(REPEAT)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4345" name="Google Shape;4345;p6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1" name="Google Shape;4351;p648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WE NI MWANZO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TENA MWISHO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TUNAKUABUDU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 WASTAHILI SIFA X2</a:t>
            </a:r>
            <a:endParaRPr dirty="0"/>
          </a:p>
        </p:txBody>
      </p:sp>
      <p:sp>
        <p:nvSpPr>
          <p:cNvPr id="4352" name="Google Shape;4352;p6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8" name="Google Shape;4358;p649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TWAKUPA UTUKUFU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TUNAKUABUDU,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 WASTAHILI SIFA</a:t>
            </a:r>
            <a:endParaRPr dirty="0"/>
          </a:p>
        </p:txBody>
      </p:sp>
      <p:sp>
        <p:nvSpPr>
          <p:cNvPr id="4359" name="Google Shape;4359;p6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5" name="Google Shape;4365;p650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WEWE NI BWANA</a:t>
            </a:r>
            <a:endParaRPr/>
          </a:p>
        </p:txBody>
      </p:sp>
      <p:sp>
        <p:nvSpPr>
          <p:cNvPr id="4366" name="Google Shape;4366;p650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WEWE NI BWANA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JUU YA MABWANA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UFALME WAKO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WADUMU MILELE</a:t>
            </a:r>
            <a:endParaRPr/>
          </a:p>
        </p:txBody>
      </p:sp>
      <p:sp>
        <p:nvSpPr>
          <p:cNvPr id="4367" name="Google Shape;4367;p6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3" name="Google Shape;4373;p651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WEWE NI BWANA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JUU YA MABWANA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UMETUKUKA MILELE AMINA</a:t>
            </a:r>
            <a:endParaRPr/>
          </a:p>
        </p:txBody>
      </p:sp>
      <p:sp>
        <p:nvSpPr>
          <p:cNvPr id="4374" name="Google Shape;4374;p6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0" name="Google Shape;4380;p652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KNOWING YOU</a:t>
            </a:r>
            <a:endParaRPr/>
          </a:p>
        </p:txBody>
      </p:sp>
      <p:sp>
        <p:nvSpPr>
          <p:cNvPr id="4381" name="Google Shape;4381;p652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I ONCE HELD DEAR,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BUILT MY LIFE UPON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THIS WORLD REVERES,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WARS TO OWN</a:t>
            </a:r>
            <a:endParaRPr/>
          </a:p>
        </p:txBody>
      </p:sp>
      <p:sp>
        <p:nvSpPr>
          <p:cNvPr id="4382" name="Google Shape;4382;p6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8" name="Google Shape;4388;p65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 I ONCE THOUGHT GAIN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HAVE COUNTED LOSS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SPENT AND WORTHLESS NOW,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COMPARED TO THIS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4389" name="Google Shape;4389;p6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6"/>
          <p:cNvSpPr txBox="1">
            <a:spLocks noGrp="1"/>
          </p:cNvSpPr>
          <p:nvPr>
            <p:ph type="body" idx="1"/>
          </p:nvPr>
        </p:nvSpPr>
        <p:spPr>
          <a:xfrm>
            <a:off x="249382" y="1523999"/>
            <a:ext cx="11780693" cy="4748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ALL CREATION WILL BOW AT YOUR FEET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EVERY NATION DECLARE YOU ARE KING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YOU ARE LORD OVER EVERYTHING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JEHOVAH JEHOVAH</a:t>
            </a:r>
            <a:endParaRPr/>
          </a:p>
        </p:txBody>
      </p:sp>
    </p:spTree>
  </p:cSld>
  <p:clrMapOvr>
    <a:masterClrMapping/>
  </p:clrMapOvr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5" name="Google Shape;4395;p65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KNOWING YOU, JESUS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KNOWING YOU,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THERE IS NO GREATER THING</a:t>
            </a:r>
            <a:endParaRPr/>
          </a:p>
        </p:txBody>
      </p:sp>
      <p:sp>
        <p:nvSpPr>
          <p:cNvPr id="4396" name="Google Shape;4396;p6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2" name="Google Shape;4402;p655"/>
          <p:cNvSpPr txBox="1">
            <a:spLocks noGrp="1"/>
          </p:cNvSpPr>
          <p:nvPr>
            <p:ph type="body" idx="1"/>
          </p:nvPr>
        </p:nvSpPr>
        <p:spPr>
          <a:xfrm>
            <a:off x="332508" y="1522730"/>
            <a:ext cx="11406909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YOU'RE MY ALL, YOU'RE THE BEST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YOU'RE MY JOY, MY RIGHTEOUSNESS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I LOVE YOU, LORD</a:t>
            </a:r>
            <a:endParaRPr/>
          </a:p>
        </p:txBody>
      </p:sp>
      <p:sp>
        <p:nvSpPr>
          <p:cNvPr id="4403" name="Google Shape;4403;p6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9" name="Google Shape;4409;p65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NOW MY HEART'S DESIRE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IS TO KNOW YOU MORE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TO BE FOUND IN YOU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KNOWN AS YOURS</a:t>
            </a:r>
            <a:endParaRPr/>
          </a:p>
        </p:txBody>
      </p:sp>
      <p:sp>
        <p:nvSpPr>
          <p:cNvPr id="4410" name="Google Shape;4410;p6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6" name="Google Shape;4416;p657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TO POSSESS BY FAITH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WHAT I COULD NOT EARN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ALL-SURPASSING GIFT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OF RIGHTEOUSNESS</a:t>
            </a:r>
            <a:endParaRPr/>
          </a:p>
        </p:txBody>
      </p:sp>
      <p:sp>
        <p:nvSpPr>
          <p:cNvPr id="4417" name="Google Shape;4417;p6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3" name="Google Shape;4423;p658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KNOWING YOU, JESUS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KNOWING YOU,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THERE IS NO GREATER THING</a:t>
            </a:r>
            <a:endParaRPr/>
          </a:p>
        </p:txBody>
      </p:sp>
      <p:sp>
        <p:nvSpPr>
          <p:cNvPr id="4424" name="Google Shape;4424;p6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0" name="Google Shape;4430;p659"/>
          <p:cNvSpPr txBox="1">
            <a:spLocks noGrp="1"/>
          </p:cNvSpPr>
          <p:nvPr>
            <p:ph type="body" idx="1"/>
          </p:nvPr>
        </p:nvSpPr>
        <p:spPr>
          <a:xfrm>
            <a:off x="73891" y="1522730"/>
            <a:ext cx="1138843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YOU'RE MY ALL, YOU'RE THE BEST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YOU'RE MY JOY, MY RIGHTEOUSNESS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I LOVE YOU, LORD</a:t>
            </a:r>
            <a:endParaRPr/>
          </a:p>
        </p:txBody>
      </p:sp>
      <p:sp>
        <p:nvSpPr>
          <p:cNvPr id="4431" name="Google Shape;4431;p6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7" name="Google Shape;4437;p660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OH, TO KNOW THE POWER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OF YOUR RISEN LIFE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TO KNOW YOU IN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YOUR SUFFERINGS</a:t>
            </a:r>
            <a:endParaRPr/>
          </a:p>
        </p:txBody>
      </p:sp>
      <p:sp>
        <p:nvSpPr>
          <p:cNvPr id="4438" name="Google Shape;4438;p6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4" name="Google Shape;4444;p661"/>
          <p:cNvSpPr txBox="1">
            <a:spLocks noGrp="1"/>
          </p:cNvSpPr>
          <p:nvPr>
            <p:ph type="body" idx="1"/>
          </p:nvPr>
        </p:nvSpPr>
        <p:spPr>
          <a:xfrm>
            <a:off x="443345" y="1522730"/>
            <a:ext cx="1084349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TO BECOME LIKE YOU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IN YOUR DEATH, MY LORD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SO WITH YOU TO LIVE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NEVER DIE</a:t>
            </a:r>
            <a:endParaRPr/>
          </a:p>
        </p:txBody>
      </p:sp>
      <p:sp>
        <p:nvSpPr>
          <p:cNvPr id="4445" name="Google Shape;4445;p6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1" name="Google Shape;4451;p66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KNOWING YOU, JESUS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KNOWING YOU,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THERE IS NO GREATER THING</a:t>
            </a:r>
            <a:endParaRPr/>
          </a:p>
        </p:txBody>
      </p:sp>
      <p:sp>
        <p:nvSpPr>
          <p:cNvPr id="4452" name="Google Shape;4452;p6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8" name="Google Shape;4458;p663"/>
          <p:cNvSpPr txBox="1">
            <a:spLocks noGrp="1"/>
          </p:cNvSpPr>
          <p:nvPr>
            <p:ph type="body" idx="1"/>
          </p:nvPr>
        </p:nvSpPr>
        <p:spPr>
          <a:xfrm>
            <a:off x="258618" y="1522730"/>
            <a:ext cx="11545455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YOU'RE MY ALL, YOU'RE THE BEST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YOU'RE MY JOY, MY RIGHTEOUSNESS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I LOVE YOU, LORD</a:t>
            </a:r>
            <a:endParaRPr/>
          </a:p>
        </p:txBody>
      </p:sp>
      <p:sp>
        <p:nvSpPr>
          <p:cNvPr id="4459" name="Google Shape;4459;p6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7"/>
          <p:cNvSpPr txBox="1">
            <a:spLocks noGrp="1"/>
          </p:cNvSpPr>
          <p:nvPr>
            <p:ph type="body" idx="1"/>
          </p:nvPr>
        </p:nvSpPr>
        <p:spPr>
          <a:xfrm>
            <a:off x="249382" y="1523999"/>
            <a:ext cx="11610109" cy="3094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HAKUNA! HAKUNA HAKUNA!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MUNGU KAMA WEWE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5" name="Google Shape;4465;p664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 WILL SING</a:t>
            </a:r>
            <a:endParaRPr/>
          </a:p>
        </p:txBody>
      </p:sp>
      <p:sp>
        <p:nvSpPr>
          <p:cNvPr id="4466" name="Google Shape;4466;p664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SING OF THE MERCIES OF THE LORD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FOREVER I WILL SING;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I WILL SING </a:t>
            </a:r>
            <a:endParaRPr/>
          </a:p>
        </p:txBody>
      </p:sp>
      <p:sp>
        <p:nvSpPr>
          <p:cNvPr id="4467" name="Google Shape;4467;p6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3" name="Google Shape;4473;p665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WILL SING OF THE MERCIES OF THE LORD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FOREVER I WILL SING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OF THE MERCIES OF THE LORD</a:t>
            </a:r>
            <a:endParaRPr/>
          </a:p>
        </p:txBody>
      </p:sp>
      <p:sp>
        <p:nvSpPr>
          <p:cNvPr id="4474" name="Google Shape;4474;p6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0" name="Google Shape;4480;p666"/>
          <p:cNvSpPr txBox="1">
            <a:spLocks noGrp="1"/>
          </p:cNvSpPr>
          <p:nvPr>
            <p:ph type="body" idx="1"/>
          </p:nvPr>
        </p:nvSpPr>
        <p:spPr>
          <a:xfrm>
            <a:off x="563418" y="1522730"/>
            <a:ext cx="109266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WITH MY MOUTH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WILL I MAKE KNOWN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THY FAITHFULLNESS;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THY FAITHFULLNESS</a:t>
            </a:r>
            <a:endParaRPr/>
          </a:p>
        </p:txBody>
      </p:sp>
      <p:sp>
        <p:nvSpPr>
          <p:cNvPr id="4481" name="Google Shape;4481;p6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7" name="Google Shape;4487;p667"/>
          <p:cNvSpPr txBox="1">
            <a:spLocks noGrp="1"/>
          </p:cNvSpPr>
          <p:nvPr>
            <p:ph type="body" idx="1"/>
          </p:nvPr>
        </p:nvSpPr>
        <p:spPr>
          <a:xfrm>
            <a:off x="221672" y="1522730"/>
            <a:ext cx="1176712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WITH MY MOUTH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WILL I MAKE KNOWN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THY FAITHFULLNESS TO ALL GENERATIONS</a:t>
            </a:r>
            <a:endParaRPr/>
          </a:p>
        </p:txBody>
      </p:sp>
      <p:sp>
        <p:nvSpPr>
          <p:cNvPr id="4488" name="Google Shape;4488;p6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4" name="Google Shape;4494;p668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NITAINUA MACHO YANGU</a:t>
            </a:r>
            <a:endParaRPr/>
          </a:p>
        </p:txBody>
      </p:sp>
      <p:sp>
        <p:nvSpPr>
          <p:cNvPr id="4495" name="Google Shape;4495;p668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NITAINUA MACHO YANGU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NITAZAME MILIMANI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MSAADA WANGU WATOKA WAPI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BALI NI WATOKA KWAKO YESU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4496" name="Google Shape;4496;p6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2" name="Google Shape;4502;p669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YE-ESU WANGU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UMEIPONYA ROHO YANGU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WEWE KWELI NI WA AJABU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NA MIMI NITA-KUSHUKURU</a:t>
            </a:r>
            <a:endParaRPr/>
          </a:p>
        </p:txBody>
      </p:sp>
      <p:sp>
        <p:nvSpPr>
          <p:cNvPr id="4503" name="Google Shape;4503;p6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9" name="Google Shape;4509;p670"/>
          <p:cNvSpPr txBox="1">
            <a:spLocks noGrp="1"/>
          </p:cNvSpPr>
          <p:nvPr>
            <p:ph type="title"/>
          </p:nvPr>
        </p:nvSpPr>
        <p:spPr>
          <a:xfrm>
            <a:off x="1121411" y="1854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NIFINYANGE</a:t>
            </a:r>
            <a:endParaRPr/>
          </a:p>
        </p:txBody>
      </p:sp>
      <p:sp>
        <p:nvSpPr>
          <p:cNvPr id="4510" name="Google Shape;4510;p670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BWANA MUNGU,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NAKUOMBA SASA;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UNIFANYE KUWA KAMA,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UPENDAVYO</a:t>
            </a:r>
            <a:endParaRPr/>
          </a:p>
        </p:txBody>
      </p:sp>
      <p:sp>
        <p:nvSpPr>
          <p:cNvPr id="4511" name="Google Shape;4511;p6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7" name="Google Shape;4517;p671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KWANI WEWE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NI MUWEZA YOTE,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UNIFANYE KUWA KAMA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UPENDAVYO</a:t>
            </a:r>
            <a:endParaRPr/>
          </a:p>
        </p:txBody>
      </p:sp>
      <p:sp>
        <p:nvSpPr>
          <p:cNvPr id="4518" name="Google Shape;4518;p6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4" name="Google Shape;4524;p67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NIFINYANGE,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NIFINYANGE,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UNIFANYE KUWA KAMA; UPENDAVYO</a:t>
            </a:r>
            <a:endParaRPr/>
          </a:p>
        </p:txBody>
      </p:sp>
      <p:sp>
        <p:nvSpPr>
          <p:cNvPr id="4525" name="Google Shape;4525;p6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1" name="Google Shape;4531;p673"/>
          <p:cNvSpPr txBox="1">
            <a:spLocks noGrp="1"/>
          </p:cNvSpPr>
          <p:nvPr>
            <p:ph type="title"/>
          </p:nvPr>
        </p:nvSpPr>
        <p:spPr>
          <a:xfrm>
            <a:off x="397164" y="553720"/>
            <a:ext cx="11106497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WHAT CAN WASH AWAY MY STAIN?</a:t>
            </a:r>
            <a:endParaRPr/>
          </a:p>
        </p:txBody>
      </p:sp>
      <p:sp>
        <p:nvSpPr>
          <p:cNvPr id="4532" name="Google Shape;4532;p673"/>
          <p:cNvSpPr txBox="1">
            <a:spLocks noGrp="1"/>
          </p:cNvSpPr>
          <p:nvPr>
            <p:ph type="body" idx="1"/>
          </p:nvPr>
        </p:nvSpPr>
        <p:spPr>
          <a:xfrm>
            <a:off x="314037" y="1543051"/>
            <a:ext cx="11388436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WHAT CAN WASH AWAY MY STAIN?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WHAT CAN MAKE ME WHOLE AGAIN?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</p:txBody>
      </p:sp>
      <p:sp>
        <p:nvSpPr>
          <p:cNvPr id="4533" name="Google Shape;4533;p6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6600"/>
              <a:buFont typeface="Calibri"/>
              <a:buNone/>
            </a:pPr>
            <a:r>
              <a:rPr lang="en-US" sz="6600" b="1" u="sng">
                <a:solidFill>
                  <a:srgbClr val="318B71"/>
                </a:solidFill>
              </a:rPr>
              <a:t>ULINIUMBA NIKUABUDU</a:t>
            </a:r>
            <a:endParaRPr/>
          </a:p>
        </p:txBody>
      </p:sp>
      <p:sp>
        <p:nvSpPr>
          <p:cNvPr id="434" name="Google Shape;434;p6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HALELUYA!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ULINIUMBA NIKUABUDU BWANA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9" name="Google Shape;4539;p674"/>
          <p:cNvSpPr txBox="1">
            <a:spLocks noGrp="1"/>
          </p:cNvSpPr>
          <p:nvPr>
            <p:ph type="body" idx="1"/>
          </p:nvPr>
        </p:nvSpPr>
        <p:spPr>
          <a:xfrm>
            <a:off x="286327" y="1522730"/>
            <a:ext cx="1122218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OH, PRECIOUS IS THE FLOW,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THAT MAKES ME WHITE AS SNOW,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 OTHER FOUNT I KNOW,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4540" name="Google Shape;4540;p6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" name="Google Shape;4546;p675"/>
          <p:cNvSpPr txBox="1">
            <a:spLocks noGrp="1"/>
          </p:cNvSpPr>
          <p:nvPr>
            <p:ph type="body" idx="1"/>
          </p:nvPr>
        </p:nvSpPr>
        <p:spPr>
          <a:xfrm>
            <a:off x="175491" y="1522730"/>
            <a:ext cx="1142538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 MY CLEANSING THIS I SEE,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FOR MY PARDON THIS MY PLEA,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4547" name="Google Shape;4547;p6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3" name="Google Shape;4553;p676"/>
          <p:cNvSpPr txBox="1">
            <a:spLocks noGrp="1"/>
          </p:cNvSpPr>
          <p:nvPr>
            <p:ph type="body" idx="1"/>
          </p:nvPr>
        </p:nvSpPr>
        <p:spPr>
          <a:xfrm>
            <a:off x="286327" y="1522730"/>
            <a:ext cx="1122218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OH, PRECIOUS IS THE FLOW,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THAT MAKES ME WHITE AS SNOW,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 OTHER FOUNT I KNOW,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4554" name="Google Shape;4554;p6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0" name="Google Shape;4560;p677"/>
          <p:cNvSpPr txBox="1">
            <a:spLocks noGrp="1"/>
          </p:cNvSpPr>
          <p:nvPr>
            <p:ph type="body" idx="1"/>
          </p:nvPr>
        </p:nvSpPr>
        <p:spPr>
          <a:xfrm>
            <a:off x="175491" y="1522730"/>
            <a:ext cx="1176712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CAN FOR SIN ATONE,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NAUGHT OF GOOD THAT I HAVE DONE,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4561" name="Google Shape;4561;p6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7" name="Google Shape;4567;p678"/>
          <p:cNvSpPr txBox="1">
            <a:spLocks noGrp="1"/>
          </p:cNvSpPr>
          <p:nvPr>
            <p:ph type="body" idx="1"/>
          </p:nvPr>
        </p:nvSpPr>
        <p:spPr>
          <a:xfrm>
            <a:off x="286327" y="1522730"/>
            <a:ext cx="1122218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OH, PRECIOUS IS THE FLOW,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THAT MAKES ME WHITE AS SNOW,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 OTHER FOUNT I KNOW,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4568" name="Google Shape;4568;p6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4" name="Google Shape;4574;p679"/>
          <p:cNvSpPr txBox="1">
            <a:spLocks noGrp="1"/>
          </p:cNvSpPr>
          <p:nvPr>
            <p:ph type="body" idx="1"/>
          </p:nvPr>
        </p:nvSpPr>
        <p:spPr>
          <a:xfrm>
            <a:off x="230908" y="1522730"/>
            <a:ext cx="1165629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THIS IS ALL MY HOPE AND PEACE,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THIS IS ALL MY RIGHTEOUSNESS,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</p:txBody>
      </p:sp>
      <p:sp>
        <p:nvSpPr>
          <p:cNvPr id="4575" name="Google Shape;4575;p6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1" name="Google Shape;4581;p680"/>
          <p:cNvSpPr txBox="1">
            <a:spLocks noGrp="1"/>
          </p:cNvSpPr>
          <p:nvPr>
            <p:ph type="body" idx="1"/>
          </p:nvPr>
        </p:nvSpPr>
        <p:spPr>
          <a:xfrm>
            <a:off x="286327" y="1522730"/>
            <a:ext cx="1122218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OH, PRECIOUS IS THE FLOW,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THAT MAKES ME WHITE AS SNOW,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 OTHER FOUNT I KNOW,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NOTHING BUT THE BLOOD OF JESUS!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4582" name="Google Shape;4582;p6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8" name="Google Shape;4588;p681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WAMWENDEA YESU</a:t>
            </a:r>
            <a:endParaRPr/>
          </a:p>
        </p:txBody>
      </p:sp>
      <p:sp>
        <p:nvSpPr>
          <p:cNvPr id="4589" name="Google Shape;4589;p681"/>
          <p:cNvSpPr txBox="1">
            <a:spLocks noGrp="1"/>
          </p:cNvSpPr>
          <p:nvPr>
            <p:ph type="body" idx="1"/>
          </p:nvPr>
        </p:nvSpPr>
        <p:spPr>
          <a:xfrm>
            <a:off x="341745" y="1543051"/>
            <a:ext cx="11277600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 dirty="0"/>
              <a:t>WAMWENDEA YESU KWA KUSAFIWA</a:t>
            </a:r>
            <a:br>
              <a:rPr lang="en-US" sz="4800" b="1" dirty="0"/>
            </a:br>
            <a:r>
              <a:rPr lang="en-US" sz="4800" b="1" dirty="0"/>
              <a:t>NA KUOSHWA KWA DAMU YA KONDOO?</a:t>
            </a:r>
            <a:br>
              <a:rPr lang="en-US" sz="4800" b="1" dirty="0"/>
            </a:br>
            <a:r>
              <a:rPr lang="en-US" sz="4800" b="1" dirty="0"/>
              <a:t>JE, NEEMA YAKE UMEMWAGIWA?</a:t>
            </a:r>
            <a:br>
              <a:rPr lang="en-US" sz="4800" b="1" dirty="0"/>
            </a:br>
            <a:r>
              <a:rPr lang="en-US" sz="4800" b="1" dirty="0"/>
              <a:t>UMEOSHWA KWA DAMU YA KONDOO?</a:t>
            </a:r>
            <a:endParaRPr sz="4800" b="1" dirty="0">
              <a:solidFill>
                <a:schemeClr val="dk1"/>
              </a:solidFill>
            </a:endParaRPr>
          </a:p>
        </p:txBody>
      </p:sp>
      <p:sp>
        <p:nvSpPr>
          <p:cNvPr id="4590" name="Google Shape;4590;p6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6" name="Google Shape;4596;p682"/>
          <p:cNvSpPr txBox="1">
            <a:spLocks noGrp="1"/>
          </p:cNvSpPr>
          <p:nvPr>
            <p:ph type="body" idx="1"/>
          </p:nvPr>
        </p:nvSpPr>
        <p:spPr>
          <a:xfrm>
            <a:off x="498765" y="1543051"/>
            <a:ext cx="11388436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KUOSHWA, KWA DAMU,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ITUTAKASAYO YA KONDOO,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ZIWE SAFI NGUO NYEUPE MNO,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UMEOSHWA KWA DAMU YA KONDOO?</a:t>
            </a:r>
            <a:endParaRPr sz="4800" b="1">
              <a:solidFill>
                <a:schemeClr val="dk1"/>
              </a:solidFill>
            </a:endParaRPr>
          </a:p>
        </p:txBody>
      </p:sp>
      <p:sp>
        <p:nvSpPr>
          <p:cNvPr id="4597" name="Google Shape;4597;p6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3" name="Google Shape;4603;p683"/>
          <p:cNvSpPr txBox="1">
            <a:spLocks noGrp="1"/>
          </p:cNvSpPr>
          <p:nvPr>
            <p:ph type="body" idx="1"/>
          </p:nvPr>
        </p:nvSpPr>
        <p:spPr>
          <a:xfrm>
            <a:off x="581891" y="1543051"/>
            <a:ext cx="11037454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 dirty="0"/>
              <a:t>WAMWANDAMA DAIMA MKOMBOZI,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 dirty="0"/>
              <a:t>NA KUOSHWA KWA DAMU YA KONDOO?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 dirty="0"/>
              <a:t>YAKO KWA MSULUBIWA MAVAZI,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 dirty="0"/>
              <a:t>UMEOSHWA KWA DAMU YA KONDOO?</a:t>
            </a:r>
            <a:endParaRPr sz="4800" b="1" dirty="0">
              <a:solidFill>
                <a:schemeClr val="dk1"/>
              </a:solidFill>
            </a:endParaRPr>
          </a:p>
        </p:txBody>
      </p:sp>
      <p:sp>
        <p:nvSpPr>
          <p:cNvPr id="4604" name="Google Shape;4604;p6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ULINIUMBA NIKUABUDU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(ULINIUMBA NIKUABUDU)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KWAJILI YAKO MIMI NAISHI (ULINIUMBA NIKUABUDU)</a:t>
            </a:r>
            <a:endParaRPr dirty="0"/>
          </a:p>
        </p:txBody>
      </p:sp>
    </p:spTree>
  </p:cSld>
  <p:clrMapOvr>
    <a:masterClrMapping/>
  </p:clrMapOvr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0" name="Google Shape;4610;p684"/>
          <p:cNvSpPr txBox="1">
            <a:spLocks noGrp="1"/>
          </p:cNvSpPr>
          <p:nvPr>
            <p:ph type="body" idx="1"/>
          </p:nvPr>
        </p:nvSpPr>
        <p:spPr>
          <a:xfrm>
            <a:off x="849632" y="1543051"/>
            <a:ext cx="10871314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KUOSHWA, KWA DAMU,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ITUTAKASAYO YA KONDOO,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ZIWE SAFI NGUO NYEUPE MNO,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UMEOSHWA KWA DAMU YA KONDOO?</a:t>
            </a:r>
            <a:endParaRPr sz="4800" b="1">
              <a:solidFill>
                <a:schemeClr val="dk1"/>
              </a:solidFill>
            </a:endParaRPr>
          </a:p>
        </p:txBody>
      </p:sp>
      <p:sp>
        <p:nvSpPr>
          <p:cNvPr id="4611" name="Google Shape;4611;p6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7" name="Google Shape;4617;p685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ATAKAPOKUJA BWANA-ARUSI,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UWE SAFI KWA DAMU YA KONDOO!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YAFAE KWENDA MBINGUNI MAVAZI,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YAFULIWE KWA DAMU YA KONDOO.</a:t>
            </a:r>
            <a:endParaRPr sz="4800" b="1">
              <a:solidFill>
                <a:schemeClr val="dk1"/>
              </a:solidFill>
            </a:endParaRPr>
          </a:p>
        </p:txBody>
      </p:sp>
      <p:sp>
        <p:nvSpPr>
          <p:cNvPr id="4618" name="Google Shape;4618;p6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4" name="Google Shape;4624;p686"/>
          <p:cNvSpPr txBox="1">
            <a:spLocks noGrp="1"/>
          </p:cNvSpPr>
          <p:nvPr>
            <p:ph type="body" idx="1"/>
          </p:nvPr>
        </p:nvSpPr>
        <p:spPr>
          <a:xfrm>
            <a:off x="655783" y="1543051"/>
            <a:ext cx="10631054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KUOSHWA, KWA DAMU,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ITUTAKASAYO YA KONDOO,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ZIWE SAFI NGUO NYEUPE MNO,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UMEOSHWA KWA DAMU YA KONDOO?</a:t>
            </a:r>
            <a:endParaRPr sz="4800" b="1">
              <a:solidFill>
                <a:schemeClr val="dk1"/>
              </a:solidFill>
            </a:endParaRPr>
          </a:p>
        </p:txBody>
      </p:sp>
      <p:sp>
        <p:nvSpPr>
          <p:cNvPr id="4625" name="Google Shape;4625;p6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1" name="Google Shape;4631;p687"/>
          <p:cNvSpPr txBox="1">
            <a:spLocks noGrp="1"/>
          </p:cNvSpPr>
          <p:nvPr>
            <p:ph type="body" idx="1"/>
          </p:nvPr>
        </p:nvSpPr>
        <p:spPr>
          <a:xfrm>
            <a:off x="665018" y="1543051"/>
            <a:ext cx="10778837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YATUPWE YALIPO NA TAKATAKA,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NA UOSHWE KWA DAMU YA KONDOO,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HUONI KIJITO CHATIRIRIKA,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NA UOSHWE KWA DAMU YA KONDOO?</a:t>
            </a:r>
            <a:endParaRPr sz="4800" b="1">
              <a:solidFill>
                <a:schemeClr val="dk1"/>
              </a:solidFill>
            </a:endParaRPr>
          </a:p>
        </p:txBody>
      </p:sp>
      <p:sp>
        <p:nvSpPr>
          <p:cNvPr id="4632" name="Google Shape;4632;p6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" name="Google Shape;4638;p688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10344842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KUOSHWA, KWA DAMU,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ITUTAKASAYO YA KONDOO,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ZIWE SAFI NGUO NYEUPE MNO,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UMEOSHWA KWA DAMU YA KONDOO?</a:t>
            </a:r>
            <a:endParaRPr sz="4800" b="1">
              <a:solidFill>
                <a:schemeClr val="dk1"/>
              </a:solidFill>
            </a:endParaRPr>
          </a:p>
        </p:txBody>
      </p:sp>
      <p:sp>
        <p:nvSpPr>
          <p:cNvPr id="4639" name="Google Shape;4639;p6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p689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ARE YOU WASHED IN THE BLOOD</a:t>
            </a:r>
            <a:endParaRPr/>
          </a:p>
        </p:txBody>
      </p:sp>
      <p:sp>
        <p:nvSpPr>
          <p:cNvPr id="4646" name="Google Shape;4646;p689"/>
          <p:cNvSpPr txBox="1">
            <a:spLocks noGrp="1"/>
          </p:cNvSpPr>
          <p:nvPr>
            <p:ph type="body" idx="1"/>
          </p:nvPr>
        </p:nvSpPr>
        <p:spPr>
          <a:xfrm>
            <a:off x="157018" y="1524000"/>
            <a:ext cx="11841018" cy="3435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HAVE YOU BEEN TO JESUS FOR THE CLEANSING POWER?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ARE YOU WASHED IN THE BLOOD OF THE LAMB?</a:t>
            </a:r>
            <a:endParaRPr/>
          </a:p>
        </p:txBody>
      </p:sp>
      <p:sp>
        <p:nvSpPr>
          <p:cNvPr id="4647" name="Google Shape;4647;p6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3" name="Google Shape;4653;p690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ARE YOU FULLY TRUSTING IN HIS GRACE THIS HOUR?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/>
              <a:t>ARE YOU WASHED IN THE BLOOD OF THE LAMB</a:t>
            </a:r>
            <a:endParaRPr/>
          </a:p>
        </p:txBody>
      </p:sp>
      <p:sp>
        <p:nvSpPr>
          <p:cNvPr id="4654" name="Google Shape;4654;p6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0" name="Google Shape;4660;p691"/>
          <p:cNvSpPr txBox="1">
            <a:spLocks noGrp="1"/>
          </p:cNvSpPr>
          <p:nvPr>
            <p:ph type="body" idx="1"/>
          </p:nvPr>
        </p:nvSpPr>
        <p:spPr>
          <a:xfrm>
            <a:off x="221673" y="1543051"/>
            <a:ext cx="118410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 WASHED IN THE BLOOD?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IN THE SOUL CLEANSING BLOOD OF THE LAMB?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YOUR GARMENTS SPOTLESS, ARE THEY WHITE AS SNOW?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 WASHED IN THE BLOOD OF THE LAMB?</a:t>
            </a:r>
            <a:endParaRPr/>
          </a:p>
        </p:txBody>
      </p:sp>
      <p:sp>
        <p:nvSpPr>
          <p:cNvPr id="4661" name="Google Shape;4661;p6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7" name="Google Shape;4667;p692"/>
          <p:cNvSpPr txBox="1">
            <a:spLocks noGrp="1"/>
          </p:cNvSpPr>
          <p:nvPr>
            <p:ph type="body" idx="1"/>
          </p:nvPr>
        </p:nvSpPr>
        <p:spPr>
          <a:xfrm>
            <a:off x="221673" y="1543051"/>
            <a:ext cx="118410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ARE YOU WALKING DAILY BY THE SAVIOR'S SIDE?</a:t>
            </a:r>
            <a:endParaRPr/>
          </a:p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ARE YOU WASHED IN THE BLOOD OF THE LAMB?</a:t>
            </a:r>
            <a:endParaRPr/>
          </a:p>
        </p:txBody>
      </p:sp>
      <p:sp>
        <p:nvSpPr>
          <p:cNvPr id="4668" name="Google Shape;4668;p6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4" name="Google Shape;4674;p693"/>
          <p:cNvSpPr txBox="1">
            <a:spLocks noGrp="1"/>
          </p:cNvSpPr>
          <p:nvPr>
            <p:ph type="body" idx="1"/>
          </p:nvPr>
        </p:nvSpPr>
        <p:spPr>
          <a:xfrm>
            <a:off x="221673" y="1543051"/>
            <a:ext cx="118410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DO YOU REST EACH MOMENT IN THE CRUCIFIED?</a:t>
            </a:r>
            <a:endParaRPr/>
          </a:p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ARE YOU WASHED IN THE BLOOD OF THE LAMB?</a:t>
            </a:r>
            <a:endParaRPr/>
          </a:p>
        </p:txBody>
      </p:sp>
      <p:sp>
        <p:nvSpPr>
          <p:cNvPr id="4675" name="Google Shape;4675;p6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	I WILL SAY THIS IS THE DAY THAT THE LORD HAS MADE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I WILL REJOICE FOR HE HAS MADE ME GLAD.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70"/>
          <p:cNvSpPr txBox="1">
            <a:spLocks noGrp="1"/>
          </p:cNvSpPr>
          <p:nvPr>
            <p:ph type="body" idx="1"/>
          </p:nvPr>
        </p:nvSpPr>
        <p:spPr>
          <a:xfrm>
            <a:off x="840510" y="1524000"/>
            <a:ext cx="10732655" cy="4387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PASIPO WEWE NISINGEKUWEPO (ULINIUMBA NIKUABUDU)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MIMI NI KAZI YA MIKONO YAKO (ULINIUMBA NIKUABUDU)</a:t>
            </a:r>
            <a:endParaRPr dirty="0"/>
          </a:p>
        </p:txBody>
      </p:sp>
    </p:spTree>
  </p:cSld>
  <p:clrMapOvr>
    <a:masterClrMapping/>
  </p:clrMapOvr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1" name="Google Shape;4681;p694"/>
          <p:cNvSpPr txBox="1">
            <a:spLocks noGrp="1"/>
          </p:cNvSpPr>
          <p:nvPr>
            <p:ph type="body" idx="1"/>
          </p:nvPr>
        </p:nvSpPr>
        <p:spPr>
          <a:xfrm>
            <a:off x="221673" y="1543051"/>
            <a:ext cx="118410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 WASHED IN THE BLOOD?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IN THE SOUL CLEANSING BLOOD OF THE LAMB?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YOUR GARMENTS SPOTLESS, ARE THEY WHITE AS SNOW?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 WASHED IN THE BLOOD OF THE LAMB?</a:t>
            </a:r>
            <a:endParaRPr/>
          </a:p>
        </p:txBody>
      </p:sp>
      <p:sp>
        <p:nvSpPr>
          <p:cNvPr id="4682" name="Google Shape;4682;p6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8" name="Google Shape;4688;p695"/>
          <p:cNvSpPr txBox="1">
            <a:spLocks noGrp="1"/>
          </p:cNvSpPr>
          <p:nvPr>
            <p:ph type="body" idx="1"/>
          </p:nvPr>
        </p:nvSpPr>
        <p:spPr>
          <a:xfrm>
            <a:off x="221673" y="1543051"/>
            <a:ext cx="118410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WHEN THE BRIDEGROOM COMETH WILL YOUR ROBES BE WHITE?</a:t>
            </a:r>
            <a:endParaRPr/>
          </a:p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ARE YOU WASHED IN THE BLOOD OF THE LAMB?</a:t>
            </a:r>
            <a:endParaRPr/>
          </a:p>
        </p:txBody>
      </p:sp>
      <p:sp>
        <p:nvSpPr>
          <p:cNvPr id="4689" name="Google Shape;4689;p6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5" name="Google Shape;4695;p696"/>
          <p:cNvSpPr txBox="1">
            <a:spLocks noGrp="1"/>
          </p:cNvSpPr>
          <p:nvPr>
            <p:ph type="body" idx="1"/>
          </p:nvPr>
        </p:nvSpPr>
        <p:spPr>
          <a:xfrm>
            <a:off x="221673" y="1543051"/>
            <a:ext cx="118410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WILL YOUR SOUL BE READY FOR THE MANSIONS BRIGHT,</a:t>
            </a:r>
            <a:endParaRPr/>
          </a:p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AND BE WASHED IN THE BLOOD OF THE LAMB?</a:t>
            </a:r>
            <a:endParaRPr/>
          </a:p>
        </p:txBody>
      </p:sp>
      <p:sp>
        <p:nvSpPr>
          <p:cNvPr id="4696" name="Google Shape;4696;p6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2" name="Google Shape;4702;p697"/>
          <p:cNvSpPr txBox="1">
            <a:spLocks noGrp="1"/>
          </p:cNvSpPr>
          <p:nvPr>
            <p:ph type="body" idx="1"/>
          </p:nvPr>
        </p:nvSpPr>
        <p:spPr>
          <a:xfrm>
            <a:off x="221673" y="1543051"/>
            <a:ext cx="118410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 WASHED IN THE BLOOD?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IN THE SOUL CLEANSING BLOOD OF THE LAMB?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YOUR GARMENTS SPOTLESS, ARE THEY WHITE AS SNOW?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 WASHED IN THE BLOOD OF THE LAMB?</a:t>
            </a:r>
            <a:endParaRPr/>
          </a:p>
        </p:txBody>
      </p:sp>
      <p:sp>
        <p:nvSpPr>
          <p:cNvPr id="4703" name="Google Shape;4703;p6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9" name="Google Shape;4709;p698"/>
          <p:cNvSpPr txBox="1">
            <a:spLocks noGrp="1"/>
          </p:cNvSpPr>
          <p:nvPr>
            <p:ph type="body" idx="1"/>
          </p:nvPr>
        </p:nvSpPr>
        <p:spPr>
          <a:xfrm>
            <a:off x="221673" y="1543051"/>
            <a:ext cx="118410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LAY ASIDE THE GARMENTS THAT ARE STAINED WITH SIN,</a:t>
            </a:r>
            <a:endParaRPr/>
          </a:p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AND BE WASHED IN THE BLOOD OF THE LAMB;</a:t>
            </a:r>
            <a:endParaRPr/>
          </a:p>
        </p:txBody>
      </p:sp>
      <p:sp>
        <p:nvSpPr>
          <p:cNvPr id="4710" name="Google Shape;4710;p6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6" name="Google Shape;4716;p699"/>
          <p:cNvSpPr txBox="1">
            <a:spLocks noGrp="1"/>
          </p:cNvSpPr>
          <p:nvPr>
            <p:ph type="body" idx="1"/>
          </p:nvPr>
        </p:nvSpPr>
        <p:spPr>
          <a:xfrm>
            <a:off x="221673" y="1543051"/>
            <a:ext cx="118410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THERE’S A FOUNTAIN FLOWING FOR THE SOUL UNCLEAN,</a:t>
            </a:r>
            <a:endParaRPr/>
          </a:p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/>
              <a:t>OH, BE WASHED IN THE BLOOD OF THE LAMB!</a:t>
            </a:r>
            <a:endParaRPr/>
          </a:p>
        </p:txBody>
      </p:sp>
      <p:sp>
        <p:nvSpPr>
          <p:cNvPr id="4717" name="Google Shape;4717;p6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3" name="Google Shape;4723;p700"/>
          <p:cNvSpPr txBox="1">
            <a:spLocks noGrp="1"/>
          </p:cNvSpPr>
          <p:nvPr>
            <p:ph type="body" idx="1"/>
          </p:nvPr>
        </p:nvSpPr>
        <p:spPr>
          <a:xfrm>
            <a:off x="221673" y="1543051"/>
            <a:ext cx="11841018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 WASHED IN THE BLOOD?</a:t>
            </a:r>
            <a:endParaRPr/>
          </a:p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IN THE SOUL CLEANSING BLOOD OF THE LAMB?</a:t>
            </a:r>
            <a:endParaRPr/>
          </a:p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YOUR GARMENTS SPOTLESS, ARE THEY WHITE AS SNOW?</a:t>
            </a:r>
            <a:endParaRPr/>
          </a:p>
          <a:p>
            <a:pPr marL="292727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ARE YOU WASHED IN THE BLOOD OF THE LAMB?</a:t>
            </a:r>
            <a:endParaRPr/>
          </a:p>
        </p:txBody>
      </p:sp>
      <p:sp>
        <p:nvSpPr>
          <p:cNvPr id="4724" name="Google Shape;4724;p7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0" name="Google Shape;4730;p701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WE DECLARE YOUR MAJESTY</a:t>
            </a:r>
            <a:endParaRPr/>
          </a:p>
        </p:txBody>
      </p:sp>
      <p:sp>
        <p:nvSpPr>
          <p:cNvPr id="4731" name="Google Shape;4731;p701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WE DECLARE YOUR MAJESTY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WE PROCLAIM THAT YOUR NAME IS EXALTED</a:t>
            </a:r>
            <a:br>
              <a:rPr lang="en-US" sz="5400" b="1">
                <a:solidFill>
                  <a:schemeClr val="dk1"/>
                </a:solidFill>
              </a:rPr>
            </a:br>
            <a:endParaRPr sz="5400" b="1">
              <a:solidFill>
                <a:schemeClr val="dk1"/>
              </a:solidFill>
            </a:endParaRPr>
          </a:p>
        </p:txBody>
      </p:sp>
      <p:sp>
        <p:nvSpPr>
          <p:cNvPr id="4732" name="Google Shape;4732;p7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8" name="Google Shape;4738;p70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FOR YOU REIGN MAGNIFICENTLY,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 RULE VICTORIOUSLY</a:t>
            </a: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AND YOUR POWER IS SHOWN</a:t>
            </a: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THROUGHOUT THE EARTH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4739" name="Google Shape;4739;p7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5" name="Google Shape;4745;p703"/>
          <p:cNvSpPr txBox="1">
            <a:spLocks noGrp="1"/>
          </p:cNvSpPr>
          <p:nvPr>
            <p:ph type="body" idx="1"/>
          </p:nvPr>
        </p:nvSpPr>
        <p:spPr>
          <a:xfrm>
            <a:off x="110836" y="1522730"/>
            <a:ext cx="11961091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AND WE EXCLAIM 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OUR GOD IS MIGHTY</a:t>
            </a: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LIFT UP YOUR NAME, FOR YOU ARE HOLY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4746" name="Google Shape;4746;p7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1"/>
          <p:cNvSpPr txBox="1">
            <a:spLocks noGrp="1"/>
          </p:cNvSpPr>
          <p:nvPr>
            <p:ph type="body" idx="1"/>
          </p:nvPr>
        </p:nvSpPr>
        <p:spPr>
          <a:xfrm>
            <a:off x="840510" y="1524000"/>
            <a:ext cx="10732655" cy="4387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BABA NINAONA NIKUABUDU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MAANA MATENDO YAKO NI MENGI SANA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ISHARA ZAKO BABA NI NYINGI MNO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2" name="Google Shape;4752;p704"/>
          <p:cNvSpPr txBox="1">
            <a:spLocks noGrp="1"/>
          </p:cNvSpPr>
          <p:nvPr>
            <p:ph type="body" idx="1"/>
          </p:nvPr>
        </p:nvSpPr>
        <p:spPr>
          <a:xfrm>
            <a:off x="175491" y="1524000"/>
            <a:ext cx="11425382" cy="392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SING IT AGAIN, 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ALL HONOR AND GLORY</a:t>
            </a: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IN ADORATION 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WE BOW BEFORE YOUR THRONE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4753" name="Google Shape;4753;p7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9" name="Google Shape;4759;p705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AS WE GATHER D</a:t>
            </a:r>
            <a:endParaRPr/>
          </a:p>
        </p:txBody>
      </p:sp>
      <p:sp>
        <p:nvSpPr>
          <p:cNvPr id="4760" name="Google Shape;4760;p705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AS WE GATHER MAY YOUR SPIRIT WORK WITHIN 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AS WE GATHER MAY WE GLORIFY YOUR NAME</a:t>
            </a:r>
            <a:endParaRPr/>
          </a:p>
        </p:txBody>
      </p:sp>
      <p:sp>
        <p:nvSpPr>
          <p:cNvPr id="4761" name="Google Shape;4761;p7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7" name="Google Shape;4767;p706"/>
          <p:cNvSpPr txBox="1">
            <a:spLocks noGrp="1"/>
          </p:cNvSpPr>
          <p:nvPr>
            <p:ph type="body" idx="1"/>
          </p:nvPr>
        </p:nvSpPr>
        <p:spPr>
          <a:xfrm>
            <a:off x="515331" y="1559675"/>
            <a:ext cx="10753032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KNOWING WELL THAT AS OUR HEARTS BEGIN TO WORSHIP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(WE’LL BE BUILT BECAUSE WE CAME) X2</a:t>
            </a:r>
            <a:endParaRPr/>
          </a:p>
        </p:txBody>
      </p:sp>
      <p:sp>
        <p:nvSpPr>
          <p:cNvPr id="4768" name="Google Shape;4768;p7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4" name="Google Shape;4774;p707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 STEADFAST LOVE OF THE LORD NEVER CEASES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HIS MERCIES NEVER COME TO AN END</a:t>
            </a:r>
            <a:endParaRPr/>
          </a:p>
        </p:txBody>
      </p:sp>
      <p:sp>
        <p:nvSpPr>
          <p:cNvPr id="4775" name="Google Shape;4775;p7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1" name="Google Shape;4781;p708"/>
          <p:cNvSpPr txBox="1">
            <a:spLocks noGrp="1"/>
          </p:cNvSpPr>
          <p:nvPr>
            <p:ph type="body" idx="1"/>
          </p:nvPr>
        </p:nvSpPr>
        <p:spPr>
          <a:xfrm>
            <a:off x="120073" y="1522730"/>
            <a:ext cx="1176712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THEY ARE NEW EVERY MORNING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NEW EVERY MORNING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GREAT IS THY FAITHFULNESS, O LORD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GREAT IS THY FAITHFULNESS</a:t>
            </a:r>
            <a:endParaRPr/>
          </a:p>
        </p:txBody>
      </p:sp>
      <p:sp>
        <p:nvSpPr>
          <p:cNvPr id="4782" name="Google Shape;4782;p7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8" name="Google Shape;4788;p709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REFINER’S FIRE D</a:t>
            </a:r>
            <a:endParaRPr/>
          </a:p>
        </p:txBody>
      </p:sp>
      <p:sp>
        <p:nvSpPr>
          <p:cNvPr id="4789" name="Google Shape;4789;p709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10381787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PURIFY MY HEART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LET IT BE AS GOLD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PRECIOUS SILVER</a:t>
            </a:r>
            <a:endParaRPr/>
          </a:p>
        </p:txBody>
      </p:sp>
      <p:sp>
        <p:nvSpPr>
          <p:cNvPr id="4790" name="Google Shape;4790;p7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6" name="Google Shape;4796;p710"/>
          <p:cNvSpPr txBox="1">
            <a:spLocks noGrp="1"/>
          </p:cNvSpPr>
          <p:nvPr>
            <p:ph type="body" idx="1"/>
          </p:nvPr>
        </p:nvSpPr>
        <p:spPr>
          <a:xfrm>
            <a:off x="506094" y="1522730"/>
            <a:ext cx="1071608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PURIFY MY HEART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LET IT BE AS GOLD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PURE GOLD</a:t>
            </a:r>
            <a:endParaRPr/>
          </a:p>
        </p:txBody>
      </p:sp>
      <p:sp>
        <p:nvSpPr>
          <p:cNvPr id="4797" name="Google Shape;4797;p7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3" name="Google Shape;4803;p711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743796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REFINER’S FIRE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MY HEART’S ONE DESIRE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IS TO BE; HOLY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SET APART FOR YOU LORD</a:t>
            </a:r>
            <a:endParaRPr dirty="0"/>
          </a:p>
        </p:txBody>
      </p:sp>
      <p:sp>
        <p:nvSpPr>
          <p:cNvPr id="4804" name="Google Shape;4804;p7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0" name="Google Shape;4810;p71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CHOOSE TO BE; HOLY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SET APART FOR YOU MY MASTER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READY TO DO YOUR WILL</a:t>
            </a:r>
            <a:endParaRPr/>
          </a:p>
        </p:txBody>
      </p:sp>
      <p:sp>
        <p:nvSpPr>
          <p:cNvPr id="4811" name="Google Shape;4811;p7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7" name="Google Shape;4817;p713"/>
          <p:cNvSpPr txBox="1">
            <a:spLocks noGrp="1"/>
          </p:cNvSpPr>
          <p:nvPr>
            <p:ph type="body" idx="1"/>
          </p:nvPr>
        </p:nvSpPr>
        <p:spPr>
          <a:xfrm>
            <a:off x="506094" y="1522730"/>
            <a:ext cx="10771505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PURIFY MY HEART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CLEANSE ME FROM WITHIN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AND MAKE ME HOLY</a:t>
            </a:r>
            <a:endParaRPr/>
          </a:p>
        </p:txBody>
      </p:sp>
      <p:sp>
        <p:nvSpPr>
          <p:cNvPr id="4818" name="Google Shape;4818;p7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72"/>
          <p:cNvSpPr txBox="1">
            <a:spLocks noGrp="1"/>
          </p:cNvSpPr>
          <p:nvPr>
            <p:ph type="body" idx="1"/>
          </p:nvPr>
        </p:nvSpPr>
        <p:spPr>
          <a:xfrm>
            <a:off x="572655" y="1524000"/>
            <a:ext cx="11231418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MAANA WEWE NDIE MUNGU WANGU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ULINIUMBA NISEMA MATENDO YAKO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WEWE NDIE MUNGU WA MIUNGU EEEEEE!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4" name="Google Shape;4824;p71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7068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PURIFY MY HEART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CLEANSE ME FROM MY SIN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DEEP WITHIN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4825" name="Google Shape;4825;p7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1" name="Google Shape;4831;p715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103936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REFINER’S FIRE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MY HEART’S ONE DESIRE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IS TO BE; HOLY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SET APART FOR YOU LORD</a:t>
            </a:r>
            <a:endParaRPr dirty="0"/>
          </a:p>
        </p:txBody>
      </p:sp>
      <p:sp>
        <p:nvSpPr>
          <p:cNvPr id="4832" name="Google Shape;4832;p7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8" name="Google Shape;4838;p716"/>
          <p:cNvSpPr txBox="1">
            <a:spLocks noGrp="1"/>
          </p:cNvSpPr>
          <p:nvPr>
            <p:ph type="body" idx="1"/>
          </p:nvPr>
        </p:nvSpPr>
        <p:spPr>
          <a:xfrm>
            <a:off x="506094" y="1522730"/>
            <a:ext cx="10974705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CHOOSE TO BE; HOLY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SET APART FOR YOU MY MASTER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 READY TO DO YOUR WILL</a:t>
            </a:r>
            <a:endParaRPr/>
          </a:p>
        </p:txBody>
      </p:sp>
      <p:sp>
        <p:nvSpPr>
          <p:cNvPr id="4839" name="Google Shape;4839;p7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5" name="Google Shape;4845;p717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WE BLESS YOUR NAME</a:t>
            </a:r>
            <a:endParaRPr dirty="0"/>
          </a:p>
        </p:txBody>
      </p:sp>
      <p:sp>
        <p:nvSpPr>
          <p:cNvPr id="4846" name="Google Shape;4846;p717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WE BLESS YOUR NAME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ALMIGHTY GOD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WE BOW BEFORE YOUR THRONE</a:t>
            </a:r>
            <a:endParaRPr dirty="0"/>
          </a:p>
        </p:txBody>
      </p:sp>
      <p:sp>
        <p:nvSpPr>
          <p:cNvPr id="4847" name="Google Shape;4847;p7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3" name="Google Shape;4853;p718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WE GLORIFY YOUR HOLY NAME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HOW EXCELLENT ARE  YOU</a:t>
            </a:r>
            <a:endParaRPr/>
          </a:p>
        </p:txBody>
      </p:sp>
      <p:sp>
        <p:nvSpPr>
          <p:cNvPr id="4854" name="Google Shape;4854;p7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0" name="Google Shape;4860;p719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MORE LIKE YOU</a:t>
            </a:r>
            <a:endParaRPr/>
          </a:p>
        </p:txBody>
      </p:sp>
      <p:sp>
        <p:nvSpPr>
          <p:cNvPr id="4861" name="Google Shape;4861;p719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WANT TO BE MORE LIKE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JESUS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WANT TO BE MORE LIKE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endParaRPr sz="5400" b="1">
              <a:solidFill>
                <a:schemeClr val="dk1"/>
              </a:solidFill>
            </a:endParaRPr>
          </a:p>
        </p:txBody>
      </p:sp>
      <p:sp>
        <p:nvSpPr>
          <p:cNvPr id="4862" name="Google Shape;4862;p7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8" name="Google Shape;4868;p720"/>
          <p:cNvSpPr txBox="1">
            <a:spLocks noGrp="1"/>
          </p:cNvSpPr>
          <p:nvPr>
            <p:ph type="body" idx="1"/>
          </p:nvPr>
        </p:nvSpPr>
        <p:spPr>
          <a:xfrm>
            <a:off x="166255" y="1522730"/>
            <a:ext cx="11841018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WANT TO BE A VESSEL YOU WORK THROUGH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JESUS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I WANT TO BE MORE LIKE YOU</a:t>
            </a:r>
            <a:endParaRPr/>
          </a:p>
        </p:txBody>
      </p:sp>
      <p:sp>
        <p:nvSpPr>
          <p:cNvPr id="4869" name="Google Shape;4869;p7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5" name="Google Shape;4875;p721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NATAKA KUFANANA NAWE</a:t>
            </a:r>
            <a:endParaRPr/>
          </a:p>
        </p:txBody>
      </p:sp>
      <p:sp>
        <p:nvSpPr>
          <p:cNvPr id="4876" name="Google Shape;4876;p721"/>
          <p:cNvSpPr txBox="1">
            <a:spLocks noGrp="1"/>
          </p:cNvSpPr>
          <p:nvPr>
            <p:ph type="body" idx="1"/>
          </p:nvPr>
        </p:nvSpPr>
        <p:spPr>
          <a:xfrm>
            <a:off x="129309" y="1543051"/>
            <a:ext cx="11831782" cy="437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 sz="5300" b="1">
                <a:solidFill>
                  <a:schemeClr val="dk1"/>
                </a:solidFill>
              </a:rPr>
              <a:t>EEH NATAKA KUFANANA NAWE YESU EEH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 sz="5300" b="1">
                <a:solidFill>
                  <a:schemeClr val="dk1"/>
                </a:solidFill>
              </a:rPr>
              <a:t> NATAKA KUFANANA NAWE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 sz="5300" b="1">
                <a:solidFill>
                  <a:schemeClr val="dk1"/>
                </a:solidFill>
              </a:rPr>
              <a:t>UNITUMIE  UPENDAVYO EEH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r>
              <a:rPr lang="en-US" sz="5300" b="1">
                <a:solidFill>
                  <a:schemeClr val="dk1"/>
                </a:solidFill>
              </a:rPr>
              <a:t> NATAKA KUFANANA NAWE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None/>
            </a:pPr>
            <a:endParaRPr sz="5300" b="1">
              <a:solidFill>
                <a:schemeClr val="dk1"/>
              </a:solidFill>
            </a:endParaRPr>
          </a:p>
        </p:txBody>
      </p:sp>
      <p:sp>
        <p:nvSpPr>
          <p:cNvPr id="4877" name="Google Shape;4877;p7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3" name="Google Shape;4883;p722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HOW EXCELLENT IS YOUR NAME</a:t>
            </a:r>
            <a:endParaRPr/>
          </a:p>
        </p:txBody>
      </p:sp>
      <p:sp>
        <p:nvSpPr>
          <p:cNvPr id="4884" name="Google Shape;4884;p722"/>
          <p:cNvSpPr txBox="1">
            <a:spLocks noGrp="1"/>
          </p:cNvSpPr>
          <p:nvPr>
            <p:ph type="body" idx="1"/>
          </p:nvPr>
        </p:nvSpPr>
        <p:spPr>
          <a:xfrm>
            <a:off x="203201" y="1543051"/>
            <a:ext cx="11693236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HOW EXCELLENT IS YOUR NAME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LORD X2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HOW EXCELLENT IS YOUR NAME X3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</a:pPr>
            <a:r>
              <a:rPr lang="en-US" sz="5400" b="1">
                <a:solidFill>
                  <a:schemeClr val="dk1"/>
                </a:solidFill>
              </a:rPr>
              <a:t>OH LORD</a:t>
            </a:r>
            <a:endParaRPr/>
          </a:p>
        </p:txBody>
      </p:sp>
      <p:sp>
        <p:nvSpPr>
          <p:cNvPr id="4885" name="Google Shape;4885;p7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1" name="Google Shape;4891;p723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MAJESTY</a:t>
            </a:r>
            <a:endParaRPr/>
          </a:p>
        </p:txBody>
      </p:sp>
      <p:sp>
        <p:nvSpPr>
          <p:cNvPr id="4892" name="Google Shape;4892;p723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MAJESTY, WORSHIP HIS MAJESTY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UNTO JESUS BE ALL GLORY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HONOR AND PRAISE</a:t>
            </a:r>
            <a:endParaRPr dirty="0"/>
          </a:p>
        </p:txBody>
      </p:sp>
      <p:sp>
        <p:nvSpPr>
          <p:cNvPr id="4893" name="Google Shape;4893;p7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73"/>
          <p:cNvSpPr txBox="1">
            <a:spLocks noGrp="1"/>
          </p:cNvSpPr>
          <p:nvPr>
            <p:ph type="body" idx="1"/>
          </p:nvPr>
        </p:nvSpPr>
        <p:spPr>
          <a:xfrm>
            <a:off x="572655" y="1524000"/>
            <a:ext cx="11434618" cy="4516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1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HALELUYA BABA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WEWE KIMBILIO LETU NA NGOME YETU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HAKUNA ALIYE KAMA WEWEEEE</a:t>
            </a:r>
            <a:endParaRPr/>
          </a:p>
        </p:txBody>
      </p:sp>
    </p:spTree>
  </p:cSld>
  <p:clrMapOvr>
    <a:masterClrMapping/>
  </p:clrMapOvr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9" name="Google Shape;4899;p72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MAJESTY, KINGDOM AUTHORITY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FLOW FROM HIS THRONE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UNTO HIS OWN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HIS ANTHEM RAISE</a:t>
            </a:r>
            <a:endParaRPr/>
          </a:p>
        </p:txBody>
      </p:sp>
      <p:sp>
        <p:nvSpPr>
          <p:cNvPr id="4900" name="Google Shape;4900;p7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6" name="Google Shape;4906;p725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SO EXALT, LIFT UP ON HIGH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 NAME OF JESUS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MAGNIFY, COME GLORIFY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CHRIST JESUS THE KING</a:t>
            </a:r>
            <a:br>
              <a:rPr lang="en-US" sz="4400" b="1">
                <a:solidFill>
                  <a:schemeClr val="dk1"/>
                </a:solidFill>
              </a:rPr>
            </a:b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4907" name="Google Shape;4907;p7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3" name="Google Shape;4913;p72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MAJESTY, WORSHIP HIS MAJESTY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JESUS WHO DIED, NOW GLORIFIED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KING OF ALL KINGS</a:t>
            </a:r>
            <a:br>
              <a:rPr lang="en-US" sz="4400" b="1">
                <a:solidFill>
                  <a:schemeClr val="dk1"/>
                </a:solidFill>
              </a:rPr>
            </a:b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4914" name="Google Shape;4914;p7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0" name="Google Shape;4920;p727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SO EXALT, LIFT UP ON HIGH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 NAME OF JESUS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MAGNIFY, COME GLORIFY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CHRIST JESUS THE KING</a:t>
            </a:r>
            <a:br>
              <a:rPr lang="en-US" sz="4400" b="1">
                <a:solidFill>
                  <a:schemeClr val="dk1"/>
                </a:solidFill>
              </a:rPr>
            </a:b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4921" name="Google Shape;4921;p7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7" name="Google Shape;4927;p728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MAJESTY, WORSHIP HIS MAJESTY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JESUS WHO DIED, NOW GLORIFIED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KING OF ALL KINGS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4928" name="Google Shape;4928;p7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4" name="Google Shape;4934;p729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PASS ME NOT</a:t>
            </a:r>
            <a:endParaRPr/>
          </a:p>
        </p:txBody>
      </p:sp>
      <p:sp>
        <p:nvSpPr>
          <p:cNvPr id="4935" name="Google Shape;4935;p729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PASS ME NOT, O GENTLE SAVIOR,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HEAR MY HUMBLE CRY;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WHILE ON OTHERS THOU ART CALLING,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DO NOT PASS ME BY.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4936" name="Google Shape;4936;p7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2" name="Google Shape;4942;p730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SAVIOR, SAVIOR,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HEAR MY HUMBLE CRY,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WHILE ON OTHERS THOU ARE CALLING,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DO NOT PASS ME BY.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4943" name="Google Shape;4943;p7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9" name="Google Shape;4949;p731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LET ME AT A THRONE OF MERCY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FIND A SWEET RELIEF;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KNEELING THERE IN DEEP CONTRITION,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HELP MY UNBELIEF.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4950" name="Google Shape;4950;p7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6" name="Google Shape;4956;p73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SAVIOR, SAVIOR,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HEAR MY HUMBLE CRY,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WHILE ON OTHERS THOU ARE CALLING,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DO NOT PASS ME BY.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4957" name="Google Shape;4957;p7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3" name="Google Shape;4963;p73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TRUSTING ONLY IN THY MERIT,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WOULD I SEEK THY FACE;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HEAL MY WOUNDED, BROKEN SPIRIT,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SAVE ME BY THY GRACE.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4964" name="Google Shape;4964;p7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4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1065163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ULINIUMBA NIKUABUDU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chemeClr val="dk1"/>
                </a:solidFill>
              </a:rPr>
              <a:t>(ULINIUMBA NIKUABUDU)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PASIPO WEWE MIMI SINGEKUWEPO (ULINIUMBA NIKUABUDU)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0" name="Google Shape;4970;p73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SAVIOR, SAVIOR,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HEAR MY HUMBLE CRY,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WHILE ON OTHERS THOU ARE CALLING,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DO NOT PASS ME BY.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4971" name="Google Shape;4971;p7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7" name="Google Shape;4977;p735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THOU THE SPRING OF ALL MY COMFORT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MORE THAN LIFE TO ME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WHOM HAVE I ON EARTH BESIDE THEE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WHOM IN HEAV’N BUT THEE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</p:txBody>
      </p:sp>
      <p:sp>
        <p:nvSpPr>
          <p:cNvPr id="4978" name="Google Shape;4978;p7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4" name="Google Shape;4984;p73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SAVIOR, SAVIOR,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HEAR MY HUMBLE CRY,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WHILE ON OTHERS THOU ARE CALLING,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DO NOT PASS ME BY.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4985" name="Google Shape;4985;p7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1" name="Google Shape;4991;p737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I’M PRESSING ON</a:t>
            </a:r>
            <a:endParaRPr/>
          </a:p>
        </p:txBody>
      </p:sp>
      <p:sp>
        <p:nvSpPr>
          <p:cNvPr id="4992" name="Google Shape;4992;p737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I’M PRESSING ON THE UPWARD WAY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NEW HEIGHTS I’M GAINING EVERY DAY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STILL PRAYING AS I’M ONWARD BOUND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“LORD, PLANT MY FEET ON HIGHER GROUND”</a:t>
            </a:r>
            <a:endParaRPr/>
          </a:p>
        </p:txBody>
      </p:sp>
      <p:sp>
        <p:nvSpPr>
          <p:cNvPr id="4993" name="Google Shape;4993;p7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9" name="Google Shape;4999;p738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LIFT ME UP AND LET ME STAND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BY FAITH ON HEAVEN’S TABLE LAND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 HIGHER PLANE THAN I HAVE FOUND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LORD PLANT MY FEET ON HIGHER GROUND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000" name="Google Shape;5000;p7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6" name="Google Shape;5006;p739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MY HEART HAS NO DESIRE TO STAY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WHERE DOUBTS ARISE AND FEARS DISMAY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THOUGH SOME MAY DWELL WHERE THOSE ABOUND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MY PRAYER MY AIM IS HIGHER GROUND</a:t>
            </a:r>
            <a:endParaRPr/>
          </a:p>
        </p:txBody>
      </p:sp>
      <p:sp>
        <p:nvSpPr>
          <p:cNvPr id="5007" name="Google Shape;5007;p7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3" name="Google Shape;5013;p740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LIFT ME UP AND LET ME STAND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BY FAITH ON HEAVEN’S TABLE LAND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 HIGHER PLANE THAN I HAVE FOUND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LORD PLANT MY FEET ON HIGHER GROUND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014" name="Google Shape;5014;p7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0" name="Google Shape;5020;p741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WANT TO LIVE ABOVE THE WORLD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THOUGH SATAN’S DARTS AT ME ARE HURLED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FOR FAITH HAS CAUGHT THE JOYFUL SOUND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 SONG OF SAINTS ON HIGHER GROUND</a:t>
            </a:r>
            <a:endParaRPr/>
          </a:p>
        </p:txBody>
      </p:sp>
      <p:sp>
        <p:nvSpPr>
          <p:cNvPr id="5021" name="Google Shape;5021;p7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" name="Google Shape;5027;p74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LIFT ME UP AND LET ME STAND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BY FAITH ON HEAVEN’S TABLE LAND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 HIGHER PLANE THAN I HAVE FOUND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LORD PLANT MY FEET ON HIGHER GROUND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028" name="Google Shape;5028;p7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4" name="Google Shape;5034;p74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I WANT TO SCALE THE UTMOST HEIGHT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AND CATCH A GLEAM OF GLORY BRIGHT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BUT STILL I’LL PRAY TILL HEAV’N I’VE FOUND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LORD PLANT MY FEET ON HIGHER GROUND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</p:txBody>
      </p:sp>
      <p:sp>
        <p:nvSpPr>
          <p:cNvPr id="5035" name="Google Shape;5035;p7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5"/>
          <p:cNvSpPr txBox="1">
            <a:spLocks noGrp="1"/>
          </p:cNvSpPr>
          <p:nvPr>
            <p:ph type="body" idx="1"/>
          </p:nvPr>
        </p:nvSpPr>
        <p:spPr>
          <a:xfrm>
            <a:off x="544946" y="1524000"/>
            <a:ext cx="10963564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KAMA SIO WEWE NISINGELIISHI (ULINIUMBA NIKUABUDU)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KWAJILI YAKO MIMI NAIMBA 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(ULINIUMBA NIKUABUDU)</a:t>
            </a:r>
            <a:endParaRPr dirty="0"/>
          </a:p>
        </p:txBody>
      </p:sp>
    </p:spTree>
  </p:cSld>
  <p:clrMapOvr>
    <a:masterClrMapping/>
  </p:clrMapOvr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1" name="Google Shape;5041;p74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LIFT ME UP AND LET ME STAND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BY FAITH ON HEAVEN’S TABLE LAND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 HIGHER PLANE THAN I HAVE FOUND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LORD PLANT MY FEET ON HIGHER GROUND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042" name="Google Shape;5042;p7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" name="Google Shape;5048;p745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MBELE NINAENDELEA</a:t>
            </a:r>
            <a:endParaRPr/>
          </a:p>
        </p:txBody>
      </p:sp>
      <p:sp>
        <p:nvSpPr>
          <p:cNvPr id="5049" name="Google Shape;5049;p745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 EEH BWANA UNIINUE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KWA IMANI NISIMAME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NIPANDE MILIMA YOTE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EEH BWANA UNIPANDISHE</a:t>
            </a:r>
            <a:endParaRPr dirty="0"/>
          </a:p>
        </p:txBody>
      </p:sp>
      <p:sp>
        <p:nvSpPr>
          <p:cNvPr id="5050" name="Google Shape;5050;p7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6" name="Google Shape;5056;p74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  MBELE NINAENDELEA, 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NINAZIDI KUTEMBEA 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MAOMBI UYASIKIE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EE BWANA UNIPANDISHE </a:t>
            </a:r>
            <a:endParaRPr/>
          </a:p>
        </p:txBody>
      </p:sp>
      <p:sp>
        <p:nvSpPr>
          <p:cNvPr id="5057" name="Google Shape;5057;p7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3" name="Google Shape;5063;p747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EEH BWANA UNIINUE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KWA IMANI NISIMAME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NIPANDE MILIMA YOTE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EEH BWANA UNIPANDISHE</a:t>
            </a:r>
            <a:endParaRPr dirty="0"/>
          </a:p>
        </p:txBody>
      </p:sp>
      <p:sp>
        <p:nvSpPr>
          <p:cNvPr id="5064" name="Google Shape;5064;p7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0" name="Google Shape;5070;p748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   SINA TAMANI NI NIKAE 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MAHALI PA SHAKA KAMWE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HAPO WENGI WANAKAA 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KUENDELEA NAOMBA </a:t>
            </a:r>
            <a:endParaRPr/>
          </a:p>
        </p:txBody>
      </p:sp>
      <p:sp>
        <p:nvSpPr>
          <p:cNvPr id="5071" name="Google Shape;5071;p7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7" name="Google Shape;5077;p749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EEH BWANA UNIINUE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KWA IMANI NISIMAME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NIPANDE MILIMA YOTE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EEH BWANA UNIPANDISHE</a:t>
            </a:r>
            <a:endParaRPr dirty="0"/>
          </a:p>
        </p:txBody>
      </p:sp>
      <p:sp>
        <p:nvSpPr>
          <p:cNvPr id="5078" name="Google Shape;5078;p7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p750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NATAKA NIPANDISHWE JUU 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ZAIDI YA LE MAWINGU 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NITAOMBA NIFIKISHWE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EE BWANA UNIPANDISHE</a:t>
            </a:r>
            <a:endParaRPr/>
          </a:p>
        </p:txBody>
      </p:sp>
      <p:sp>
        <p:nvSpPr>
          <p:cNvPr id="5085" name="Google Shape;5085;p7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1" name="Google Shape;5091;p751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EEH BWANA UNIINUE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KWA IMANI NISIMAME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NIPANDE MILIMA YOTE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EEH BWANA UNIPANDISHE</a:t>
            </a:r>
            <a:endParaRPr dirty="0"/>
          </a:p>
        </p:txBody>
      </p:sp>
      <p:sp>
        <p:nvSpPr>
          <p:cNvPr id="5092" name="Google Shape;5092;p7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8" name="Google Shape;5098;p75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   NISIKAE DUNIANI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NI MAHALI PA GIZA KUU 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NATAZAMIA MBINGUNI 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NITAFIKA KWA IMANI </a:t>
            </a:r>
            <a:endParaRPr/>
          </a:p>
        </p:txBody>
      </p:sp>
      <p:sp>
        <p:nvSpPr>
          <p:cNvPr id="5099" name="Google Shape;5099;p7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5" name="Google Shape;5105;p75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EEH BWANA UNIINUE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KWA IMANI NISIMAME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NIPANDE MILIMA YOTE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EEH BWANA UNIPANDISHE</a:t>
            </a:r>
            <a:endParaRPr dirty="0"/>
          </a:p>
        </p:txBody>
      </p:sp>
      <p:sp>
        <p:nvSpPr>
          <p:cNvPr id="5106" name="Google Shape;5106;p7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76"/>
          <p:cNvSpPr txBox="1">
            <a:spLocks noGrp="1"/>
          </p:cNvSpPr>
          <p:nvPr>
            <p:ph type="body" idx="1"/>
          </p:nvPr>
        </p:nvSpPr>
        <p:spPr>
          <a:xfrm>
            <a:off x="304801" y="1524000"/>
            <a:ext cx="11360726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MANENO YAKUSEMA YANANIKOSA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MAANA MATENDO YAKO NIYA AJABU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MAANA ISHARA ZAKO NI NYINGI MNO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KWA MACHO NIMEONA MAKUU YAKO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2" name="Google Shape;5112;p754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MAKE MY HEART YOUR HOME</a:t>
            </a:r>
            <a:endParaRPr/>
          </a:p>
        </p:txBody>
      </p:sp>
      <p:sp>
        <p:nvSpPr>
          <p:cNvPr id="5113" name="Google Shape;5113;p754"/>
          <p:cNvSpPr txBox="1">
            <a:spLocks noGrp="1"/>
          </p:cNvSpPr>
          <p:nvPr>
            <p:ph type="body" idx="1"/>
          </p:nvPr>
        </p:nvSpPr>
        <p:spPr>
          <a:xfrm>
            <a:off x="389468" y="1543051"/>
            <a:ext cx="11413066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COME AND MAKE MY HEART YOUR HOME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COME AND BE EVERYTHING I AM AND ALL I KNOW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SEARCH ME THROUGH AND THROUGH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UNTIL MY HEART BECOMES A HOME FOR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114" name="Google Shape;5114;p7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" name="Google Shape;5120;p755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 b="1">
                <a:solidFill>
                  <a:schemeClr val="dk1"/>
                </a:solidFill>
              </a:rPr>
              <a:t>A HOME FOR YOU... OH LORD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000"/>
              <a:buNone/>
            </a:pPr>
            <a:r>
              <a:rPr lang="en-US" sz="4000" b="1">
                <a:solidFill>
                  <a:schemeClr val="dk1"/>
                </a:solidFill>
              </a:rPr>
              <a:t>X2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000"/>
              <a:buNone/>
            </a:pPr>
            <a:r>
              <a:rPr lang="en-US" sz="4000" b="1">
                <a:solidFill>
                  <a:schemeClr val="dk1"/>
                </a:solidFill>
              </a:rPr>
              <a:t>LET EVERYTHING I DO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000"/>
              <a:buNone/>
            </a:pPr>
            <a:r>
              <a:rPr lang="en-US" sz="4000" b="1">
                <a:solidFill>
                  <a:schemeClr val="dk1"/>
                </a:solidFill>
              </a:rPr>
              <a:t>OPEN UP A DOOR FOR YOU TO COME THROUGH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000"/>
              <a:buNone/>
            </a:pPr>
            <a:r>
              <a:rPr lang="en-US" sz="4000" b="1">
                <a:solidFill>
                  <a:schemeClr val="dk1"/>
                </a:solidFill>
              </a:rPr>
              <a:t>THEN MY HEART WOULD BE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000"/>
              <a:buNone/>
            </a:pPr>
            <a:r>
              <a:rPr lang="en-US" sz="4000" b="1">
                <a:solidFill>
                  <a:schemeClr val="dk1"/>
                </a:solidFill>
              </a:rPr>
              <a:t>A PLACE WHERE YOU WANNA BE</a:t>
            </a:r>
            <a:endParaRPr/>
          </a:p>
        </p:txBody>
      </p:sp>
      <p:sp>
        <p:nvSpPr>
          <p:cNvPr id="5121" name="Google Shape;5121;p7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Google Shape;5127;p75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'TIL MY HEART BECOMES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 HOME FOR YOU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'TILL MY HEART BECOMES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 HOME FOR YOU</a:t>
            </a:r>
            <a:endParaRPr/>
          </a:p>
        </p:txBody>
      </p:sp>
      <p:sp>
        <p:nvSpPr>
          <p:cNvPr id="5128" name="Google Shape;5128;p7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4" name="Google Shape;5134;p757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 STAND AMAZED</a:t>
            </a:r>
            <a:endParaRPr/>
          </a:p>
        </p:txBody>
      </p:sp>
      <p:sp>
        <p:nvSpPr>
          <p:cNvPr id="5135" name="Google Shape;5135;p757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STAND AMAZED IN YOUR PRESENCE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THERE IS NOTHING YOU CANNOT DO</a:t>
            </a: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STAND AMAZED IN YOUR PRESENCE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THERE IS JOY PEACE AND HOPE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136" name="Google Shape;5136;p7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2" name="Google Shape;5142;p758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THERE’S NO ONE LIKE YOU, JESUS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THERE’S NO ONE LIKE YOU, IN ALL THE EARTH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THERE’S NO ONE LIKE YOU,  JESUS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THERE’S NO ONE LIKE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143" name="Google Shape;5143;p7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9" name="Google Shape;5149;p759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DO MIGHTY THINGS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DO GLORIOUS THINGS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YOU’RE A FAITHFUL GOD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AWESOME IS YOUR NAME</a:t>
            </a:r>
            <a:endParaRPr/>
          </a:p>
        </p:txBody>
      </p:sp>
      <p:sp>
        <p:nvSpPr>
          <p:cNvPr id="5150" name="Google Shape;5150;p7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6" name="Google Shape;5156;p760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 KNOW WHO I AM</a:t>
            </a:r>
            <a:endParaRPr/>
          </a:p>
        </p:txBody>
      </p:sp>
      <p:sp>
        <p:nvSpPr>
          <p:cNvPr id="5157" name="Google Shape;5157;p760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WE ARE A CHOSEN GENERATION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CALLED FORTH TO SHOW HIS EXCELLENCE</a:t>
            </a: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ALL I REQUIRE FOR LIFE GOD HAS GIVEN ME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I KNOW WHO I AM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158" name="Google Shape;5158;p7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4" name="Google Shape;5164;p761"/>
          <p:cNvSpPr txBox="1">
            <a:spLocks noGrp="1"/>
          </p:cNvSpPr>
          <p:nvPr>
            <p:ph type="body" idx="1"/>
          </p:nvPr>
        </p:nvSpPr>
        <p:spPr>
          <a:xfrm>
            <a:off x="666191" y="1464627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KNOW WHO GOD SAYS I AM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WHAT HE SAYS I AM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WHERE HE SAYS AM AT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KNOW WHO I AM</a:t>
            </a:r>
            <a:endParaRPr/>
          </a:p>
        </p:txBody>
      </p:sp>
      <p:sp>
        <p:nvSpPr>
          <p:cNvPr id="5165" name="Google Shape;5165;p7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1" name="Google Shape;5171;p76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I’M WALKING IN POWER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I’M WALKING IN MIRACLES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LIVE A LIFE OF FAVOR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CAUSE I KNOW WHO I AM</a:t>
            </a:r>
            <a:endParaRPr/>
          </a:p>
        </p:txBody>
      </p:sp>
      <p:sp>
        <p:nvSpPr>
          <p:cNvPr id="5172" name="Google Shape;5172;p7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8" name="Google Shape;5178;p76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OHH OH OH, OH OH OH</a:t>
            </a: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KNOW WHO I AM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[REPEAT]</a:t>
            </a:r>
            <a:br>
              <a:rPr lang="en-US" sz="4400" b="1">
                <a:solidFill>
                  <a:schemeClr val="dk1"/>
                </a:solidFill>
              </a:rPr>
            </a:b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179" name="Google Shape;5179;p7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7"/>
          <p:cNvSpPr txBox="1">
            <a:spLocks noGrp="1"/>
          </p:cNvSpPr>
          <p:nvPr>
            <p:ph type="body" idx="1"/>
          </p:nvPr>
        </p:nvSpPr>
        <p:spPr>
          <a:xfrm>
            <a:off x="314036" y="1524000"/>
            <a:ext cx="11240655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MASIKIO NIMESIKIA MATENDO YAKO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NDIO MAANA NIMETAMBUA YAKWAMBA NILIUMBWA NIKUABUDU WEEEE!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MUNGU WA MILEEEEELE</a:t>
            </a:r>
            <a:endParaRPr/>
          </a:p>
        </p:txBody>
      </p:sp>
    </p:spTree>
  </p:cSld>
  <p:clrMapOvr>
    <a:masterClrMapping/>
  </p:clrMapOvr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5" name="Google Shape;5185;p764"/>
          <p:cNvSpPr txBox="1">
            <a:spLocks noGrp="1"/>
          </p:cNvSpPr>
          <p:nvPr>
            <p:ph type="body" idx="1"/>
          </p:nvPr>
        </p:nvSpPr>
        <p:spPr>
          <a:xfrm>
            <a:off x="564592" y="1464627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I’M WALKING IN POWER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I’M WALKING IN MIRACLES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LIVE A LIFE OF FAVOR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CAUSE I KNOW WHO I AM</a:t>
            </a:r>
            <a:endParaRPr/>
          </a:p>
        </p:txBody>
      </p:sp>
      <p:sp>
        <p:nvSpPr>
          <p:cNvPr id="5186" name="Google Shape;5186;p7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2" name="Google Shape;5192;p765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TAKE A LOOK AT ME I’M A WONDER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IT DOESN’T MATTER WHAT YOU SEE NOW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CAN YOU SEE HIS GLORY 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‘CAUSE I KNOW WHO I AM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br>
              <a:rPr lang="en-US" sz="4400" b="1" dirty="0">
                <a:solidFill>
                  <a:schemeClr val="dk1"/>
                </a:solidFill>
              </a:rPr>
            </a:br>
            <a:endParaRPr sz="4400" b="1" dirty="0">
              <a:solidFill>
                <a:schemeClr val="dk1"/>
              </a:solidFill>
            </a:endParaRPr>
          </a:p>
        </p:txBody>
      </p:sp>
      <p:sp>
        <p:nvSpPr>
          <p:cNvPr id="5193" name="Google Shape;5193;p7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9" name="Google Shape;5199;p76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OHH OH OH, OH OH OH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 KNOW WHO I AM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[REPEAT]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200" name="Google Shape;5200;p7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6" name="Google Shape;5206;p767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 dirty="0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SIYABONGA JESU</a:t>
            </a:r>
            <a:endParaRPr dirty="0"/>
          </a:p>
        </p:txBody>
      </p:sp>
      <p:sp>
        <p:nvSpPr>
          <p:cNvPr id="5207" name="Google Shape;5207;p767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WAHAMBA NATHI </a:t>
            </a:r>
            <a:endParaRPr sz="6000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OH WAHAMBA NATHI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OH WAHAMBA NATHI </a:t>
            </a:r>
            <a:endParaRPr sz="6000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SIYABONGA</a:t>
            </a: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5208" name="Google Shape;5208;p7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4" name="Google Shape;5214;p768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SIYABONGA JESU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SIYABONGA NGONYAMA YEZULU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SIYABONGA JESU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SIYABONGA</a:t>
            </a:r>
            <a:endParaRPr sz="6000" dirty="0"/>
          </a:p>
        </p:txBody>
      </p:sp>
      <p:sp>
        <p:nvSpPr>
          <p:cNvPr id="5215" name="Google Shape;5215;p7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1" name="Google Shape;5221;p769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WAKHAMBA NATHI,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OH WAKHAMBA NATHI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OH WAKHAMBA NATHI,</a:t>
            </a: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SIYATHOKOZA </a:t>
            </a:r>
            <a:endParaRPr sz="6000" dirty="0"/>
          </a:p>
        </p:txBody>
      </p:sp>
      <p:sp>
        <p:nvSpPr>
          <p:cNvPr id="5222" name="Google Shape;5222;p7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8" name="Google Shape;5228;p770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SIYATHOKOZA JESU,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SIYATHOKOZA KAKARAMBA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SIYATHOKOZA JESU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SIYATHOKOZA</a:t>
            </a:r>
            <a:endParaRPr sz="6000" dirty="0"/>
          </a:p>
        </p:txBody>
      </p:sp>
      <p:sp>
        <p:nvSpPr>
          <p:cNvPr id="5229" name="Google Shape;5229;p7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5" name="Google Shape;5235;p771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WAENDA NASI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OH WAENDA NASI</a:t>
            </a: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OH WAENDA NASI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 NI ASANTE YESU</a:t>
            </a:r>
            <a:endParaRPr sz="6000" dirty="0"/>
          </a:p>
        </p:txBody>
      </p:sp>
      <p:sp>
        <p:nvSpPr>
          <p:cNvPr id="5236" name="Google Shape;5236;p7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2" name="Google Shape;5242;p77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NI ASANTE YESU </a:t>
            </a:r>
          </a:p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NI ASANTE SIMBA WA YUDA</a:t>
            </a:r>
          </a:p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NI ASANTE YESU</a:t>
            </a:r>
            <a:endParaRPr lang="en-US" sz="6000" dirty="0"/>
          </a:p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NI ASANTE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5243" name="Google Shape;5243;p7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9" name="Google Shape;5249;p77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WA TSAMAYA LE RONA,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OH WA TSAMAYA LE RONA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OH WA TSAMAYA LE RONA,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RE A BOKA</a:t>
            </a:r>
            <a:endParaRPr sz="6000" dirty="0"/>
          </a:p>
        </p:txBody>
      </p:sp>
      <p:sp>
        <p:nvSpPr>
          <p:cNvPr id="5250" name="Google Shape;5250;p7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ULINIUMBA NIKUABUDU (ULINIUMBA NIKUABUDU)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KWA AJILI YAKO MIMI NAISHI (ULINIUMBA NIKUABUDU)</a:t>
            </a:r>
            <a:endParaRPr dirty="0"/>
          </a:p>
        </p:txBody>
      </p:sp>
    </p:spTree>
  </p:cSld>
  <p:clrMapOvr>
    <a:masterClrMapping/>
  </p:clrMapOvr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6" name="Google Shape;5256;p77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RE A BOKA JESU,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RE A BOKA TLATLAMATHJOLO,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RE A BOKA JESU,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RE YA BOKA</a:t>
            </a:r>
            <a:endParaRPr sz="6000" dirty="0"/>
          </a:p>
        </p:txBody>
      </p:sp>
      <p:sp>
        <p:nvSpPr>
          <p:cNvPr id="5257" name="Google Shape;5257;p7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3" name="Google Shape;5263;p775"/>
          <p:cNvSpPr txBox="1">
            <a:spLocks noGrp="1"/>
          </p:cNvSpPr>
          <p:nvPr>
            <p:ph type="body" idx="1"/>
          </p:nvPr>
        </p:nvSpPr>
        <p:spPr>
          <a:xfrm>
            <a:off x="0" y="1522730"/>
            <a:ext cx="121920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LEHA NKA TSAMAYA KGOHLONG YA MORITI WA LEFU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JESU HOBANE O NA LE NNA WATSAMA YANDE RUNA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RE A BOKA</a:t>
            </a:r>
            <a:br>
              <a:rPr lang="en-US" sz="5400" b="1" dirty="0">
                <a:solidFill>
                  <a:schemeClr val="dk1"/>
                </a:solidFill>
              </a:rPr>
            </a:br>
            <a:endParaRPr sz="5400" b="1" dirty="0">
              <a:solidFill>
                <a:schemeClr val="dk1"/>
              </a:solidFill>
            </a:endParaRPr>
          </a:p>
        </p:txBody>
      </p:sp>
      <p:sp>
        <p:nvSpPr>
          <p:cNvPr id="5264" name="Google Shape;5264;p7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0" name="Google Shape;5270;p77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RIYA WAKABATATA WABAFUMA 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JEHOVA HOBANE O NA LE NNA</a:t>
            </a:r>
            <a:br>
              <a:rPr lang="en-US" sz="5400" b="1" dirty="0">
                <a:solidFill>
                  <a:schemeClr val="dk1"/>
                </a:solidFill>
              </a:rPr>
            </a:br>
            <a:r>
              <a:rPr lang="en-US" sz="5400" b="1" dirty="0">
                <a:solidFill>
                  <a:schemeClr val="dk1"/>
                </a:solidFill>
              </a:rPr>
              <a:t>OH WATSAMA YANDE RUNA </a:t>
            </a:r>
            <a:endParaRPr sz="6000"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5400" b="1" dirty="0">
                <a:solidFill>
                  <a:schemeClr val="dk1"/>
                </a:solidFill>
              </a:rPr>
              <a:t>RE A BOKA</a:t>
            </a:r>
            <a:endParaRPr sz="6000" dirty="0"/>
          </a:p>
        </p:txBody>
      </p:sp>
      <p:sp>
        <p:nvSpPr>
          <p:cNvPr id="5271" name="Google Shape;5271;p7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7" name="Google Shape;5277;p777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 HAVE DECIDED TO FOLLOW JESUS</a:t>
            </a:r>
            <a:endParaRPr/>
          </a:p>
        </p:txBody>
      </p:sp>
      <p:sp>
        <p:nvSpPr>
          <p:cNvPr id="5278" name="Google Shape;5278;p777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I HAVE DECIDED TO FOLLOW JESUS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I HAVE DECIDED TO FOLLOW JESUS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I HAVE DECIDED TO FOLLOW JESUS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>
                <a:solidFill>
                  <a:schemeClr val="dk1"/>
                </a:solidFill>
              </a:rPr>
              <a:t>NO TURNING BACK NO TURNING BACK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endParaRPr sz="4800" b="1">
              <a:solidFill>
                <a:schemeClr val="dk1"/>
              </a:solidFill>
            </a:endParaRPr>
          </a:p>
        </p:txBody>
      </p:sp>
      <p:sp>
        <p:nvSpPr>
          <p:cNvPr id="5279" name="Google Shape;5279;p7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5" name="Google Shape;5285;p778"/>
          <p:cNvSpPr txBox="1">
            <a:spLocks noGrp="1"/>
          </p:cNvSpPr>
          <p:nvPr>
            <p:ph type="body" idx="1"/>
          </p:nvPr>
        </p:nvSpPr>
        <p:spPr>
          <a:xfrm>
            <a:off x="193964" y="1522730"/>
            <a:ext cx="1156392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THOUGH I MAY WONDER I WILL STILL FOLLOW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THOUGH I MAY WONDER I WILL STILL FOLLOW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THOUGH I MAY WONDER I WILL STILL FOLLOW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NO TURNING BACK NO TURNING BACK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286" name="Google Shape;5286;p7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2" name="Google Shape;5292;p779"/>
          <p:cNvSpPr txBox="1">
            <a:spLocks noGrp="1"/>
          </p:cNvSpPr>
          <p:nvPr>
            <p:ph type="body" idx="1"/>
          </p:nvPr>
        </p:nvSpPr>
        <p:spPr>
          <a:xfrm>
            <a:off x="175491" y="1522730"/>
            <a:ext cx="1177636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 WORLD BEHIND ME THE CROSS BEFORE 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 WORLD BEHIND ME THE CROSS BEFORE 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 WORLD BEHIND ME THE CROSS BEFORE ME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NO TURNING BACK NO TURNING BACK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293" name="Google Shape;5293;p7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9" name="Google Shape;5299;p780"/>
          <p:cNvSpPr txBox="1">
            <a:spLocks noGrp="1"/>
          </p:cNvSpPr>
          <p:nvPr>
            <p:ph type="body" idx="1"/>
          </p:nvPr>
        </p:nvSpPr>
        <p:spPr>
          <a:xfrm>
            <a:off x="0" y="1522730"/>
            <a:ext cx="12081164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THOUGH NONE GO WITH ME STILL I WILL FOLLOW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THOUGH NONE GO WITH ME STILL I WILL FOLLOW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THOUGH NONE GO WITH ME STILL I WILL FOLLOW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NO TURNING BACK NO TURNING BACK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300" name="Google Shape;5300;p7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6" name="Google Shape;5306;p781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I OFFER MY LIFE</a:t>
            </a:r>
            <a:endParaRPr/>
          </a:p>
        </p:txBody>
      </p:sp>
      <p:sp>
        <p:nvSpPr>
          <p:cNvPr id="5307" name="Google Shape;5307;p781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LORD I OFFER MY LIFE TO YOU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EVERYTHING I’VE BEEN THROUGH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USE IT FOR YOUR GLORY</a:t>
            </a:r>
            <a:endParaRPr dirty="0"/>
          </a:p>
        </p:txBody>
      </p:sp>
      <p:sp>
        <p:nvSpPr>
          <p:cNvPr id="5308" name="Google Shape;5308;p7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4" name="Google Shape;5314;p78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LORD I OFFER MY DAYS TO YOU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LIFTING MY PRAISE TO YOU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AS A LIVING SACRIFICE 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LORD I OFFER YOU MY LIFE</a:t>
            </a:r>
            <a:endParaRPr dirty="0"/>
          </a:p>
        </p:txBody>
      </p:sp>
      <p:sp>
        <p:nvSpPr>
          <p:cNvPr id="5315" name="Google Shape;5315;p7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1" name="Google Shape;5321;p78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THINGS IN THE PAST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THINGS YET UNSEEN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WISHES AND DREAMS THAT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ARE YET TO COME TRUE</a:t>
            </a:r>
            <a:endParaRPr/>
          </a:p>
        </p:txBody>
      </p:sp>
      <p:sp>
        <p:nvSpPr>
          <p:cNvPr id="5322" name="Google Shape;5322;p7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UMENIPA SAUTI NIKUIMBIE (ULINIUMBA NIKUABUDU)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HATA WATU WOTE WANAJUA (ULINIUMBA NIKUABUDU) (ULINIUMBA NIKUABUDU)</a:t>
            </a:r>
            <a:endParaRPr/>
          </a:p>
        </p:txBody>
      </p:sp>
    </p:spTree>
  </p:cSld>
  <p:clrMapOvr>
    <a:masterClrMapping/>
  </p:clrMapOvr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8" name="Google Shape;5328;p78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ALL OF MY HOPE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ALL OF MY PLANS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MY HEART AND MY HANDS ARE LIFTED TO YOU</a:t>
            </a:r>
            <a:endParaRPr/>
          </a:p>
        </p:txBody>
      </p:sp>
      <p:sp>
        <p:nvSpPr>
          <p:cNvPr id="5329" name="Google Shape;5329;p7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" name="Google Shape;5335;p785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LORD I OFFER MY LIFE TO YOU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EVERYTHING I’VE BEEN THROUGH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USE IT FOR YOUR GLORY</a:t>
            </a:r>
            <a:endParaRPr dirty="0"/>
          </a:p>
        </p:txBody>
      </p:sp>
      <p:sp>
        <p:nvSpPr>
          <p:cNvPr id="5336" name="Google Shape;5336;p7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2" name="Google Shape;5342;p78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LORD I OFFER MY DAYS TO YOU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LIFTING MY PRAISE TO YOU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AS A LIVING SACRIFICE 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LORD I OFFER YOU MY LIFE</a:t>
            </a:r>
            <a:endParaRPr dirty="0"/>
          </a:p>
        </p:txBody>
      </p:sp>
      <p:sp>
        <p:nvSpPr>
          <p:cNvPr id="5343" name="Google Shape;5343;p7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9" name="Google Shape;5349;p787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BRING ME BACK</a:t>
            </a:r>
            <a:endParaRPr/>
          </a:p>
        </p:txBody>
      </p:sp>
      <p:sp>
        <p:nvSpPr>
          <p:cNvPr id="5350" name="Google Shape;5350;p787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WHERE I BELONG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 IS AT YOUR FEET PRAISING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WHERE I BELONG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IS AT YOUR FEET TOUCHING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351" name="Google Shape;5351;p7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7" name="Google Shape;5357;p788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I NEED ONLY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POUR OUT YOUR LIFE ON ME AGAIN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358" name="Google Shape;5358;p7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4" name="Google Shape;5364;p789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BRING ME BACK TO THE PLACE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WHERE I LOVE THE CROSS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BRING ME BACK TO THE PLACE WHERE AM ON MY KNEES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365" name="Google Shape;5365;p7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1" name="Google Shape;5371;p790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BRING ME BACK TO AN UNDIVIDED HEART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JESUS, BRING ME BACK TO YOU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372" name="Google Shape;5372;p7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8" name="Google Shape;5378;p791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(BRING ME BACK, BRING ME BACK </a:t>
            </a: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BRING ME BACK TO YOU) X4</a:t>
            </a:r>
            <a:endParaRPr sz="4400" b="1">
              <a:solidFill>
                <a:schemeClr val="dk1"/>
              </a:solidFill>
            </a:endParaRPr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379" name="Google Shape;5379;p7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5" name="Google Shape;5385;p792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HUYU YESU </a:t>
            </a:r>
            <a:endParaRPr/>
          </a:p>
        </p:txBody>
      </p:sp>
      <p:sp>
        <p:nvSpPr>
          <p:cNvPr id="5386" name="Google Shape;5386;p792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977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HUYU YESU SI SANAMU,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SI MWANADAMU ADANGANYE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AHADI ZAKE ZOTE KWELI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Font typeface="Calibri"/>
              <a:buNone/>
            </a:pPr>
            <a:r>
              <a:rPr lang="en-US" sz="5400" b="1"/>
              <a:t>NA AMINA NIMEMUONA</a:t>
            </a:r>
            <a:endParaRPr/>
          </a:p>
        </p:txBody>
      </p:sp>
      <p:sp>
        <p:nvSpPr>
          <p:cNvPr id="5387" name="Google Shape;5387;p7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3" name="Google Shape;5393;p793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37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NA AKISEMA NDIO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HAKUNA WA KUMPINGA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AKIKUBARIKI,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HAKUNA WAKUNYANG'ANYA</a:t>
            </a:r>
            <a:endParaRPr/>
          </a:p>
        </p:txBody>
      </p:sp>
      <p:sp>
        <p:nvSpPr>
          <p:cNvPr id="5394" name="Google Shape;5394;p7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HE HAS MADE ME GLAD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HE HAS MADE ME GLAD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I WILL REJOICE FOR HE HAS MADE ME GLAD</a:t>
            </a:r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80"/>
          <p:cNvSpPr txBox="1">
            <a:spLocks noGrp="1"/>
          </p:cNvSpPr>
          <p:nvPr>
            <p:ph type="body" idx="1"/>
          </p:nvPr>
        </p:nvSpPr>
        <p:spPr>
          <a:xfrm>
            <a:off x="895927" y="1524000"/>
            <a:ext cx="10695709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NINASEMA ULINIUMBA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(ULINIUMBA NIKUABUDU)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WEWE NI NURU YA MAISHA YANGU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(ULINIUMBA NIKUABUDU)</a:t>
            </a:r>
            <a:endParaRPr/>
          </a:p>
        </p:txBody>
      </p:sp>
    </p:spTree>
  </p:cSld>
  <p:clrMapOvr>
    <a:masterClrMapping/>
  </p:clrMapOvr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0" name="Google Shape;5400;p794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37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AKIKUAHIDI,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KWA WAKATI ATIMIZA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ANAVYOKUITA ,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NDIVYO ULIVYO</a:t>
            </a:r>
            <a:endParaRPr/>
          </a:p>
        </p:txBody>
      </p:sp>
      <p:sp>
        <p:nvSpPr>
          <p:cNvPr id="5401" name="Google Shape;5401;p7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7" name="Google Shape;5407;p795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37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HUYU YESU, HUYU YESU,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SI HADITHI MWAMBIE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HUYU YESU, HUYU YESU,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SI HADITHI MWAMBIE</a:t>
            </a:r>
            <a:endParaRPr/>
          </a:p>
        </p:txBody>
      </p:sp>
      <p:sp>
        <p:nvSpPr>
          <p:cNvPr id="5408" name="Google Shape;5408;p7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4" name="Google Shape;5414;p796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37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UNATANGAZIWA NINI, UMETABIRIWA NINI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MAISHANI MWAKO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MWAMBIE</a:t>
            </a:r>
            <a:endParaRPr/>
          </a:p>
        </p:txBody>
      </p:sp>
      <p:sp>
        <p:nvSpPr>
          <p:cNvPr id="5415" name="Google Shape;5415;p7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1" name="Google Shape;5421;p797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128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UNAUMIZWA NA NINI,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JE UNAHOFU GANI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MAISHANI MWAKO,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MWAMBIE</a:t>
            </a:r>
            <a:endParaRPr/>
          </a:p>
        </p:txBody>
      </p:sp>
      <p:sp>
        <p:nvSpPr>
          <p:cNvPr id="5422" name="Google Shape;5422;p7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8" name="Google Shape;5428;p798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37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NA AKISEMA NDIO,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HAKUNA WA KUMPINGA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AKIKUBARIKI,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HAKUNA WAKUNYANG'ANYA</a:t>
            </a:r>
            <a:endParaRPr/>
          </a:p>
        </p:txBody>
      </p:sp>
      <p:sp>
        <p:nvSpPr>
          <p:cNvPr id="5429" name="Google Shape;5429;p7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5" name="Google Shape;5435;p799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37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AKIKUAHIDI,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KWA WAKATI ATIMIZA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ANAVYOKUITA,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NDIVYO ULIVYO</a:t>
            </a:r>
            <a:endParaRPr/>
          </a:p>
        </p:txBody>
      </p:sp>
      <p:sp>
        <p:nvSpPr>
          <p:cNvPr id="5436" name="Google Shape;5436;p7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2" name="Google Shape;5442;p800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37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HUYU YESU, HUYU YESU,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 SI HADITHI MWAMBIE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HUYU YESU, HUYU YESU,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SI HADITHI MWAMBIE</a:t>
            </a:r>
            <a:endParaRPr/>
          </a:p>
        </p:txBody>
      </p:sp>
      <p:sp>
        <p:nvSpPr>
          <p:cNvPr id="5443" name="Google Shape;5443;p8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9" name="Google Shape;5449;p801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GOD IS HERE</a:t>
            </a:r>
            <a:endParaRPr/>
          </a:p>
        </p:txBody>
      </p:sp>
      <p:sp>
        <p:nvSpPr>
          <p:cNvPr id="5450" name="Google Shape;5450;p801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977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 dirty="0">
                <a:solidFill>
                  <a:schemeClr val="dk1"/>
                </a:solidFill>
              </a:rPr>
              <a:t>GOD IS HERE X2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 dirty="0">
                <a:solidFill>
                  <a:schemeClr val="dk1"/>
                </a:solidFill>
              </a:rPr>
              <a:t>ALMIGHTY GOD IS HERE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 dirty="0">
                <a:solidFill>
                  <a:schemeClr val="dk1"/>
                </a:solidFill>
              </a:rPr>
              <a:t>BOW DOWN BEFORE HIM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 dirty="0">
                <a:solidFill>
                  <a:schemeClr val="dk1"/>
                </a:solidFill>
              </a:rPr>
              <a:t> IN REVERENCE AND FEAR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 dirty="0">
                <a:solidFill>
                  <a:schemeClr val="dk1"/>
                </a:solidFill>
              </a:rPr>
              <a:t>GOD IS HERE X2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rPr lang="en-US" sz="4800" b="1" dirty="0">
                <a:solidFill>
                  <a:schemeClr val="dk1"/>
                </a:solidFill>
              </a:rPr>
              <a:t>ALMIGHTY GOD IS HERE X2</a:t>
            </a:r>
            <a:endParaRPr dirty="0"/>
          </a:p>
        </p:txBody>
      </p:sp>
      <p:sp>
        <p:nvSpPr>
          <p:cNvPr id="5451" name="Google Shape;5451;p8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7" name="Google Shape;5457;p802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THIS IS MY BODY</a:t>
            </a:r>
            <a:endParaRPr/>
          </a:p>
        </p:txBody>
      </p:sp>
      <p:sp>
        <p:nvSpPr>
          <p:cNvPr id="5458" name="Google Shape;5458;p802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37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THIS IS MY BODY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BROKEN FOR YOU</a:t>
            </a:r>
            <a:br>
              <a:rPr lang="en-US" b="1"/>
            </a:br>
            <a:r>
              <a:rPr lang="en-US" b="1"/>
              <a:t>AND AS YOU TAKE IT 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REMEMBER ME</a:t>
            </a:r>
            <a:endParaRPr/>
          </a:p>
        </p:txBody>
      </p:sp>
      <p:sp>
        <p:nvSpPr>
          <p:cNvPr id="5459" name="Google Shape;5459;p8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5" name="Google Shape;5465;p803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437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THIS IS MY BLOOD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POURED OUT FOR YOU</a:t>
            </a:r>
            <a:br>
              <a:rPr lang="en-US" b="1"/>
            </a:br>
            <a:r>
              <a:rPr lang="en-US" b="1"/>
              <a:t>AND AS YOU TAKE</a:t>
            </a:r>
            <a:endParaRPr/>
          </a:p>
          <a:p>
            <a:pPr marL="0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IT REMEMBER ME</a:t>
            </a:r>
            <a:endParaRPr/>
          </a:p>
        </p:txBody>
      </p:sp>
      <p:sp>
        <p:nvSpPr>
          <p:cNvPr id="5466" name="Google Shape;5466;p8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81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WEWE NI MWAMBA WA IMANI YANGU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(ULINIUMBA NIKUABUDU)</a:t>
            </a:r>
            <a:endParaRPr/>
          </a:p>
        </p:txBody>
      </p:sp>
    </p:spTree>
  </p:cSld>
  <p:clrMapOvr>
    <a:masterClrMapping/>
  </p:clrMapOvr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2" name="Google Shape;5472;p804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ALL HONOR</a:t>
            </a:r>
            <a:endParaRPr/>
          </a:p>
        </p:txBody>
      </p:sp>
      <p:sp>
        <p:nvSpPr>
          <p:cNvPr id="5473" name="Google Shape;5473;p804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ALL HONOR, ALL GLORY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ALL POWER TO YOU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ALL HONOR, ALL GLORY,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ALL POWER TO YOU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</p:txBody>
      </p:sp>
      <p:sp>
        <p:nvSpPr>
          <p:cNvPr id="5474" name="Google Shape;5474;p8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0" name="Google Shape;5480;p805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HOLY FATHER, WE WORSHIP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PRECIOUS JESUS, OUR SAVIOUR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(HOLY SPIRIT, WE WAIT ON YOU)X3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FOR FIRE…………………FOR FIRE</a:t>
            </a:r>
            <a:endParaRPr/>
          </a:p>
        </p:txBody>
      </p:sp>
      <p:sp>
        <p:nvSpPr>
          <p:cNvPr id="5481" name="Google Shape;5481;p8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7" name="Google Shape;5487;p80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 HESHIMA, UTUKUFU, 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NGUVU ZOTE KWAKO WEWE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HESHIMA,UTUKUFU,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NGUVU ZOTE KWAKO WEWE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</p:txBody>
      </p:sp>
      <p:sp>
        <p:nvSpPr>
          <p:cNvPr id="5488" name="Google Shape;5488;p8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4" name="Google Shape;5494;p807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 HESHIMA, UTUKUFU, 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NGUVU ZOTE KWAKO WEWE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HESHIMA,UTUKUFU,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NGUVU ZOTE KWAKO WEWE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</p:txBody>
      </p:sp>
      <p:sp>
        <p:nvSpPr>
          <p:cNvPr id="5495" name="Google Shape;5495;p8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1" name="Google Shape;5501;p808"/>
          <p:cNvSpPr txBox="1">
            <a:spLocks noGrp="1"/>
          </p:cNvSpPr>
          <p:nvPr>
            <p:ph type="body" idx="1"/>
          </p:nvPr>
        </p:nvSpPr>
        <p:spPr>
          <a:xfrm>
            <a:off x="506095" y="1522731"/>
            <a:ext cx="10407650" cy="444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BABA WETU, TWAKUABUDU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 BWANA YESU, MWOKOZI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 EWE ROHO, TWAKUNGOJEA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 EWE ROHO, TWAKUNGOJEA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UTUJAZE……………….UTUJAZE</a:t>
            </a:r>
            <a:endParaRPr/>
          </a:p>
        </p:txBody>
      </p:sp>
      <p:sp>
        <p:nvSpPr>
          <p:cNvPr id="5502" name="Google Shape;5502;p8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8" name="Google Shape;5508;p809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WEWE NDIWE BWANA</a:t>
            </a:r>
            <a:endParaRPr/>
          </a:p>
        </p:txBody>
      </p:sp>
      <p:sp>
        <p:nvSpPr>
          <p:cNvPr id="5509" name="Google Shape;5509;p809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WEWE NDIWE BWANA,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ALPHA NA OMEGA,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MAISHA YANGU NAKUTOLEA WE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510" name="Google Shape;5510;p8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6" name="Google Shape;5516;p810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WEWE NDIWE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 BWANA WA MABWANA,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VYUUMBE VYOTE VYAKUINAMIA</a:t>
            </a:r>
            <a:endParaRPr/>
          </a:p>
        </p:txBody>
      </p:sp>
      <p:sp>
        <p:nvSpPr>
          <p:cNvPr id="5517" name="Google Shape;5517;p8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3" name="Google Shape;5523;p811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YUHAI JEHOVAH</a:t>
            </a:r>
            <a:endParaRPr/>
          </a:p>
        </p:txBody>
      </p:sp>
      <p:sp>
        <p:nvSpPr>
          <p:cNvPr id="5524" name="Google Shape;5524;p811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YUHAI JEHOVA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YUHAI MILELE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MATAIFA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TUMSIFU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YESU YUHAI</a:t>
            </a:r>
            <a:endParaRPr/>
          </a:p>
        </p:txBody>
      </p:sp>
      <p:sp>
        <p:nvSpPr>
          <p:cNvPr id="5525" name="Google Shape;5525;p8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1" name="Google Shape;5531;p81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ALIVE IS JEHOVAH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FOREVER HE IS ALIVE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ALL NATIONS PRAISE HIM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HALLELUYAH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JESUS IS ALIVE</a:t>
            </a:r>
            <a:endParaRPr/>
          </a:p>
        </p:txBody>
      </p:sp>
      <p:sp>
        <p:nvSpPr>
          <p:cNvPr id="5532" name="Google Shape;5532;p8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8" name="Google Shape;5538;p81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E MUOYO JEHOVAH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E MUOYO O MINDI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NDURIRI CIOTHE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CIMUGOCE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JESU E MUOYO</a:t>
            </a:r>
            <a:endParaRPr/>
          </a:p>
        </p:txBody>
      </p:sp>
      <p:sp>
        <p:nvSpPr>
          <p:cNvPr id="5539" name="Google Shape;5539;p8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82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HALLELUYA! YESU MATAIFA YOTE YA DUNIA NJOO TUMWIMBIE BWANA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MAANA FADHILI ZAKE NI ZA MILELE</a:t>
            </a:r>
            <a:endParaRPr/>
          </a:p>
        </p:txBody>
      </p:sp>
    </p:spTree>
  </p:cSld>
  <p:clrMapOvr>
    <a:masterClrMapping/>
  </p:clrMapOvr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KATIKATI YA MIUNGU </a:t>
            </a:r>
          </a:p>
        </p:txBody>
      </p:sp>
      <p:sp>
        <p:nvSpPr>
          <p:cNvPr id="5546" name="Google Shape;5546;p814"/>
          <p:cNvSpPr txBox="1">
            <a:spLocks noGrp="1"/>
          </p:cNvSpPr>
          <p:nvPr>
            <p:ph type="ftr" idx="1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  <p:sp>
        <p:nvSpPr>
          <p:cNvPr id="5545" name="Google Shape;5545;p814"/>
          <p:cNvSpPr txBox="1">
            <a:spLocks noGrp="1"/>
          </p:cNvSpPr>
          <p:nvPr>
            <p:ph type="body" idx="4294967295"/>
          </p:nvPr>
        </p:nvSpPr>
        <p:spPr>
          <a:xfrm>
            <a:off x="1097280" y="1615178"/>
            <a:ext cx="1040765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 dirty="0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KATIKATI YA MIUNGU 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HAKUNA MUNGU KAMA WEWE 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MUNGU KAMA WEWE</a:t>
            </a:r>
            <a:endParaRPr dirty="0"/>
          </a:p>
        </p:txBody>
      </p:sp>
    </p:spTree>
  </p:cSld>
  <p:clrMapOvr>
    <a:masterClrMapping/>
  </p:clrMapOvr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2" name="Google Shape;5552;p815"/>
          <p:cNvSpPr txBox="1">
            <a:spLocks noGrp="1"/>
          </p:cNvSpPr>
          <p:nvPr>
            <p:ph type="title"/>
          </p:nvPr>
        </p:nvSpPr>
        <p:spPr>
          <a:xfrm>
            <a:off x="1207136" y="553720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E MUOYO JESU E MUOYO</a:t>
            </a:r>
            <a:endParaRPr/>
          </a:p>
        </p:txBody>
      </p:sp>
      <p:sp>
        <p:nvSpPr>
          <p:cNvPr id="5553" name="Google Shape;5553;p815"/>
          <p:cNvSpPr txBox="1">
            <a:spLocks noGrp="1"/>
          </p:cNvSpPr>
          <p:nvPr>
            <p:ph type="body" idx="1"/>
          </p:nvPr>
        </p:nvSpPr>
        <p:spPr>
          <a:xfrm>
            <a:off x="849631" y="1543051"/>
            <a:ext cx="9863455" cy="3908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E MUOYO JESU E MUOYO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E MUOYO JESU E MUOYO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E MUOYO JESU E MUOYO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NIKIO NDIRAINA NI TONDU E MUOYO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554" name="Google Shape;5554;p8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0" name="Google Shape;5560;p81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ATONYAGA THIINIE WA ATHURI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AGACUCA UTHURI UGATHIRA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MUTHURI AKARUGIRA JESU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NIKIO NDIRAINA NI TONDU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E MUOYO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561" name="Google Shape;5561;p8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7" name="Google Shape;5567;p817"/>
          <p:cNvSpPr txBox="1">
            <a:spLocks noGrp="1"/>
          </p:cNvSpPr>
          <p:nvPr>
            <p:ph type="title"/>
          </p:nvPr>
        </p:nvSpPr>
        <p:spPr>
          <a:xfrm>
            <a:off x="1207136" y="109855"/>
            <a:ext cx="10296525" cy="932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NDIINAGIRA NGAI WAKWA</a:t>
            </a:r>
            <a:endParaRPr/>
          </a:p>
        </p:txBody>
      </p:sp>
      <p:sp>
        <p:nvSpPr>
          <p:cNvPr id="5568" name="Google Shape;5568;p817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NDI INAGIRA NGAI WAKWA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NDI INAGIRA NGAI WAKWA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NDI INAGIRA NGAI WAKWA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MATUKU MAKWA MOTHE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569" name="Google Shape;5569;p8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5" name="Google Shape;5575;p818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NDIGOCAGA NGAI WAKWA…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NDAMBARARIA NGAI WAKWA….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NGAI WAKWA NI MUNENE……</a:t>
            </a:r>
            <a:endParaRPr/>
          </a:p>
        </p:txBody>
      </p:sp>
      <p:sp>
        <p:nvSpPr>
          <p:cNvPr id="5576" name="Google Shape;5576;p81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2" name="Google Shape;5582;p819"/>
          <p:cNvSpPr txBox="1">
            <a:spLocks noGrp="1"/>
          </p:cNvSpPr>
          <p:nvPr>
            <p:ph type="title"/>
          </p:nvPr>
        </p:nvSpPr>
        <p:spPr>
          <a:xfrm>
            <a:off x="1207136" y="109855"/>
            <a:ext cx="10296525" cy="932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NGAI WA MAGEGANIA</a:t>
            </a:r>
            <a:endParaRPr/>
          </a:p>
        </p:txBody>
      </p:sp>
      <p:sp>
        <p:nvSpPr>
          <p:cNvPr id="5583" name="Google Shape;5583;p819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NGAI WAKWA NGAI WAKWA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NGAI WAKWA NI WA MAGEGANIA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WI MUTUGI WI MUTUGI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WI MUTUGI WI WA MAGEGANIA</a:t>
            </a:r>
            <a:endParaRPr/>
          </a:p>
        </p:txBody>
      </p:sp>
      <p:sp>
        <p:nvSpPr>
          <p:cNvPr id="5584" name="Google Shape;5584;p8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0" name="Google Shape;5590;p820"/>
          <p:cNvSpPr txBox="1">
            <a:spLocks noGrp="1"/>
          </p:cNvSpPr>
          <p:nvPr>
            <p:ph type="title"/>
          </p:nvPr>
        </p:nvSpPr>
        <p:spPr>
          <a:xfrm>
            <a:off x="1207136" y="439421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NGORO YAKWA NI IRAKENA</a:t>
            </a:r>
            <a:endParaRPr/>
          </a:p>
        </p:txBody>
      </p:sp>
      <p:sp>
        <p:nvSpPr>
          <p:cNvPr id="5591" name="Google Shape;5591;p820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NGORO YAKWA NI IRAKENA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NGORO YAKWA IGATUMATUMA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NGORO YAKWA IKAGWA WEGA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IKAGWA WEGA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NI TONDU WA MUHONOKIA</a:t>
            </a:r>
            <a:endParaRPr/>
          </a:p>
        </p:txBody>
      </p:sp>
      <p:sp>
        <p:nvSpPr>
          <p:cNvPr id="5592" name="Google Shape;5592;p8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8" name="Google Shape;5598;p821"/>
          <p:cNvSpPr txBox="1">
            <a:spLocks noGrp="1"/>
          </p:cNvSpPr>
          <p:nvPr>
            <p:ph type="title"/>
          </p:nvPr>
        </p:nvSpPr>
        <p:spPr>
          <a:xfrm>
            <a:off x="1207136" y="439421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NGUMO NA UGOOCI</a:t>
            </a:r>
            <a:endParaRPr/>
          </a:p>
        </p:txBody>
      </p:sp>
      <p:sp>
        <p:nvSpPr>
          <p:cNvPr id="5599" name="Google Shape;5599;p821"/>
          <p:cNvSpPr txBox="1">
            <a:spLocks noGrp="1"/>
          </p:cNvSpPr>
          <p:nvPr>
            <p:ph type="body" idx="1"/>
          </p:nvPr>
        </p:nvSpPr>
        <p:spPr>
          <a:xfrm>
            <a:off x="790575" y="1475105"/>
            <a:ext cx="10713086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JEHOVA MWATHANI KUUMA O KIAMBIRIRIA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NDURI WATIGANIRIE NDUNGATA CIAKU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NI UMAGITAGIRA NA UHOTANI MUINGI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NGUMO NA UGOOCI IROGUCOKERERA</a:t>
            </a:r>
            <a:endParaRPr/>
          </a:p>
        </p:txBody>
      </p:sp>
      <p:sp>
        <p:nvSpPr>
          <p:cNvPr id="5600" name="Google Shape;5600;p8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6" name="Google Shape;5606;p82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NGUMO NA UGOOCI IROGUCOKERERA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HINDI IRIA NDUNGATA CIAKU CIOIMAGARA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UTAMBURUKITIE MOKO IGURU RIAO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NGUMO NA UGOOCI IROGUCOKERERA</a:t>
            </a:r>
            <a:endParaRPr/>
          </a:p>
        </p:txBody>
      </p:sp>
      <p:sp>
        <p:nvSpPr>
          <p:cNvPr id="5607" name="Google Shape;5607;p8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3" name="Google Shape;5613;p82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RIU NI MENYETE URIA WI HINYA MUINGI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ETAGWO JEHOVA MUNENE WA ITA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ARIA WITONGOREIRIE MATIHOTAGWO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NGUMO NA UGOOCI IROGUCOKERERA</a:t>
            </a:r>
            <a:endParaRPr/>
          </a:p>
        </p:txBody>
      </p:sp>
      <p:sp>
        <p:nvSpPr>
          <p:cNvPr id="5614" name="Google Shape;5614;p8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3"/>
          <p:cNvSpPr txBox="1">
            <a:spLocks noGrp="1"/>
          </p:cNvSpPr>
          <p:nvPr>
            <p:ph type="body" idx="1"/>
          </p:nvPr>
        </p:nvSpPr>
        <p:spPr>
          <a:xfrm>
            <a:off x="628074" y="1524000"/>
            <a:ext cx="11046691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DAUDI ANASEMA HATA WAKATI MOYO WANGU UNAKUWA NA UOGA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NI KWAKO MUNGU NAJILETA MAANA HAKUNA ALIEKUTUMIKIA AKAPOATA HAYA </a:t>
            </a:r>
            <a:endParaRPr/>
          </a:p>
        </p:txBody>
      </p:sp>
    </p:spTree>
  </p:cSld>
  <p:clrMapOvr>
    <a:masterClrMapping/>
  </p:clrMapOvr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0" name="Google Shape;5620;p82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NGUMO NA UGOOCI IROGUCOKERERA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HINDI IRIA NDUNGATA CIAKU CIOIMAGARA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UTAMBURUKITIE MOKO IGURU RIAO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NGUMO NA UGOOCI IROGUCOKERERA</a:t>
            </a:r>
            <a:endParaRPr/>
          </a:p>
        </p:txBody>
      </p:sp>
      <p:sp>
        <p:nvSpPr>
          <p:cNvPr id="5621" name="Google Shape;5621;p82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7" name="Google Shape;5627;p825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NGUMO NA UGOCI IROGUCOKERERA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HINDI IRIA NDUNGATA CIAKU CIOIMAGARA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UTAMBURUKITIE MOKO IGURU RIAO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NGUMO NA UGOOCI IROGUCOKERERA</a:t>
            </a:r>
            <a:endParaRPr/>
          </a:p>
        </p:txBody>
      </p:sp>
      <p:sp>
        <p:nvSpPr>
          <p:cNvPr id="5628" name="Google Shape;5628;p8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4" name="Google Shape;5634;p826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NGUMO NA UGOCI IROGUCOKERERA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HINDI IRIA NDUNGATA CIAKU CIOIMAGARA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UTAMBURUKITIE MOKO IGURU RIAO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NGUMO NA UGOOCI IROGUCOKERERA</a:t>
            </a:r>
            <a:endParaRPr/>
          </a:p>
        </p:txBody>
      </p:sp>
      <p:sp>
        <p:nvSpPr>
          <p:cNvPr id="5635" name="Google Shape;5635;p8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1" name="Google Shape;5641;p827"/>
          <p:cNvSpPr txBox="1">
            <a:spLocks noGrp="1"/>
          </p:cNvSpPr>
          <p:nvPr>
            <p:ph type="title"/>
          </p:nvPr>
        </p:nvSpPr>
        <p:spPr>
          <a:xfrm>
            <a:off x="1207136" y="439421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DAY OF ELIJAH G</a:t>
            </a:r>
            <a:endParaRPr/>
          </a:p>
        </p:txBody>
      </p:sp>
      <p:sp>
        <p:nvSpPr>
          <p:cNvPr id="5642" name="Google Shape;5642;p827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THESE ARE THE DAYS OF ELIJAH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DECLARING THE WORD OF THE LORD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THESE ARE THE DAYS OF YOUR SERVANT;MOSES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RIGHTEOUSNESS BEING RESTORED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643" name="Google Shape;5643;p8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9" name="Google Shape;5649;p828"/>
          <p:cNvSpPr txBox="1">
            <a:spLocks noGrp="1"/>
          </p:cNvSpPr>
          <p:nvPr>
            <p:ph type="body" idx="1"/>
          </p:nvPr>
        </p:nvSpPr>
        <p:spPr>
          <a:xfrm>
            <a:off x="169333" y="1522730"/>
            <a:ext cx="115316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THOUGH THESE ARE THE DAYS OF GREAT TRIALS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OF FAMINE AND DARKNESS AND SWORD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STILL WE ARE THE VOICE IN THE DESERT; CRYING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“PREPARE YE THE WAY OF THE LORD” 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650" name="Google Shape;5650;p8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6" name="Google Shape;5656;p829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BEHOLD HE COMES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RIDING ON THE CLOUDS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SHINING LIKE THE SUN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AT THE TRUMPET’S CALL</a:t>
            </a:r>
            <a:endParaRPr/>
          </a:p>
        </p:txBody>
      </p:sp>
      <p:sp>
        <p:nvSpPr>
          <p:cNvPr id="5657" name="Google Shape;5657;p8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3" name="Google Shape;5663;p830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LIFT YOUR VOICE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 IT’S THE YEAR OF  JUBILEE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OUT OF ZION’S HILL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SALVATION COMES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664" name="Google Shape;5664;p8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0" name="Google Shape;5670;p831"/>
          <p:cNvSpPr txBox="1">
            <a:spLocks noGrp="1"/>
          </p:cNvSpPr>
          <p:nvPr>
            <p:ph type="body" idx="1"/>
          </p:nvPr>
        </p:nvSpPr>
        <p:spPr>
          <a:xfrm>
            <a:off x="0" y="1522730"/>
            <a:ext cx="11921067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THESE ARE THE DAYS OF EZEKIEL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 DRY BONES BECOMING AS FLESH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AND THESE ARE THE DAYS OF YOUR SERVANT; DAVID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REBUILDING THE TEMPLE OF PRAISE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671" name="Google Shape;5671;p8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7" name="Google Shape;5677;p832"/>
          <p:cNvSpPr txBox="1">
            <a:spLocks noGrp="1"/>
          </p:cNvSpPr>
          <p:nvPr>
            <p:ph type="body" idx="1"/>
          </p:nvPr>
        </p:nvSpPr>
        <p:spPr>
          <a:xfrm>
            <a:off x="0" y="1522730"/>
            <a:ext cx="1183640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AND THESE ARE THE DAYS OF THE HARVEST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THE FIELDS ARE WHITE IN YOUR WORLD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AND WE ARE THE LABORERS IN YOUR;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VINEYARD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DECLARING THE WORD OF THE LORD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678" name="Google Shape;5678;p8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4" name="Google Shape;5684;p83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BEHOLD HE COMES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RIDING ON THE CLOUDS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SHINING LIKE THE SUN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AT THE TRUMPET’S CALL</a:t>
            </a:r>
            <a:endParaRPr/>
          </a:p>
        </p:txBody>
      </p:sp>
      <p:sp>
        <p:nvSpPr>
          <p:cNvPr id="5685" name="Google Shape;5685;p8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84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HALLELUUYA YESU NI MFALME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ULINIUMBA NIKUABUDU (ULINIUMBA NIKUABUDU)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ULINIUMBA NIKUABUDU (ULINIUMBA NIKUABUDU)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1" name="Google Shape;5691;p83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LIFT YOUR VOICE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 IT’S THE YEAR OF  JUBILEE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OUT OF ZION’S HILL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SALVATION COMES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692" name="Google Shape;5692;p8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8" name="Google Shape;5698;p835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THERE IS NO GOD LIKE JEHOVAH (REPEAT)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699" name="Google Shape;5699;p8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5" name="Google Shape;5705;p836"/>
          <p:cNvSpPr txBox="1">
            <a:spLocks noGrp="1"/>
          </p:cNvSpPr>
          <p:nvPr>
            <p:ph type="title"/>
          </p:nvPr>
        </p:nvSpPr>
        <p:spPr>
          <a:xfrm>
            <a:off x="1207136" y="439421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BIND US TOGETHER D</a:t>
            </a:r>
            <a:endParaRPr/>
          </a:p>
        </p:txBody>
      </p:sp>
      <p:sp>
        <p:nvSpPr>
          <p:cNvPr id="5706" name="Google Shape;5706;p836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BIND US TOGETHER LORD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BIND US TOGETHER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WITH CORDS THAT CANNOT BE BROKEN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707" name="Google Shape;5707;p8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3" name="Google Shape;5713;p837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BIND US TOGETHER LORD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BIND US TOGETHER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BIND US TOGETHER WITH LOVE</a:t>
            </a:r>
            <a:endParaRPr/>
          </a:p>
        </p:txBody>
      </p:sp>
      <p:sp>
        <p:nvSpPr>
          <p:cNvPr id="5714" name="Google Shape;5714;p8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0" name="Google Shape;5720;p838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THERE IS ONLY ONE GOD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 THERE IS ONLY ONE KING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  THERE IS ONLY ONE BODY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THAT IS WHY WE SING</a:t>
            </a:r>
            <a:endParaRPr/>
          </a:p>
        </p:txBody>
      </p:sp>
      <p:sp>
        <p:nvSpPr>
          <p:cNvPr id="5721" name="Google Shape;5721;p8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7" name="Google Shape;5727;p839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BIND US TOGETHER LORD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BIND US TOGETHER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WITH CORDS THAT CANNOT BE BROKEN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728" name="Google Shape;5728;p8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p840"/>
          <p:cNvSpPr txBox="1">
            <a:spLocks noGrp="1"/>
          </p:cNvSpPr>
          <p:nvPr>
            <p:ph type="title"/>
          </p:nvPr>
        </p:nvSpPr>
        <p:spPr>
          <a:xfrm>
            <a:off x="1207136" y="439421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HEAR OUR PRAISES (C)</a:t>
            </a:r>
            <a:endParaRPr/>
          </a:p>
        </p:txBody>
      </p:sp>
      <p:sp>
        <p:nvSpPr>
          <p:cNvPr id="5735" name="Google Shape;5735;p840"/>
          <p:cNvSpPr txBox="1">
            <a:spLocks noGrp="1"/>
          </p:cNvSpPr>
          <p:nvPr>
            <p:ph type="body" idx="1"/>
          </p:nvPr>
        </p:nvSpPr>
        <p:spPr>
          <a:xfrm>
            <a:off x="790575" y="1475105"/>
            <a:ext cx="10713086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MAY OUR HOMES BE FILLED WITH DANCING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MAY OUR STREETS BE FILLED WITH JOY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MAY IN JUSTICE BOW TO JESUS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AS YOUR PEOPLE TURN TO PRAY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736" name="Google Shape;5736;p8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2" name="Google Shape;5742;p841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FROM THE MOUNTAIN TO THE VALLEY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HEAR OUR PRAISES RISE TO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FROM THE HEAVENS TO THE NATIONS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HEAR OUR SINGING FILL THE AIR.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743" name="Google Shape;5743;p8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9" name="Google Shape;5749;p842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MAY OUR LIGHT SHINE IN THE  DARKNESS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AS WE WALK BEFORE THE CROSS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MAY YOUR GLORY FILL THE WHOLE EARTH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AS THE WATERS O’ER THE SEA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750" name="Google Shape;5750;p8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6" name="Google Shape;5756;p843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FROM THE MOUNTAIN TO THE VALLEY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HEAR OUR PRAISES RISE TO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FROM THE HEAVENS TO THE NATIONS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HEAR OUR SINGING FILL THE AIR.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757" name="Google Shape;5757;p8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85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1065163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MATAIFA YOTE MUNISIKIE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chemeClr val="dk1"/>
                </a:solidFill>
              </a:rPr>
              <a:t>(ULINIUMBA NIKUABUDU)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PASIPO YESU MIMI SINGELIKUWEPO (ULINIUMBA NIKUABUDU)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3" name="Google Shape;5763;p844"/>
          <p:cNvSpPr txBox="1">
            <a:spLocks noGrp="1"/>
          </p:cNvSpPr>
          <p:nvPr>
            <p:ph type="body" idx="1"/>
          </p:nvPr>
        </p:nvSpPr>
        <p:spPr>
          <a:xfrm>
            <a:off x="506095" y="1522730"/>
            <a:ext cx="10407650" cy="3928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HALLELUJAH (REPEAT)</a:t>
            </a:r>
            <a:endParaRPr/>
          </a:p>
        </p:txBody>
      </p:sp>
      <p:sp>
        <p:nvSpPr>
          <p:cNvPr id="5764" name="Google Shape;5764;p8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0" name="Google Shape;5770;p845"/>
          <p:cNvSpPr txBox="1">
            <a:spLocks noGrp="1"/>
          </p:cNvSpPr>
          <p:nvPr>
            <p:ph type="title"/>
          </p:nvPr>
        </p:nvSpPr>
        <p:spPr>
          <a:xfrm>
            <a:off x="1207136" y="439421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FOREVER LOVE</a:t>
            </a:r>
            <a:endParaRPr/>
          </a:p>
        </p:txBody>
      </p:sp>
      <p:sp>
        <p:nvSpPr>
          <p:cNvPr id="5771" name="Google Shape;5771;p845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 </a:t>
            </a:r>
            <a:endParaRPr/>
          </a:p>
        </p:txBody>
      </p:sp>
      <p:sp>
        <p:nvSpPr>
          <p:cNvPr id="5772" name="Google Shape;5772;p8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8" name="Google Shape;5778;p846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FROM THE BOTTOM OF MY HEART I’LL SING TO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FROM THE DEPTHS OF WHO I AM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 I LOVE YOU</a:t>
            </a:r>
            <a:endParaRPr/>
          </a:p>
        </p:txBody>
      </p:sp>
      <p:sp>
        <p:nvSpPr>
          <p:cNvPr id="5779" name="Google Shape;5779;p8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5" name="Google Shape;5785;p847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WITH EVERYTHING INSIDE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I’LL RUN TO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CAUSE  ALL THAT I’VE BECOME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OWE TO YOU</a:t>
            </a:r>
            <a:endParaRPr/>
          </a:p>
        </p:txBody>
      </p:sp>
      <p:sp>
        <p:nvSpPr>
          <p:cNvPr id="5786" name="Google Shape;5786;p8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2" name="Google Shape;5792;p848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 </a:t>
            </a:r>
            <a:endParaRPr/>
          </a:p>
        </p:txBody>
      </p:sp>
      <p:sp>
        <p:nvSpPr>
          <p:cNvPr id="5793" name="Google Shape;5793;p8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9" name="Google Shape;5799;p849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NOTHING IN THIS WORLD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COULD EVER SEPARATE US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WILL LOVE YOU MORE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THAN ANYONE ON EARTH</a:t>
            </a:r>
            <a:endParaRPr/>
          </a:p>
        </p:txBody>
      </p:sp>
      <p:sp>
        <p:nvSpPr>
          <p:cNvPr id="5800" name="Google Shape;5800;p8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6" name="Google Shape;5806;p850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NOTHING I DESIRE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COULD EVER SATISFY ME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 WAY THAT YOU DO</a:t>
            </a:r>
            <a:endParaRPr/>
          </a:p>
        </p:txBody>
      </p:sp>
      <p:sp>
        <p:nvSpPr>
          <p:cNvPr id="5807" name="Google Shape;5807;p8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3" name="Google Shape;5813;p851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ARE MY FOREVER LOVE</a:t>
            </a:r>
            <a:endParaRPr/>
          </a:p>
        </p:txBody>
      </p:sp>
      <p:sp>
        <p:nvSpPr>
          <p:cNvPr id="5814" name="Google Shape;5814;p8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0" name="Google Shape;5820;p852"/>
          <p:cNvSpPr txBox="1">
            <a:spLocks noGrp="1"/>
          </p:cNvSpPr>
          <p:nvPr>
            <p:ph type="title"/>
          </p:nvPr>
        </p:nvSpPr>
        <p:spPr>
          <a:xfrm>
            <a:off x="1207136" y="439421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 AWESOME GOD (Em)</a:t>
            </a:r>
            <a:endParaRPr/>
          </a:p>
        </p:txBody>
      </p:sp>
      <p:sp>
        <p:nvSpPr>
          <p:cNvPr id="5821" name="Google Shape;5821;p852"/>
          <p:cNvSpPr txBox="1">
            <a:spLocks noGrp="1"/>
          </p:cNvSpPr>
          <p:nvPr>
            <p:ph type="body" idx="1"/>
          </p:nvPr>
        </p:nvSpPr>
        <p:spPr>
          <a:xfrm>
            <a:off x="841057" y="1475105"/>
            <a:ext cx="10509886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OUR GOD IS AN AWESOME GOD HE REIGNS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FROM HEAVEN ABOVE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WITH WISDOM, POWER AND LOVE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OUR GOD IS AN AWESOME GOD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822" name="Google Shape;5822;p8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8" name="Google Shape;5828;p853"/>
          <p:cNvSpPr txBox="1">
            <a:spLocks noGrp="1"/>
          </p:cNvSpPr>
          <p:nvPr>
            <p:ph type="body" idx="1"/>
          </p:nvPr>
        </p:nvSpPr>
        <p:spPr>
          <a:xfrm>
            <a:off x="849630" y="1543686"/>
            <a:ext cx="10335606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WHEN HE ROLLS UP HIS SLEEVES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HE AIN'T JUST PUTTIN' ON THE RITZ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(OUR GOD IS AN AWESOME GOD)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</p:txBody>
      </p:sp>
      <p:sp>
        <p:nvSpPr>
          <p:cNvPr id="5829" name="Google Shape;5829;p8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86"/>
          <p:cNvSpPr txBox="1">
            <a:spLocks noGrp="1"/>
          </p:cNvSpPr>
          <p:nvPr>
            <p:ph type="body" idx="1"/>
          </p:nvPr>
        </p:nvSpPr>
        <p:spPr>
          <a:xfrm>
            <a:off x="544946" y="1524000"/>
            <a:ext cx="10963564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KAMA SIO WEWE NISINGELIISHI (ULINIUMBA NIKUABUDU)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WEWE NI MWAMBA WA MAISHA YANGU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(ULINIUMBA NIKUABUDU)</a:t>
            </a:r>
            <a:endParaRPr/>
          </a:p>
        </p:txBody>
      </p:sp>
    </p:spTree>
  </p:cSld>
  <p:clrMapOvr>
    <a:masterClrMapping/>
  </p:clrMapOvr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5" name="Google Shape;5835;p854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 IS THUNDER IN HIS FOOTSTEPS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AND LIGHTNING IN HIS FIST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(OUR GOD IS AN AWESOME GOD)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836" name="Google Shape;5836;p8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2" name="Google Shape;5842;p855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WELL, THE LORD WASN'T JOKING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WHEN HE KICKED 'EM OUT OF EDEN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IT WASN'T FOR NO REASON THAT HE SHED HIS BLOOD</a:t>
            </a:r>
            <a:endParaRPr/>
          </a:p>
        </p:txBody>
      </p:sp>
      <p:sp>
        <p:nvSpPr>
          <p:cNvPr id="5843" name="Google Shape;5843;p8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856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HIS RETURN IS VERY CLOSE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AND SO YOU BETTER BE BELIEVING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THAT OUR GOD IS AN AWESOME GOD</a:t>
            </a:r>
            <a:endParaRPr/>
          </a:p>
        </p:txBody>
      </p:sp>
      <p:sp>
        <p:nvSpPr>
          <p:cNvPr id="5850" name="Google Shape;5850;p8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6" name="Google Shape;5856;p857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OUR GOD IS AN AWESOME GOD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HE REIGNS FROM HEAVEN ABOVE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WITH WISDOM, POWER AND LOVE OUR GOD IS AN AWESOME GOD</a:t>
            </a:r>
            <a:endParaRPr/>
          </a:p>
        </p:txBody>
      </p:sp>
      <p:sp>
        <p:nvSpPr>
          <p:cNvPr id="5857" name="Google Shape;5857;p8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3" name="Google Shape;5863;p858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endParaRPr sz="40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 b="1">
                <a:solidFill>
                  <a:schemeClr val="dk1"/>
                </a:solidFill>
              </a:rPr>
              <a:t>AND WHEN THE SKY WAS STARLESS IN THE VOID OF THE NIGHT </a:t>
            </a:r>
            <a:br>
              <a:rPr lang="en-US" sz="4000" b="1">
                <a:solidFill>
                  <a:schemeClr val="dk1"/>
                </a:solidFill>
              </a:rPr>
            </a:br>
            <a:r>
              <a:rPr lang="en-US" sz="4000" b="1">
                <a:solidFill>
                  <a:schemeClr val="dk1"/>
                </a:solidFill>
              </a:rPr>
              <a:t>(OUR GOD IS AN AWESOME GOD)</a:t>
            </a:r>
            <a:endParaRPr/>
          </a:p>
        </p:txBody>
      </p:sp>
      <p:sp>
        <p:nvSpPr>
          <p:cNvPr id="5864" name="Google Shape;5864;p8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0" name="Google Shape;5870;p859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HE SPOKE INTO THE DARKNESS AND CREATED THE LIGHT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(OUR GOD IS AN AWESOME GOD)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871" name="Google Shape;5871;p8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7" name="Google Shape;5877;p860"/>
          <p:cNvSpPr txBox="1">
            <a:spLocks noGrp="1"/>
          </p:cNvSpPr>
          <p:nvPr>
            <p:ph type="body" idx="1"/>
          </p:nvPr>
        </p:nvSpPr>
        <p:spPr>
          <a:xfrm>
            <a:off x="0" y="1543686"/>
            <a:ext cx="11937999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JUDGMENT AND WRATH HE POURED OUT ON SODOM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MERCY AND GRACE HE GAVE US AT THE CROSS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878" name="Google Shape;5878;p8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4" name="Google Shape;5884;p861"/>
          <p:cNvSpPr txBox="1">
            <a:spLocks noGrp="1"/>
          </p:cNvSpPr>
          <p:nvPr>
            <p:ph type="body" idx="1"/>
          </p:nvPr>
        </p:nvSpPr>
        <p:spPr>
          <a:xfrm>
            <a:off x="0" y="1543686"/>
            <a:ext cx="11937999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/>
              <a:t>I HOPE THAT WE HAVE NOT TOO QUICKLY FORGOTTEN</a:t>
            </a:r>
            <a:r>
              <a:rPr lang="en-US" sz="4400"/>
              <a:t> </a:t>
            </a: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THAT OUR GOD IS AN AWESOME GOD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885" name="Google Shape;5885;p8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1" name="Google Shape;5891;p862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OUR GOD IS AN AWESOME GOD,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HE REIGNS FROM HEAVEN ABOVE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WITH WISDOM, POWER AND LOVE OUR GOD IS AN AWESOME GOD </a:t>
            </a:r>
            <a:endParaRPr/>
          </a:p>
        </p:txBody>
      </p:sp>
      <p:sp>
        <p:nvSpPr>
          <p:cNvPr id="5892" name="Google Shape;5892;p8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8" name="Google Shape;5898;p863"/>
          <p:cNvSpPr txBox="1">
            <a:spLocks noGrp="1"/>
          </p:cNvSpPr>
          <p:nvPr>
            <p:ph type="title"/>
          </p:nvPr>
        </p:nvSpPr>
        <p:spPr>
          <a:xfrm>
            <a:off x="1207136" y="439421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YOU ARE GREAT</a:t>
            </a:r>
            <a:endParaRPr/>
          </a:p>
        </p:txBody>
      </p:sp>
      <p:sp>
        <p:nvSpPr>
          <p:cNvPr id="5899" name="Google Shape;5899;p863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LORD WE GIVE YOU GLORY (ECHO)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AND HONOR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 WE LIFT OUR HANDS TO PRAISE YOU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WE EXALT YOUR HOLY NAME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X2</a:t>
            </a:r>
            <a:endParaRPr dirty="0"/>
          </a:p>
        </p:txBody>
      </p:sp>
      <p:sp>
        <p:nvSpPr>
          <p:cNvPr id="5900" name="Google Shape;5900;p8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87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1065163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UMEOKOA WAZAZI WANGU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(ULINIUMBA NIKUABUDU)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UMEOKOA TAIFA LAKO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(ULINIUMBA NIKUABUDU)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6" name="Google Shape;5906;p864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FOR YOU ARE GREAT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 DO MIRACLES SO GREAT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 IS NO ONE ELSE LIKE YOU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 IS NO ONE ELSE LIKE YOU</a:t>
            </a:r>
            <a:endParaRPr sz="4400" b="1">
              <a:solidFill>
                <a:schemeClr val="dk1"/>
              </a:solidFill>
            </a:endParaRPr>
          </a:p>
        </p:txBody>
      </p:sp>
      <p:sp>
        <p:nvSpPr>
          <p:cNvPr id="5907" name="Google Shape;5907;p8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3" name="Google Shape;5913;p865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FOR YOU ARE GREAT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YOU’RE THE MIGHTY ONE WE EXALT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 IS NO ONE ELSE LIKE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THERE IS NO ONE ELSE LIKE YOU</a:t>
            </a:r>
            <a:endParaRPr sz="4400" b="1">
              <a:solidFill>
                <a:schemeClr val="dk1"/>
              </a:solidFill>
            </a:endParaRPr>
          </a:p>
        </p:txBody>
      </p:sp>
      <p:sp>
        <p:nvSpPr>
          <p:cNvPr id="5914" name="Google Shape;5914;p8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9" name="Google Shape;5919;p866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Calibri"/>
              <a:buNone/>
            </a:pPr>
            <a:r>
              <a:rPr lang="en-US" b="1" u="sng" dirty="0">
                <a:solidFill>
                  <a:schemeClr val="accent5"/>
                </a:solidFill>
              </a:rPr>
              <a:t>TWAKUPA UTUKUFU</a:t>
            </a:r>
            <a:endParaRPr b="1" u="sng" dirty="0">
              <a:solidFill>
                <a:schemeClr val="accent5"/>
              </a:solidFill>
            </a:endParaRPr>
          </a:p>
        </p:txBody>
      </p:sp>
      <p:sp>
        <p:nvSpPr>
          <p:cNvPr id="5920" name="Google Shape;5920;p866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TWAKUPA UTUKUFU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NA HESHIMA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TWAINUA MIKONO YETU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TWASIFU JINA LAKO 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X2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endParaRPr sz="4400" dirty="0"/>
          </a:p>
        </p:txBody>
      </p:sp>
    </p:spTree>
  </p:cSld>
  <p:clrMapOvr>
    <a:masterClrMapping/>
  </p:clrMapOvr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6" name="Google Shape;5926;p867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WEWE NI MKUU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WATENDA MAAJABU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WEWE NDIWE WA PEKEE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 dirty="0">
                <a:solidFill>
                  <a:schemeClr val="dk1"/>
                </a:solidFill>
              </a:rPr>
              <a:t>WEWE NDIWE WA PEKEE</a:t>
            </a:r>
            <a:endParaRPr sz="4400" b="1" dirty="0">
              <a:solidFill>
                <a:schemeClr val="dk1"/>
              </a:solidFill>
            </a:endParaRPr>
          </a:p>
        </p:txBody>
      </p:sp>
      <p:sp>
        <p:nvSpPr>
          <p:cNvPr id="5927" name="Google Shape;5927;p8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3" name="Google Shape;5933;p868"/>
          <p:cNvSpPr txBox="1">
            <a:spLocks noGrp="1"/>
          </p:cNvSpPr>
          <p:nvPr>
            <p:ph type="title"/>
          </p:nvPr>
        </p:nvSpPr>
        <p:spPr>
          <a:xfrm>
            <a:off x="1207136" y="439421"/>
            <a:ext cx="1029652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199"/>
              <a:buFont typeface="Calibri"/>
              <a:buNone/>
            </a:pPr>
            <a:r>
              <a:rPr lang="en-US" sz="5199" b="1" u="sng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rPr>
              <a:t>TRADING MY SORROWS (G)</a:t>
            </a:r>
            <a:endParaRPr/>
          </a:p>
        </p:txBody>
      </p:sp>
      <p:sp>
        <p:nvSpPr>
          <p:cNvPr id="5934" name="Google Shape;5934;p868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AM TRADING MY SORROWS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AM TRADING MY SHAME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AM LAYING THEM DOWN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FOR THE JOY OF THE LORD</a:t>
            </a:r>
            <a:endParaRPr/>
          </a:p>
        </p:txBody>
      </p:sp>
      <p:sp>
        <p:nvSpPr>
          <p:cNvPr id="5935" name="Google Shape;5935;p8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1" name="Google Shape;5941;p869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AM TRADING MY SICKNESS,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AM TRADING MY PAIN,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AM LAYING THEM DOWN,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FOR THE JOY OF THE LORD</a:t>
            </a:r>
            <a:endParaRPr/>
          </a:p>
        </p:txBody>
      </p:sp>
      <p:sp>
        <p:nvSpPr>
          <p:cNvPr id="5942" name="Google Shape;5942;p8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8" name="Google Shape;5948;p870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YES LORD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YES LORD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YES, YES LORD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 X3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AMEN</a:t>
            </a:r>
            <a:endParaRPr/>
          </a:p>
        </p:txBody>
      </p:sp>
      <p:sp>
        <p:nvSpPr>
          <p:cNvPr id="5949" name="Google Shape;5949;p8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5" name="Google Shape;5955;p871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I'M PRESSED BUT NOT CRUSHED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PERSECUTED NOT ABANDONED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STRUCK DOWN BUT NOT DESTROYED</a:t>
            </a:r>
            <a:endParaRPr/>
          </a:p>
        </p:txBody>
      </p:sp>
      <p:sp>
        <p:nvSpPr>
          <p:cNvPr id="5956" name="Google Shape;5956;p8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2" name="Google Shape;5962;p872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I'M BLESSED BEYOND THE CURSE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FOR HIS PROMISE WILL ENDURE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AND HIS JOY'S GONNA BE MY STRENGTH</a:t>
            </a:r>
            <a:endParaRPr/>
          </a:p>
        </p:txBody>
      </p:sp>
      <p:sp>
        <p:nvSpPr>
          <p:cNvPr id="5963" name="Google Shape;5963;p8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9" name="Google Shape;5969;p873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THOUGH THE SORROW MAY LAST FOR THE NIGHT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HIS JOY COMES WITH THE MORNING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</p:txBody>
      </p:sp>
      <p:sp>
        <p:nvSpPr>
          <p:cNvPr id="5970" name="Google Shape;5970;p8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88"/>
          <p:cNvSpPr txBox="1">
            <a:spLocks noGrp="1"/>
          </p:cNvSpPr>
          <p:nvPr>
            <p:ph type="title"/>
          </p:nvPr>
        </p:nvSpPr>
        <p:spPr>
          <a:xfrm>
            <a:off x="1611313" y="64656"/>
            <a:ext cx="8229600" cy="1440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300"/>
              <a:buFont typeface="Calibri"/>
              <a:buNone/>
            </a:pPr>
            <a:r>
              <a:rPr lang="en-US" b="1" u="sng">
                <a:solidFill>
                  <a:srgbClr val="318B71"/>
                </a:solidFill>
              </a:rPr>
              <a:t>MWAMBIE YESU </a:t>
            </a:r>
            <a:endParaRPr/>
          </a:p>
        </p:txBody>
      </p:sp>
      <p:sp>
        <p:nvSpPr>
          <p:cNvPr id="535" name="Google Shape;535;p88"/>
          <p:cNvSpPr txBox="1">
            <a:spLocks noGrp="1"/>
          </p:cNvSpPr>
          <p:nvPr>
            <p:ph type="body" idx="1"/>
          </p:nvPr>
        </p:nvSpPr>
        <p:spPr>
          <a:xfrm>
            <a:off x="258619" y="1524000"/>
            <a:ext cx="11804072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rgbClr val="202124"/>
                </a:solidFill>
              </a:rPr>
              <a:t>MWAMBIE YESU, MWAMBIE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rgbClr val="202124"/>
                </a:solidFill>
              </a:rPr>
              <a:t> MWAMBIE YESU, MWAMBIE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rgbClr val="202124"/>
                </a:solidFill>
              </a:rPr>
              <a:t>ANAWEZA YOTE YESU, MWAMBIE</a:t>
            </a:r>
            <a:br>
              <a:rPr lang="en-US" b="1" dirty="0">
                <a:solidFill>
                  <a:srgbClr val="202124"/>
                </a:solidFill>
              </a:rPr>
            </a:br>
            <a:r>
              <a:rPr lang="en-US" b="1" dirty="0">
                <a:solidFill>
                  <a:srgbClr val="202124"/>
                </a:solidFill>
              </a:rPr>
              <a:t>ATAKUSHINDIA YESU, MWAMBIE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 dirty="0"/>
          </a:p>
        </p:txBody>
      </p:sp>
      <p:sp>
        <p:nvSpPr>
          <p:cNvPr id="536" name="Google Shape;536;p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6" name="Google Shape;5976;p874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AM TRADING MY SORROWS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AM TRADING MY SHAME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AM LAYING THEM DOWN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FOR THE JOY OF THE LORD</a:t>
            </a:r>
            <a:endParaRPr/>
          </a:p>
        </p:txBody>
      </p:sp>
      <p:sp>
        <p:nvSpPr>
          <p:cNvPr id="5977" name="Google Shape;5977;p8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3" name="Google Shape;5983;p875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AM TRADING MY SICKNESS,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AM TRADING MY PAIN,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AM LAYING THEM DOWN,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FOR THE JOY OF THE LORD</a:t>
            </a:r>
            <a:endParaRPr/>
          </a:p>
        </p:txBody>
      </p:sp>
      <p:sp>
        <p:nvSpPr>
          <p:cNvPr id="5984" name="Google Shape;5984;p8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0" name="Google Shape;5990;p876"/>
          <p:cNvSpPr txBox="1">
            <a:spLocks noGrp="1"/>
          </p:cNvSpPr>
          <p:nvPr>
            <p:ph type="body" idx="1"/>
          </p:nvPr>
        </p:nvSpPr>
        <p:spPr>
          <a:xfrm>
            <a:off x="849631" y="1543686"/>
            <a:ext cx="9863455" cy="3907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YES LORD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YES LORD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YES, YES LORD X3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AMEN</a:t>
            </a:r>
            <a:endParaRPr/>
          </a:p>
        </p:txBody>
      </p:sp>
      <p:sp>
        <p:nvSpPr>
          <p:cNvPr id="5991" name="Google Shape;5991;p8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7" name="Google Shape;5997;p877"/>
          <p:cNvSpPr txBox="1">
            <a:spLocks noGrp="1"/>
          </p:cNvSpPr>
          <p:nvPr>
            <p:ph type="title"/>
          </p:nvPr>
        </p:nvSpPr>
        <p:spPr>
          <a:xfrm>
            <a:off x="1725610" y="598488"/>
            <a:ext cx="8526463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400"/>
              <a:buFont typeface="Calibri"/>
              <a:buNone/>
            </a:pPr>
            <a:r>
              <a:rPr lang="en-US" sz="4400" b="1" u="sng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PRAISE YOUR NAME TOGETHER D</a:t>
            </a:r>
            <a:endParaRPr/>
          </a:p>
        </p:txBody>
      </p:sp>
      <p:sp>
        <p:nvSpPr>
          <p:cNvPr id="5998" name="Google Shape;5998;p877"/>
          <p:cNvSpPr txBox="1">
            <a:spLocks noGrp="1"/>
          </p:cNvSpPr>
          <p:nvPr>
            <p:ph type="body" idx="1"/>
          </p:nvPr>
        </p:nvSpPr>
        <p:spPr>
          <a:xfrm>
            <a:off x="1772443" y="1477434"/>
            <a:ext cx="8647113" cy="3551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HERE WE ARE TOGETHER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DESCENDANTS LIKE THE SAND UPON THE SEA</a:t>
            </a:r>
            <a:endParaRPr/>
          </a:p>
        </p:txBody>
      </p:sp>
      <p:sp>
        <p:nvSpPr>
          <p:cNvPr id="5999" name="Google Shape;5999;p8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5" name="Google Shape;6005;p878"/>
          <p:cNvSpPr txBox="1">
            <a:spLocks noGrp="1"/>
          </p:cNvSpPr>
          <p:nvPr>
            <p:ph type="body" idx="1"/>
          </p:nvPr>
        </p:nvSpPr>
        <p:spPr>
          <a:xfrm>
            <a:off x="1690687" y="1703919"/>
            <a:ext cx="8810625" cy="282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YOUR IMAGE AND YOUR LIKENESS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ACCORDING TO THE PROMISE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YOUR SEED SHALL BE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006" name="Google Shape;6006;p8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2" name="Google Shape;6012;p879"/>
          <p:cNvSpPr txBox="1">
            <a:spLocks noGrp="1"/>
          </p:cNvSpPr>
          <p:nvPr>
            <p:ph type="body" idx="1"/>
          </p:nvPr>
        </p:nvSpPr>
        <p:spPr>
          <a:xfrm>
            <a:off x="1690687" y="1670052"/>
            <a:ext cx="8810625" cy="282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/>
          </a:bodyPr>
          <a:lstStyle/>
          <a:p>
            <a:pPr marL="91438" lvl="0" indent="-25844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 "/>
            </a:pPr>
            <a:r>
              <a:rPr lang="en-US" sz="4400" b="1"/>
              <a:t> WE’VE COME TO  PRAISE YOUR NAME</a:t>
            </a:r>
            <a:endParaRPr/>
          </a:p>
          <a:p>
            <a:pPr marL="91438" lvl="0" indent="-25844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4400" b="1"/>
              <a:t>PRAISE YOUR NAME </a:t>
            </a:r>
            <a:endParaRPr/>
          </a:p>
          <a:p>
            <a:pPr marL="91438" lvl="0" indent="-258445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ct val="100000"/>
              <a:buChar char=" "/>
            </a:pPr>
            <a:r>
              <a:rPr lang="en-US" sz="4400" b="1"/>
              <a:t>TOGETHER</a:t>
            </a:r>
            <a:endParaRPr sz="4400"/>
          </a:p>
        </p:txBody>
      </p:sp>
      <p:sp>
        <p:nvSpPr>
          <p:cNvPr id="6013" name="Google Shape;6013;p8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9" name="Google Shape;6019;p880"/>
          <p:cNvSpPr txBox="1">
            <a:spLocks noGrp="1"/>
          </p:cNvSpPr>
          <p:nvPr>
            <p:ph type="body" idx="1"/>
          </p:nvPr>
        </p:nvSpPr>
        <p:spPr>
          <a:xfrm>
            <a:off x="1690687" y="1670052"/>
            <a:ext cx="8810625" cy="2822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REFLECTING ON YOUR SPLENDOR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GLORY AND THE WONDER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YOUR MAJESTY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020" name="Google Shape;6020;p8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6" name="Google Shape;6026;p881"/>
          <p:cNvSpPr txBox="1">
            <a:spLocks noGrp="1"/>
          </p:cNvSpPr>
          <p:nvPr>
            <p:ph type="body" idx="1"/>
          </p:nvPr>
        </p:nvSpPr>
        <p:spPr>
          <a:xfrm>
            <a:off x="1842294" y="1591204"/>
            <a:ext cx="8507412" cy="2843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EVERY FIBER OF OUR BEING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IS ARRESTED WITH A PASSION</a:t>
            </a:r>
            <a:br>
              <a:rPr lang="en-US" sz="4400" b="1"/>
            </a:br>
            <a:r>
              <a:rPr lang="en-US" sz="4400" b="1"/>
              <a:t>AND SPONTANEOUSLY</a:t>
            </a:r>
            <a:endParaRPr sz="4400"/>
          </a:p>
        </p:txBody>
      </p:sp>
      <p:sp>
        <p:nvSpPr>
          <p:cNvPr id="6027" name="Google Shape;6027;p8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3" name="Google Shape;6033;p882"/>
          <p:cNvSpPr txBox="1">
            <a:spLocks noGrp="1"/>
          </p:cNvSpPr>
          <p:nvPr>
            <p:ph type="body" idx="1"/>
          </p:nvPr>
        </p:nvSpPr>
        <p:spPr>
          <a:xfrm>
            <a:off x="1968500" y="1576919"/>
            <a:ext cx="8255000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WE PRAISE YOUR NAME  </a:t>
            </a:r>
            <a:br>
              <a:rPr lang="en-US" sz="4400" b="1"/>
            </a:br>
            <a:r>
              <a:rPr lang="en-US" sz="4400" b="1"/>
              <a:t> PRAISE YOUR NAME </a:t>
            </a:r>
            <a:br>
              <a:rPr lang="en-US" sz="4400" b="1"/>
            </a:br>
            <a:r>
              <a:rPr lang="en-US" sz="4400" b="1"/>
              <a:t>TOGETHER</a:t>
            </a:r>
            <a:endParaRPr sz="4400"/>
          </a:p>
        </p:txBody>
      </p:sp>
      <p:sp>
        <p:nvSpPr>
          <p:cNvPr id="6034" name="Google Shape;6034;p8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0" name="Google Shape;6040;p883"/>
          <p:cNvSpPr txBox="1">
            <a:spLocks noGrp="1"/>
          </p:cNvSpPr>
          <p:nvPr>
            <p:ph type="body" idx="1"/>
          </p:nvPr>
        </p:nvSpPr>
        <p:spPr>
          <a:xfrm>
            <a:off x="846667" y="1593852"/>
            <a:ext cx="10058400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YOU’VE CREATED EVERYTHING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YOUR WILL AND FOR YOUR PLEASURE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SOVEREIGN KING OUR GOD AND FATHER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>
              <a:solidFill>
                <a:schemeClr val="dk1"/>
              </a:solidFill>
            </a:endParaRPr>
          </a:p>
        </p:txBody>
      </p:sp>
      <p:sp>
        <p:nvSpPr>
          <p:cNvPr id="6041" name="Google Shape;6041;p8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89"/>
          <p:cNvSpPr txBox="1">
            <a:spLocks noGrp="1"/>
          </p:cNvSpPr>
          <p:nvPr>
            <p:ph type="body" idx="1"/>
          </p:nvPr>
        </p:nvSpPr>
        <p:spPr>
          <a:xfrm>
            <a:off x="249383" y="1524000"/>
            <a:ext cx="11674763" cy="4544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USITISHWE NA SHIDA NDUGU, WALA MAGONJWA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IWE NI KUPUNGUKIWA FEDHA, HAYO  YOTE NI KWA MUDA TU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NI LAZIMA UJIPE MOYO,YO YO YO YO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7" name="Google Shape;6047;p884"/>
          <p:cNvSpPr txBox="1">
            <a:spLocks noGrp="1"/>
          </p:cNvSpPr>
          <p:nvPr>
            <p:ph type="body" idx="1"/>
          </p:nvPr>
        </p:nvSpPr>
        <p:spPr>
          <a:xfrm>
            <a:off x="846667" y="1593852"/>
            <a:ext cx="10058400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EVERY TRIBE IN EVERY LANGUAGE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IN EVERY TONGUE DECLARE YOUR POWER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YOUR AWESOME WORKS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FOREVER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048" name="Google Shape;6048;p8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4" name="Google Shape;6054;p885"/>
          <p:cNvSpPr txBox="1">
            <a:spLocks noGrp="1"/>
          </p:cNvSpPr>
          <p:nvPr>
            <p:ph type="body" idx="1"/>
          </p:nvPr>
        </p:nvSpPr>
        <p:spPr>
          <a:xfrm>
            <a:off x="846667" y="1593852"/>
            <a:ext cx="10058400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HANDS LIFTED UP HIGH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HONOUR OF THE ONE WHO HOLDS ETERNITY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MUSICAL INSTRUMENTS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SKILLFULLY VOICES RAISED IN HARMONY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>
              <a:solidFill>
                <a:schemeClr val="dk1"/>
              </a:solidFill>
            </a:endParaRPr>
          </a:p>
        </p:txBody>
      </p:sp>
      <p:sp>
        <p:nvSpPr>
          <p:cNvPr id="6055" name="Google Shape;6055;p8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1" name="Google Shape;6061;p886"/>
          <p:cNvSpPr txBox="1">
            <a:spLocks noGrp="1"/>
          </p:cNvSpPr>
          <p:nvPr>
            <p:ph type="body" idx="1"/>
          </p:nvPr>
        </p:nvSpPr>
        <p:spPr>
          <a:xfrm>
            <a:off x="846667" y="1593852"/>
            <a:ext cx="10058400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 PRAISE YOUR NAME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PRAISE YOUR NAME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TOGETHER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062" name="Google Shape;6062;p8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8" name="Google Shape;6068;p887"/>
          <p:cNvSpPr txBox="1">
            <a:spLocks noGrp="1"/>
          </p:cNvSpPr>
          <p:nvPr>
            <p:ph type="body" idx="1"/>
          </p:nvPr>
        </p:nvSpPr>
        <p:spPr>
          <a:xfrm>
            <a:off x="846667" y="1593852"/>
            <a:ext cx="10058400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 ALL HAS BEEN SAID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ALL HAS BEEN DONE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WE HAVE ARRIVED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AT WHAT WAS TO COME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>
              <a:solidFill>
                <a:schemeClr val="dk1"/>
              </a:solidFill>
            </a:endParaRPr>
          </a:p>
        </p:txBody>
      </p:sp>
      <p:sp>
        <p:nvSpPr>
          <p:cNvPr id="6069" name="Google Shape;6069;p8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5" name="Google Shape;6075;p888"/>
          <p:cNvSpPr txBox="1">
            <a:spLocks noGrp="1"/>
          </p:cNvSpPr>
          <p:nvPr>
            <p:ph type="body" idx="1"/>
          </p:nvPr>
        </p:nvSpPr>
        <p:spPr>
          <a:xfrm>
            <a:off x="846667" y="1593852"/>
            <a:ext cx="10058400" cy="3338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 ONE ERA ENDS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ANOTHER BEGINS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 PRAISES WE’LL SING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TOGETHER…….FOREVER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076" name="Google Shape;6076;p8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2" name="Google Shape;6082;p889"/>
          <p:cNvSpPr txBox="1">
            <a:spLocks noGrp="1"/>
          </p:cNvSpPr>
          <p:nvPr>
            <p:ph type="title"/>
          </p:nvPr>
        </p:nvSpPr>
        <p:spPr>
          <a:xfrm>
            <a:off x="2319867" y="33089"/>
            <a:ext cx="7298266" cy="1192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400"/>
              <a:buFont typeface="Calibri"/>
              <a:buNone/>
            </a:pPr>
            <a:r>
              <a:rPr lang="en-US" sz="4400" b="1" u="sng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BEFRIENDED</a:t>
            </a:r>
            <a:endParaRPr/>
          </a:p>
        </p:txBody>
      </p:sp>
      <p:sp>
        <p:nvSpPr>
          <p:cNvPr id="6083" name="Google Shape;6083;p889"/>
          <p:cNvSpPr txBox="1">
            <a:spLocks noGrp="1"/>
          </p:cNvSpPr>
          <p:nvPr>
            <p:ph type="body" idx="1"/>
          </p:nvPr>
        </p:nvSpPr>
        <p:spPr>
          <a:xfrm>
            <a:off x="1817688" y="1592265"/>
            <a:ext cx="8520112" cy="3792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  </a:t>
            </a:r>
            <a:r>
              <a:rPr lang="en-US" sz="4400" b="1"/>
              <a:t>BEFRIENDED, BEFRIENDED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BY THE KING ABOVE ALL KINGS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SURRENDERED, SURRENDERED TO A FRIEND ABOVE ALL FRIENDS</a:t>
            </a:r>
            <a:endParaRPr/>
          </a:p>
        </p:txBody>
      </p:sp>
      <p:sp>
        <p:nvSpPr>
          <p:cNvPr id="6084" name="Google Shape;6084;p8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0" name="Google Shape;6090;p890"/>
          <p:cNvSpPr txBox="1">
            <a:spLocks noGrp="1"/>
          </p:cNvSpPr>
          <p:nvPr>
            <p:ph type="body" idx="1"/>
          </p:nvPr>
        </p:nvSpPr>
        <p:spPr>
          <a:xfrm>
            <a:off x="1797052" y="1500188"/>
            <a:ext cx="8632825" cy="3573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 dirty="0">
                <a:latin typeface="Calibri"/>
                <a:ea typeface="Calibri"/>
                <a:cs typeface="Calibri"/>
                <a:sym typeface="Calibri"/>
              </a:rPr>
              <a:t>INVITED, INVITED 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latin typeface="Calibri"/>
                <a:ea typeface="Calibri"/>
                <a:cs typeface="Calibri"/>
                <a:sym typeface="Calibri"/>
              </a:rPr>
              <a:t>DEEP INTO THIS MYSTERY</a:t>
            </a:r>
            <a:endParaRPr dirty="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 dirty="0">
              <a:latin typeface="Calibri"/>
              <a:ea typeface="Calibri"/>
              <a:cs typeface="Calibri"/>
              <a:sym typeface="Calibri"/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DELIGHTED, DELIGHTED 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/>
              <a:t>BY THE WONDERS I HAVE SEEN</a:t>
            </a:r>
            <a:endParaRPr dirty="0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br>
              <a:rPr lang="en-US" sz="4400" b="1" dirty="0">
                <a:latin typeface="Calibri"/>
                <a:ea typeface="Calibri"/>
                <a:cs typeface="Calibri"/>
                <a:sym typeface="Calibri"/>
              </a:rPr>
            </a:br>
            <a:endParaRPr sz="4400"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91" name="Google Shape;6091;p8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7" name="Google Shape;6097;p891"/>
          <p:cNvSpPr txBox="1">
            <a:spLocks noGrp="1"/>
          </p:cNvSpPr>
          <p:nvPr>
            <p:ph type="body" idx="1"/>
          </p:nvPr>
        </p:nvSpPr>
        <p:spPr>
          <a:xfrm>
            <a:off x="1245140" y="1522413"/>
            <a:ext cx="9902757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THIS WILL BE MY STORY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THIS WILL BE MY SONG</a:t>
            </a:r>
            <a:br>
              <a:rPr lang="en-US" sz="4400" b="1"/>
            </a:br>
            <a:r>
              <a:rPr lang="en-US" sz="4400" b="1"/>
              <a:t>YOU'LL ALWAYS BE MY SAVIOR</a:t>
            </a:r>
            <a:br>
              <a:rPr lang="en-US" sz="4400" b="1"/>
            </a:br>
            <a:r>
              <a:rPr lang="en-US" sz="4400" b="1"/>
              <a:t>JESUS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WILL ALWAYS HAVE MY HEART</a:t>
            </a:r>
            <a:endParaRPr/>
          </a:p>
        </p:txBody>
      </p:sp>
      <p:sp>
        <p:nvSpPr>
          <p:cNvPr id="6098" name="Google Shape;6098;p8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4" name="Google Shape;6104;p892"/>
          <p:cNvSpPr txBox="1">
            <a:spLocks noGrp="1"/>
          </p:cNvSpPr>
          <p:nvPr>
            <p:ph type="body" idx="1"/>
          </p:nvPr>
        </p:nvSpPr>
        <p:spPr>
          <a:xfrm>
            <a:off x="1755777" y="1522413"/>
            <a:ext cx="8634413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ASTOUNDED, ASTOUNDED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THAT YOUR GOSPEL BECKONED ME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SURROUNDED, SURROUNDED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BUT I'VE NEVER BEEN SO FREE</a:t>
            </a:r>
            <a:br>
              <a:rPr lang="en-US" sz="4400" b="1"/>
            </a:br>
            <a:endParaRPr sz="4400" b="1"/>
          </a:p>
        </p:txBody>
      </p:sp>
      <p:sp>
        <p:nvSpPr>
          <p:cNvPr id="6105" name="Google Shape;6105;p8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1" name="Google Shape;6111;p893"/>
          <p:cNvSpPr txBox="1">
            <a:spLocks noGrp="1"/>
          </p:cNvSpPr>
          <p:nvPr>
            <p:ph type="body" idx="1"/>
          </p:nvPr>
        </p:nvSpPr>
        <p:spPr>
          <a:xfrm>
            <a:off x="1755775" y="1531940"/>
            <a:ext cx="8662988" cy="391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DETERMINED, DETERMINED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NOW TO LIVE THIS LIFE FOR YOU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YOU'RE SO WORTHY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MY GREATEST GIFT WOULD BE THE LEAST YOU'RE DUE</a:t>
            </a:r>
            <a:endParaRPr/>
          </a:p>
        </p:txBody>
      </p:sp>
      <p:sp>
        <p:nvSpPr>
          <p:cNvPr id="6112" name="Google Shape;6112;p8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/>
              <a:t>HE HAS MADE ME GLAD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HE HAS MADE ME GLAD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/>
              <a:t>I WILL REJOICE FOR HE HAS MADE ME GLAD</a:t>
            </a:r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90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1065163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</a:pPr>
            <a:r>
              <a:rPr lang="en-US" b="1" dirty="0">
                <a:solidFill>
                  <a:schemeClr val="dk1"/>
                </a:solidFill>
              </a:rPr>
              <a:t>UMWAMINI MUNGU WAKO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ANAWEZA KUKUFANIKISHA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ANAFANYA NJIA PASIPOKUA NA NJIA</a:t>
            </a:r>
            <a:endParaRPr dirty="0"/>
          </a:p>
        </p:txBody>
      </p:sp>
    </p:spTree>
  </p:cSld>
  <p:clrMapOvr>
    <a:masterClrMapping/>
  </p:clrMapOvr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8" name="Google Shape;6118;p894"/>
          <p:cNvSpPr txBox="1">
            <a:spLocks noGrp="1"/>
          </p:cNvSpPr>
          <p:nvPr>
            <p:ph type="body" idx="1"/>
          </p:nvPr>
        </p:nvSpPr>
        <p:spPr>
          <a:xfrm>
            <a:off x="1785938" y="1511302"/>
            <a:ext cx="8583612" cy="39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 </a:t>
            </a:r>
            <a:r>
              <a:rPr lang="en-US" sz="4400" b="1"/>
              <a:t>THIS WILL BE MY STORY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THIS WILL BE MY SONG</a:t>
            </a:r>
            <a:br>
              <a:rPr lang="en-US" sz="4400" b="1"/>
            </a:br>
            <a:r>
              <a:rPr lang="en-US" sz="4400" b="1"/>
              <a:t>YOU'LL ALWAYS BE MY SAVIOR</a:t>
            </a:r>
            <a:br>
              <a:rPr lang="en-US" sz="4400" b="1"/>
            </a:br>
            <a:r>
              <a:rPr lang="en-US" sz="4400" b="1"/>
              <a:t>JESUS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WILL ALWAYS HAVE MY HEART</a:t>
            </a:r>
            <a:endParaRPr/>
          </a:p>
        </p:txBody>
      </p:sp>
      <p:sp>
        <p:nvSpPr>
          <p:cNvPr id="6119" name="Google Shape;6119;p89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6" name="Google Shape;6126;p895"/>
          <p:cNvSpPr txBox="1">
            <a:spLocks noGrp="1"/>
          </p:cNvSpPr>
          <p:nvPr>
            <p:ph type="title"/>
          </p:nvPr>
        </p:nvSpPr>
        <p:spPr>
          <a:xfrm>
            <a:off x="960582" y="397163"/>
            <a:ext cx="10206182" cy="1062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5400"/>
              <a:buFont typeface="Calibri"/>
              <a:buNone/>
            </a:pPr>
            <a:r>
              <a:rPr lang="en-US" sz="5400" b="1" u="sng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WEIGHT OF YOUR GLORY</a:t>
            </a:r>
            <a:r>
              <a:rPr lang="en-US" sz="5400" b="1">
                <a:solidFill>
                  <a:srgbClr val="318B71"/>
                </a:solidFill>
                <a:latin typeface="Calibri"/>
                <a:ea typeface="Calibri"/>
                <a:cs typeface="Calibri"/>
                <a:sym typeface="Calibri"/>
              </a:rPr>
              <a:t> B#M/D</a:t>
            </a:r>
            <a:endParaRPr/>
          </a:p>
        </p:txBody>
      </p:sp>
      <p:sp>
        <p:nvSpPr>
          <p:cNvPr id="6127" name="Google Shape;6127;p895"/>
          <p:cNvSpPr txBox="1">
            <a:spLocks noGrp="1"/>
          </p:cNvSpPr>
          <p:nvPr>
            <p:ph type="body" idx="1"/>
          </p:nvPr>
        </p:nvSpPr>
        <p:spPr>
          <a:xfrm>
            <a:off x="840509" y="1533235"/>
            <a:ext cx="10390909" cy="3629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 dirty="0">
                <a:solidFill>
                  <a:schemeClr val="dk1"/>
                </a:solidFill>
              </a:rPr>
              <a:t>SPIRIT OF THE SOVEREIGN LORD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COME AND MAKE YOUR PRESENCE KNOWN, REVEAL </a:t>
            </a:r>
            <a:br>
              <a:rPr lang="en-US" sz="4400" b="1" dirty="0">
                <a:solidFill>
                  <a:schemeClr val="dk1"/>
                </a:solidFill>
              </a:rPr>
            </a:br>
            <a:r>
              <a:rPr lang="en-US" sz="4400" b="1" dirty="0">
                <a:solidFill>
                  <a:schemeClr val="dk1"/>
                </a:solidFill>
              </a:rPr>
              <a:t>THE GLORY OF THE LIVING GOD</a:t>
            </a:r>
            <a:br>
              <a:rPr lang="en-US" sz="4400" b="1" dirty="0">
                <a:solidFill>
                  <a:schemeClr val="dk1"/>
                </a:solidFill>
              </a:rPr>
            </a:br>
            <a:endParaRPr sz="4400" dirty="0">
              <a:solidFill>
                <a:schemeClr val="dk1"/>
              </a:solidFill>
            </a:endParaRPr>
          </a:p>
        </p:txBody>
      </p:sp>
      <p:sp>
        <p:nvSpPr>
          <p:cNvPr id="6128" name="Google Shape;6128;p89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3" name="Google Shape;6133;p896"/>
          <p:cNvSpPr txBox="1">
            <a:spLocks noGrp="1"/>
          </p:cNvSpPr>
          <p:nvPr>
            <p:ph type="title"/>
          </p:nvPr>
        </p:nvSpPr>
        <p:spPr>
          <a:xfrm>
            <a:off x="877454" y="1508269"/>
            <a:ext cx="10437091" cy="3841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THE WEIGHT OF YOUR GLORY COVER US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THE LIFE OF YOUR RIVER FLOW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4" name="Google Shape;6134;p89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1" name="Google Shape;6141;p897"/>
          <p:cNvSpPr txBox="1">
            <a:spLocks noGrp="1"/>
          </p:cNvSpPr>
          <p:nvPr>
            <p:ph type="title"/>
          </p:nvPr>
        </p:nvSpPr>
        <p:spPr>
          <a:xfrm>
            <a:off x="868218" y="1524000"/>
            <a:ext cx="10557164" cy="3790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THE TRUTH OF YOUR KINGDOM REIGN IN US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THE WEIGHT OF YOUR GLORY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THE WEIGHT OF YOUR GLORY FALL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2" name="Google Shape;6142;p89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Google Shape;6149;p898"/>
          <p:cNvSpPr txBox="1">
            <a:spLocks noGrp="1"/>
          </p:cNvSpPr>
          <p:nvPr>
            <p:ph type="title"/>
          </p:nvPr>
        </p:nvSpPr>
        <p:spPr>
          <a:xfrm>
            <a:off x="942109" y="1524000"/>
            <a:ext cx="10169236" cy="400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DO NOT SEEK YOUR HAND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ONLY SEEK YOUR FACE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WANT TO KNOW YOU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WANT TO SEE YOU REVEAL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YOUR GLORY IN THIS PLACE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0" name="Google Shape;6150;p89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Google Shape;6155;p899"/>
          <p:cNvSpPr txBox="1">
            <a:spLocks noGrp="1"/>
          </p:cNvSpPr>
          <p:nvPr>
            <p:ph type="title"/>
          </p:nvPr>
        </p:nvSpPr>
        <p:spPr>
          <a:xfrm>
            <a:off x="1006764" y="1552574"/>
            <a:ext cx="10363200" cy="3370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THE WEIGHT OF YOUR GLORY COVER US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THE LIFE OF YOUR RIVER FLOW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56" name="Google Shape;6156;p89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3" name="Google Shape;6163;p900"/>
          <p:cNvSpPr txBox="1">
            <a:spLocks noGrp="1"/>
          </p:cNvSpPr>
          <p:nvPr>
            <p:ph type="title"/>
          </p:nvPr>
        </p:nvSpPr>
        <p:spPr>
          <a:xfrm>
            <a:off x="711200" y="1523999"/>
            <a:ext cx="10677235" cy="3943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THE TRUTH OF YOUR KINGDOM REIGN IN US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THE WEIGHT OF YOUR GLORY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 THE WEIGHT OF YOUR GLORY FALL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4" name="Google Shape;6164;p90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0" name="Google Shape;6170;p901"/>
          <p:cNvSpPr txBox="1">
            <a:spLocks noGrp="1"/>
          </p:cNvSpPr>
          <p:nvPr>
            <p:ph type="title"/>
          </p:nvPr>
        </p:nvSpPr>
        <p:spPr>
          <a:xfrm>
            <a:off x="1718553" y="33089"/>
            <a:ext cx="8754894" cy="1301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800"/>
              <a:buFont typeface="Calibri"/>
              <a:buNone/>
            </a:pPr>
            <a:r>
              <a:rPr lang="en-US" sz="4800" b="1" u="sng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HOW GREAT IS THE LOVE</a:t>
            </a:r>
            <a:endParaRPr/>
          </a:p>
        </p:txBody>
      </p:sp>
      <p:sp>
        <p:nvSpPr>
          <p:cNvPr id="6171" name="Google Shape;6171;p901"/>
          <p:cNvSpPr txBox="1">
            <a:spLocks noGrp="1"/>
          </p:cNvSpPr>
          <p:nvPr>
            <p:ph type="body" idx="1"/>
          </p:nvPr>
        </p:nvSpPr>
        <p:spPr>
          <a:xfrm>
            <a:off x="1108953" y="1546227"/>
            <a:ext cx="9747115" cy="38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 THANK YOU FOR THE WAY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THAT YOU LOVE US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HOW YOU LOVE US </a:t>
            </a:r>
            <a:endParaRPr/>
          </a:p>
        </p:txBody>
      </p:sp>
      <p:sp>
        <p:nvSpPr>
          <p:cNvPr id="6172" name="Google Shape;6172;p90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8" name="Google Shape;6178;p902"/>
          <p:cNvSpPr txBox="1">
            <a:spLocks noGrp="1"/>
          </p:cNvSpPr>
          <p:nvPr>
            <p:ph type="body" idx="1"/>
          </p:nvPr>
        </p:nvSpPr>
        <p:spPr>
          <a:xfrm>
            <a:off x="1284050" y="1600202"/>
            <a:ext cx="9358009" cy="385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THANK YOU FOR THE WAY</a:t>
            </a:r>
            <a:br>
              <a:rPr lang="en-US" sz="4400" b="1"/>
            </a:br>
            <a:r>
              <a:rPr lang="en-US" sz="4400" b="1"/>
              <a:t>YOU HAVE MADE US</a:t>
            </a:r>
            <a:endParaRPr/>
          </a:p>
        </p:txBody>
      </p:sp>
      <p:sp>
        <p:nvSpPr>
          <p:cNvPr id="6179" name="Google Shape;6179;p90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5" name="Google Shape;6185;p903"/>
          <p:cNvSpPr txBox="1">
            <a:spLocks noGrp="1"/>
          </p:cNvSpPr>
          <p:nvPr>
            <p:ph type="body" idx="1"/>
          </p:nvPr>
        </p:nvSpPr>
        <p:spPr>
          <a:xfrm>
            <a:off x="1897065" y="1503365"/>
            <a:ext cx="8269287" cy="3957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WE WERE CREATED FOR YOUR PLEASURE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FOR YOUR PRESENCE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FOR THE GLORY OF YOUR NAME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6186" name="Google Shape;6186;p90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91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1065163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MWAMBIE YESU, MWAMBIE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 MWAMBIE YESU, MWAMBIE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ANAWEZA YOTE YESU, MWAMBIE</a:t>
            </a:r>
            <a:br>
              <a:rPr lang="en-US" b="1" dirty="0">
                <a:solidFill>
                  <a:schemeClr val="dk1"/>
                </a:solidFill>
              </a:rPr>
            </a:br>
            <a:r>
              <a:rPr lang="en-US" b="1" dirty="0">
                <a:solidFill>
                  <a:schemeClr val="dk1"/>
                </a:solidFill>
              </a:rPr>
              <a:t>ATAKUSHINDIA YESU, MWAMBIE</a:t>
            </a:r>
            <a:endParaRPr dirty="0"/>
          </a:p>
        </p:txBody>
      </p:sp>
    </p:spTree>
  </p:cSld>
  <p:clrMapOvr>
    <a:masterClrMapping/>
  </p:clrMapOvr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2" name="Google Shape;6192;p904"/>
          <p:cNvSpPr txBox="1">
            <a:spLocks noGrp="1"/>
          </p:cNvSpPr>
          <p:nvPr>
            <p:ph type="body" idx="1"/>
          </p:nvPr>
        </p:nvSpPr>
        <p:spPr>
          <a:xfrm>
            <a:off x="2017714" y="1479550"/>
            <a:ext cx="8169275" cy="3422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THANK YOU FOR THE WAY</a:t>
            </a:r>
            <a:br>
              <a:rPr lang="en-US" sz="4400" b="1"/>
            </a:br>
            <a:r>
              <a:rPr lang="en-US" sz="4400" b="1"/>
              <a:t>THAT YOU LOVE US </a:t>
            </a:r>
            <a:endParaRPr/>
          </a:p>
        </p:txBody>
      </p:sp>
      <p:sp>
        <p:nvSpPr>
          <p:cNvPr id="6193" name="Google Shape;6193;p90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9" name="Google Shape;6199;p905"/>
          <p:cNvSpPr txBox="1">
            <a:spLocks noGrp="1"/>
          </p:cNvSpPr>
          <p:nvPr>
            <p:ph type="body" idx="1"/>
          </p:nvPr>
        </p:nvSpPr>
        <p:spPr>
          <a:xfrm>
            <a:off x="2667001" y="1533525"/>
            <a:ext cx="6858000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JESUS FAITHFUL KING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LORD WITH GRATEFUL HEARTS WE SING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0" name="Google Shape;6200;p90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6" name="Google Shape;6206;p906"/>
          <p:cNvSpPr txBox="1">
            <a:spLocks noGrp="1"/>
          </p:cNvSpPr>
          <p:nvPr>
            <p:ph type="body" idx="1"/>
          </p:nvPr>
        </p:nvSpPr>
        <p:spPr>
          <a:xfrm>
            <a:off x="2667001" y="1457325"/>
            <a:ext cx="6858000" cy="3994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HOW GREAT IS THE LOVE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HOW GREAT IS THE LOVE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OF OUR SAVIOR</a:t>
            </a:r>
            <a:endParaRPr/>
          </a:p>
        </p:txBody>
      </p:sp>
      <p:sp>
        <p:nvSpPr>
          <p:cNvPr id="6207" name="Google Shape;6207;p90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3" name="Google Shape;6213;p907"/>
          <p:cNvSpPr txBox="1">
            <a:spLocks noGrp="1"/>
          </p:cNvSpPr>
          <p:nvPr>
            <p:ph type="body" idx="1"/>
          </p:nvPr>
        </p:nvSpPr>
        <p:spPr>
          <a:xfrm>
            <a:off x="1998663" y="1489075"/>
            <a:ext cx="824865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THANK YOU FOR THE GRACE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THAT HAS SAVED US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YOU FORGAVE US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14" name="Google Shape;6214;p90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0" name="Google Shape;6220;p908"/>
          <p:cNvSpPr txBox="1">
            <a:spLocks noGrp="1"/>
          </p:cNvSpPr>
          <p:nvPr>
            <p:ph type="body" idx="1"/>
          </p:nvPr>
        </p:nvSpPr>
        <p:spPr>
          <a:xfrm>
            <a:off x="2320927" y="1489077"/>
            <a:ext cx="7694613" cy="3311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THANK YOU FOR THE WAY</a:t>
            </a:r>
            <a:br>
              <a:rPr lang="en-US" sz="4400" b="1"/>
            </a:br>
            <a:r>
              <a:rPr lang="en-US" sz="4400" b="1"/>
              <a:t>YOU HAVE FREED US</a:t>
            </a:r>
            <a:endParaRPr/>
          </a:p>
        </p:txBody>
      </p:sp>
      <p:sp>
        <p:nvSpPr>
          <p:cNvPr id="6221" name="Google Shape;6221;p90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7" name="Google Shape;6227;p909"/>
          <p:cNvSpPr txBox="1">
            <a:spLocks noGrp="1"/>
          </p:cNvSpPr>
          <p:nvPr>
            <p:ph type="body" idx="1"/>
          </p:nvPr>
        </p:nvSpPr>
        <p:spPr>
          <a:xfrm>
            <a:off x="2390777" y="1543051"/>
            <a:ext cx="7726363" cy="370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WE HAVE BEEN RANSOMED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WE'VE BEEN RESCUED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WE'VE BEEN PURCHASED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BY THE PRICE OF YOUR OWN LIFE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28" name="Google Shape;6228;p90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4" name="Google Shape;6234;p910"/>
          <p:cNvSpPr txBox="1">
            <a:spLocks noGrp="1"/>
          </p:cNvSpPr>
          <p:nvPr>
            <p:ph type="body" idx="1"/>
          </p:nvPr>
        </p:nvSpPr>
        <p:spPr>
          <a:xfrm>
            <a:off x="2195614" y="1628775"/>
            <a:ext cx="7800772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THANK YOU FOR THE WAY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THAT YOU LOVE US</a:t>
            </a:r>
            <a:endParaRPr/>
          </a:p>
        </p:txBody>
      </p:sp>
      <p:sp>
        <p:nvSpPr>
          <p:cNvPr id="6235" name="Google Shape;6235;p91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1" name="Google Shape;6241;p911"/>
          <p:cNvSpPr txBox="1">
            <a:spLocks noGrp="1"/>
          </p:cNvSpPr>
          <p:nvPr>
            <p:ph type="body" idx="1"/>
          </p:nvPr>
        </p:nvSpPr>
        <p:spPr>
          <a:xfrm>
            <a:off x="3009900" y="1533527"/>
            <a:ext cx="6172200" cy="360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JESUS, FAITHFUL KING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LORD WITH GRATEFUL HEARTS WE SING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2" name="Google Shape;6242;p91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8" name="Google Shape;6248;p912"/>
          <p:cNvSpPr txBox="1">
            <a:spLocks noGrp="1"/>
          </p:cNvSpPr>
          <p:nvPr>
            <p:ph type="body" idx="1"/>
          </p:nvPr>
        </p:nvSpPr>
        <p:spPr>
          <a:xfrm>
            <a:off x="2492375" y="1522413"/>
            <a:ext cx="7302500" cy="35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HOW GREAT IS THE LOVE</a:t>
            </a:r>
            <a:br>
              <a:rPr lang="en-US" sz="4400" b="1"/>
            </a:br>
            <a:r>
              <a:rPr lang="en-US" sz="4400" b="1"/>
              <a:t>HOW GREAT IS THE LOVE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OF OUR SAVIOR</a:t>
            </a:r>
            <a:endParaRPr/>
          </a:p>
        </p:txBody>
      </p:sp>
      <p:sp>
        <p:nvSpPr>
          <p:cNvPr id="6249" name="Google Shape;6249;p91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5" name="Google Shape;6255;p913"/>
          <p:cNvSpPr txBox="1">
            <a:spLocks noGrp="1"/>
          </p:cNvSpPr>
          <p:nvPr>
            <p:ph type="body" idx="1"/>
          </p:nvPr>
        </p:nvSpPr>
        <p:spPr>
          <a:xfrm>
            <a:off x="2168526" y="1522413"/>
            <a:ext cx="7932738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THE WEIGHT OF YOUR CROSS </a:t>
            </a:r>
            <a:endParaRPr/>
          </a:p>
          <a:p>
            <a:pPr marL="0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THE CURSE OF MY SHAME </a:t>
            </a:r>
            <a:endParaRPr/>
          </a:p>
          <a:p>
            <a:pPr marL="0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CARRIED IT ALL </a:t>
            </a:r>
            <a:endParaRPr/>
          </a:p>
          <a:p>
            <a:pPr marL="0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AND ROSE FROM THE GRAVE </a:t>
            </a:r>
            <a:endParaRPr/>
          </a:p>
        </p:txBody>
      </p:sp>
      <p:sp>
        <p:nvSpPr>
          <p:cNvPr id="6256" name="Google Shape;6256;p91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92"/>
          <p:cNvSpPr txBox="1">
            <a:spLocks noGrp="1"/>
          </p:cNvSpPr>
          <p:nvPr>
            <p:ph type="body" idx="1"/>
          </p:nvPr>
        </p:nvSpPr>
        <p:spPr>
          <a:xfrm>
            <a:off x="138546" y="1524000"/>
            <a:ext cx="11841019" cy="4488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WAKATI MWINGINE NDUGU, UMESHINDWA HATA KUOMBA,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MOYO WAKO MZITO SANA UNA HUZUNI TELE MOYONI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NAKUAMBIA USIFE MOYO OH OH OH 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99"/>
              <a:buNone/>
            </a:pP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2" name="Google Shape;6262;p914"/>
          <p:cNvSpPr txBox="1">
            <a:spLocks noGrp="1"/>
          </p:cNvSpPr>
          <p:nvPr>
            <p:ph type="body" idx="1"/>
          </p:nvPr>
        </p:nvSpPr>
        <p:spPr>
          <a:xfrm>
            <a:off x="2486027" y="1522415"/>
            <a:ext cx="7356475" cy="2986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/>
              <a:t>  </a:t>
            </a:r>
            <a:r>
              <a:rPr lang="en-US" sz="4400" b="1"/>
              <a:t>HOW GREAT IS THE LOVE</a:t>
            </a:r>
            <a:br>
              <a:rPr lang="en-US" sz="4400" b="1"/>
            </a:br>
            <a:r>
              <a:rPr lang="en-US" sz="4400" b="1"/>
              <a:t>HOW GREAT IS THE LOVE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OF OUR SAVIOR</a:t>
            </a:r>
            <a:endParaRPr sz="4400"/>
          </a:p>
        </p:txBody>
      </p:sp>
      <p:sp>
        <p:nvSpPr>
          <p:cNvPr id="6263" name="Google Shape;6263;p91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9" name="Google Shape;6269;p915"/>
          <p:cNvSpPr txBox="1">
            <a:spLocks noGrp="1"/>
          </p:cNvSpPr>
          <p:nvPr>
            <p:ph type="body" idx="1"/>
          </p:nvPr>
        </p:nvSpPr>
        <p:spPr>
          <a:xfrm>
            <a:off x="2543176" y="1533527"/>
            <a:ext cx="7099300" cy="3751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THANK YOU FOR THE WAY</a:t>
            </a:r>
            <a:br>
              <a:rPr lang="en-US" sz="4400" b="1"/>
            </a:br>
            <a:r>
              <a:rPr lang="en-US" sz="4400" b="1"/>
              <a:t>THAT YOU LOVE US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HOW YOU LOVE US X2</a:t>
            </a:r>
            <a:br>
              <a:rPr lang="en-US" sz="4400" b="1"/>
            </a:br>
            <a:endParaRPr sz="4400" b="1"/>
          </a:p>
        </p:txBody>
      </p:sp>
      <p:sp>
        <p:nvSpPr>
          <p:cNvPr id="6270" name="Google Shape;6270;p91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6" name="Google Shape;6276;p916"/>
          <p:cNvSpPr txBox="1">
            <a:spLocks noGrp="1"/>
          </p:cNvSpPr>
          <p:nvPr>
            <p:ph type="body" idx="1"/>
          </p:nvPr>
        </p:nvSpPr>
        <p:spPr>
          <a:xfrm>
            <a:off x="3009900" y="1522413"/>
            <a:ext cx="6172200" cy="392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 JESUS, FAITHFUL KING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LORD WITH GRATEFUL HEARTS WE SING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endParaRPr sz="4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77" name="Google Shape;6277;p91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3" name="Google Shape;6283;p917"/>
          <p:cNvSpPr txBox="1">
            <a:spLocks noGrp="1"/>
          </p:cNvSpPr>
          <p:nvPr>
            <p:ph type="body" idx="1"/>
          </p:nvPr>
        </p:nvSpPr>
        <p:spPr>
          <a:xfrm>
            <a:off x="1763715" y="1522415"/>
            <a:ext cx="8631237" cy="3379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HOW GREAT IS THE LOVE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HOW GREAT IS THE LOVE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OF OUR SAVIOR</a:t>
            </a:r>
            <a:endParaRPr/>
          </a:p>
        </p:txBody>
      </p:sp>
      <p:sp>
        <p:nvSpPr>
          <p:cNvPr id="6284" name="Google Shape;6284;p91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0" name="Google Shape;6290;p918"/>
          <p:cNvSpPr txBox="1">
            <a:spLocks noGrp="1"/>
          </p:cNvSpPr>
          <p:nvPr>
            <p:ph type="body" idx="1"/>
          </p:nvPr>
        </p:nvSpPr>
        <p:spPr>
          <a:xfrm>
            <a:off x="2667000" y="1533527"/>
            <a:ext cx="7505700" cy="3560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THE WEIGHT OF YOUR CROSS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THE CURSE OF MY SHAME</a:t>
            </a:r>
            <a:br>
              <a:rPr lang="en-US" sz="4400" b="1"/>
            </a:br>
            <a:r>
              <a:rPr lang="en-US" sz="4400" b="1"/>
              <a:t>YOU CARRIED IT ALL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AND ROSE FROM THE GRAVE</a:t>
            </a:r>
            <a:br>
              <a:rPr lang="en-US" sz="4400" b="1"/>
            </a:br>
            <a:endParaRPr sz="4400" b="1"/>
          </a:p>
        </p:txBody>
      </p:sp>
      <p:sp>
        <p:nvSpPr>
          <p:cNvPr id="6291" name="Google Shape;6291;p918"/>
          <p:cNvSpPr txBox="1">
            <a:spLocks noGrp="1"/>
          </p:cNvSpPr>
          <p:nvPr>
            <p:ph type="ftr" idx="11"/>
          </p:nvPr>
        </p:nvSpPr>
        <p:spPr>
          <a:xfrm>
            <a:off x="5010151" y="5734052"/>
            <a:ext cx="2171700" cy="17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7" name="Google Shape;6297;p919"/>
          <p:cNvSpPr txBox="1">
            <a:spLocks noGrp="1"/>
          </p:cNvSpPr>
          <p:nvPr>
            <p:ph type="body" idx="1"/>
          </p:nvPr>
        </p:nvSpPr>
        <p:spPr>
          <a:xfrm>
            <a:off x="2667001" y="1477965"/>
            <a:ext cx="6858000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 HOW GREAT IS THE LOVE</a:t>
            </a:r>
            <a:br>
              <a:rPr lang="en-US" sz="4400" b="1"/>
            </a:br>
            <a:r>
              <a:rPr lang="en-US" sz="4400" b="1"/>
              <a:t>HOW GREAT IS THE LOVE OF OUR SAVIOR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 OF OUR SAVIOR</a:t>
            </a:r>
            <a:endParaRPr sz="4400"/>
          </a:p>
        </p:txBody>
      </p:sp>
      <p:sp>
        <p:nvSpPr>
          <p:cNvPr id="6298" name="Google Shape;6298;p91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4" name="Google Shape;6304;p920"/>
          <p:cNvSpPr txBox="1">
            <a:spLocks noGrp="1"/>
          </p:cNvSpPr>
          <p:nvPr>
            <p:ph type="title"/>
          </p:nvPr>
        </p:nvSpPr>
        <p:spPr>
          <a:xfrm>
            <a:off x="3009900" y="256260"/>
            <a:ext cx="6172200" cy="891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800"/>
              <a:buFont typeface="Calibri"/>
              <a:buNone/>
            </a:pPr>
            <a:r>
              <a:rPr lang="en-US" sz="4800" b="1" u="sng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FAITHFUL  ONE</a:t>
            </a:r>
            <a:endParaRPr/>
          </a:p>
        </p:txBody>
      </p:sp>
      <p:sp>
        <p:nvSpPr>
          <p:cNvPr id="6305" name="Google Shape;6305;p920"/>
          <p:cNvSpPr txBox="1">
            <a:spLocks noGrp="1"/>
          </p:cNvSpPr>
          <p:nvPr>
            <p:ph type="body" idx="1"/>
          </p:nvPr>
        </p:nvSpPr>
        <p:spPr>
          <a:xfrm>
            <a:off x="2138364" y="1468440"/>
            <a:ext cx="8123237" cy="3983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FAITHFUL ONE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SO UNCHANGING </a:t>
            </a:r>
            <a:br>
              <a:rPr lang="en-US" sz="4400" b="1"/>
            </a:br>
            <a:r>
              <a:rPr lang="en-US" sz="4400" b="1"/>
              <a:t>AGELESS ONE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YOU’RE MY ROCK OF PEACE </a:t>
            </a:r>
            <a:br>
              <a:rPr lang="en-US" sz="4400" b="1"/>
            </a:br>
            <a:r>
              <a:rPr lang="en-US" sz="4400" b="1"/>
              <a:t>LORD OF ALL I DEPEND ON YOU </a:t>
            </a:r>
            <a:br>
              <a:rPr lang="en-US" sz="4400" b="1"/>
            </a:br>
            <a:r>
              <a:rPr lang="en-US" sz="4400" b="1"/>
              <a:t> </a:t>
            </a:r>
            <a:endParaRPr/>
          </a:p>
        </p:txBody>
      </p:sp>
      <p:sp>
        <p:nvSpPr>
          <p:cNvPr id="6306" name="Google Shape;6306;p92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2" name="Google Shape;6312;p921"/>
          <p:cNvSpPr txBox="1">
            <a:spLocks noGrp="1"/>
          </p:cNvSpPr>
          <p:nvPr>
            <p:ph type="body" idx="1"/>
          </p:nvPr>
        </p:nvSpPr>
        <p:spPr>
          <a:xfrm>
            <a:off x="1478604" y="1536331"/>
            <a:ext cx="8852170" cy="333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 I CALL OUT TO YOU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AGAIN AND AGAIN 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 CALL OUT TO YOU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AGAIN AND AGAIN</a:t>
            </a:r>
            <a:endParaRPr/>
          </a:p>
        </p:txBody>
      </p:sp>
      <p:sp>
        <p:nvSpPr>
          <p:cNvPr id="6313" name="Google Shape;6313;p92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9" name="Google Shape;6319;p922"/>
          <p:cNvSpPr txBox="1">
            <a:spLocks noGrp="1"/>
          </p:cNvSpPr>
          <p:nvPr>
            <p:ph type="body" idx="1"/>
          </p:nvPr>
        </p:nvSpPr>
        <p:spPr>
          <a:xfrm>
            <a:off x="2592389" y="1511302"/>
            <a:ext cx="6981825" cy="39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  YOU ARE MY ROCK IN TIMES OF TROUBLE </a:t>
            </a:r>
            <a:br>
              <a:rPr lang="en-US" sz="4400" b="1"/>
            </a:br>
            <a:r>
              <a:rPr lang="en-US" sz="4400" b="1"/>
              <a:t>YOU LIFT ME UP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WHEN I FALL DOWN </a:t>
            </a:r>
            <a:br>
              <a:rPr lang="en-US" sz="4400" b="1"/>
            </a:br>
            <a:endParaRPr sz="4400" b="1"/>
          </a:p>
        </p:txBody>
      </p:sp>
      <p:sp>
        <p:nvSpPr>
          <p:cNvPr id="6320" name="Google Shape;6320;p92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6" name="Google Shape;6326;p923"/>
          <p:cNvSpPr txBox="1">
            <a:spLocks noGrp="1"/>
          </p:cNvSpPr>
          <p:nvPr>
            <p:ph type="body" idx="1"/>
          </p:nvPr>
        </p:nvSpPr>
        <p:spPr>
          <a:xfrm>
            <a:off x="2451100" y="1511302"/>
            <a:ext cx="7418388" cy="39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ALL THROUGH THE STORM </a:t>
            </a:r>
            <a:br>
              <a:rPr lang="en-US" sz="4400" b="1"/>
            </a:br>
            <a:r>
              <a:rPr lang="en-US" sz="4400" b="1"/>
              <a:t>YOUR LOVE IS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THE ANCHOR </a:t>
            </a:r>
            <a:br>
              <a:rPr lang="en-US" sz="4400" b="1"/>
            </a:br>
            <a:r>
              <a:rPr lang="en-US" sz="4400" b="1"/>
              <a:t>MY HOPE IS IN YOU ALONE</a:t>
            </a:r>
            <a:endParaRPr/>
          </a:p>
        </p:txBody>
      </p:sp>
      <p:sp>
        <p:nvSpPr>
          <p:cNvPr id="6327" name="Google Shape;6327;p92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93"/>
          <p:cNvSpPr txBox="1">
            <a:spLocks noGrp="1"/>
          </p:cNvSpPr>
          <p:nvPr>
            <p:ph type="body" idx="1"/>
          </p:nvPr>
        </p:nvSpPr>
        <p:spPr>
          <a:xfrm>
            <a:off x="212438" y="1524001"/>
            <a:ext cx="11748654" cy="4331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013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UMUACHIE MUNGU WAKO, ATAONDOA HUZUNI YOTE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YEYE NI MUNGU WA AMANI ATAKUPA AMANI YAKE</a:t>
            </a:r>
            <a:endParaRPr/>
          </a:p>
          <a:p>
            <a:pPr marL="91438" lvl="0" indent="-330136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199"/>
              <a:buChar char=" "/>
            </a:pPr>
            <a:r>
              <a:rPr lang="en-US" sz="5199" b="1">
                <a:solidFill>
                  <a:schemeClr val="dk1"/>
                </a:solidFill>
              </a:rPr>
              <a:t>ATAKUPA FURAHA YAKE MOYONI, TELEE</a:t>
            </a:r>
            <a:endParaRPr/>
          </a:p>
        </p:txBody>
      </p:sp>
    </p:spTree>
  </p:cSld>
  <p:clrMapOvr>
    <a:masterClrMapping/>
  </p:clrMapOvr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4" name="Google Shape;6334;p924"/>
          <p:cNvSpPr txBox="1">
            <a:spLocks noGrp="1"/>
          </p:cNvSpPr>
          <p:nvPr>
            <p:ph type="title"/>
          </p:nvPr>
        </p:nvSpPr>
        <p:spPr>
          <a:xfrm>
            <a:off x="1906590" y="291832"/>
            <a:ext cx="8093444" cy="1024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400"/>
              <a:buFont typeface="Calibri"/>
              <a:buNone/>
            </a:pPr>
            <a:r>
              <a:rPr lang="en-US" sz="4400" b="1" u="sng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NATURE OF THE SACRIFICE D#</a:t>
            </a:r>
            <a:endParaRPr/>
          </a:p>
        </p:txBody>
      </p:sp>
      <p:sp>
        <p:nvSpPr>
          <p:cNvPr id="6335" name="Google Shape;6335;p924"/>
          <p:cNvSpPr txBox="1">
            <a:spLocks noGrp="1"/>
          </p:cNvSpPr>
          <p:nvPr>
            <p:ph type="body" idx="1"/>
          </p:nvPr>
        </p:nvSpPr>
        <p:spPr>
          <a:xfrm>
            <a:off x="1906590" y="1543050"/>
            <a:ext cx="8353425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6171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BRING AN OFFERING  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HIGHEST QUALITY 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LET THE GIFT REFLECT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DIVINE ROYALTY</a:t>
            </a:r>
            <a:endParaRPr/>
          </a:p>
          <a:p>
            <a:pPr marL="274313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endParaRPr sz="4400" b="1"/>
          </a:p>
          <a:p>
            <a:pPr marL="274313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6336" name="Google Shape;6336;p924"/>
          <p:cNvSpPr txBox="1">
            <a:spLocks noGrp="1"/>
          </p:cNvSpPr>
          <p:nvPr>
            <p:ph type="ftr" idx="11"/>
          </p:nvPr>
        </p:nvSpPr>
        <p:spPr>
          <a:xfrm>
            <a:off x="5246689" y="5227639"/>
            <a:ext cx="2171700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2" name="Google Shape;6342;p925"/>
          <p:cNvSpPr txBox="1">
            <a:spLocks noGrp="1"/>
          </p:cNvSpPr>
          <p:nvPr>
            <p:ph type="body" idx="1"/>
          </p:nvPr>
        </p:nvSpPr>
        <p:spPr>
          <a:xfrm>
            <a:off x="2239963" y="1535113"/>
            <a:ext cx="7607300" cy="3916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6171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MAKE IT BEAUTIFUL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PERFECT IN HIS EYES </a:t>
            </a:r>
            <a:endParaRPr sz="4400" b="1"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MAKE IT SUITABLE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FOR AN AWESOME GOD </a:t>
            </a:r>
            <a:endParaRPr/>
          </a:p>
          <a:p>
            <a:pPr marL="274313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6343" name="Google Shape;6343;p92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" name="Google Shape;6349;p926"/>
          <p:cNvSpPr txBox="1">
            <a:spLocks noGrp="1"/>
          </p:cNvSpPr>
          <p:nvPr>
            <p:ph type="body" idx="1"/>
          </p:nvPr>
        </p:nvSpPr>
        <p:spPr>
          <a:xfrm>
            <a:off x="2193927" y="1603377"/>
            <a:ext cx="7808913" cy="339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WHO GOVERNS THE EARTH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WITH WISDOM AND A POWERFUL HAND </a:t>
            </a:r>
            <a:endParaRPr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  <p:sp>
        <p:nvSpPr>
          <p:cNvPr id="6350" name="Google Shape;6350;p92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6" name="Google Shape;6356;p927"/>
          <p:cNvSpPr txBox="1">
            <a:spLocks noGrp="1"/>
          </p:cNvSpPr>
          <p:nvPr>
            <p:ph type="body" idx="1"/>
          </p:nvPr>
        </p:nvSpPr>
        <p:spPr>
          <a:xfrm>
            <a:off x="1866900" y="1535113"/>
            <a:ext cx="8548688" cy="300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6171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WHO UPHOLDS ALL OF CREATION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BY HIS OWN WORD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BY HIS SOVEREIGN COMMAND</a:t>
            </a:r>
            <a:endParaRPr/>
          </a:p>
        </p:txBody>
      </p:sp>
      <p:sp>
        <p:nvSpPr>
          <p:cNvPr id="6357" name="Google Shape;6357;p92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3" name="Google Shape;6363;p928"/>
          <p:cNvSpPr txBox="1">
            <a:spLocks noGrp="1"/>
          </p:cNvSpPr>
          <p:nvPr>
            <p:ph type="body" idx="1"/>
          </p:nvPr>
        </p:nvSpPr>
        <p:spPr>
          <a:xfrm>
            <a:off x="1944690" y="1493838"/>
            <a:ext cx="8416925" cy="32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6171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THIS IS OUR GOD</a:t>
            </a:r>
            <a:endParaRPr/>
          </a:p>
          <a:p>
            <a:pPr marL="61719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THIS IS OUR KING 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THE ONE WE LOVE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THE ONE WE TREASURE </a:t>
            </a:r>
            <a:br>
              <a:rPr lang="en-US" sz="4400" b="1"/>
            </a:br>
            <a:endParaRPr sz="4400" b="1"/>
          </a:p>
        </p:txBody>
      </p:sp>
      <p:sp>
        <p:nvSpPr>
          <p:cNvPr id="6364" name="Google Shape;6364;p92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0" name="Google Shape;6370;p929"/>
          <p:cNvSpPr txBox="1">
            <a:spLocks noGrp="1"/>
          </p:cNvSpPr>
          <p:nvPr>
            <p:ph type="body" idx="1"/>
          </p:nvPr>
        </p:nvSpPr>
        <p:spPr>
          <a:xfrm>
            <a:off x="1982788" y="1503365"/>
            <a:ext cx="8401050" cy="3640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6171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OUR ALLEGIANCE IS TO HIM</a:t>
            </a:r>
            <a:endParaRPr/>
          </a:p>
          <a:p>
            <a:pPr marL="61719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WE  WILL BOW </a:t>
            </a:r>
            <a:endParaRPr/>
          </a:p>
          <a:p>
            <a:pPr marL="61719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BEFORE NO OTHER</a:t>
            </a:r>
            <a:endParaRPr/>
          </a:p>
        </p:txBody>
      </p:sp>
      <p:sp>
        <p:nvSpPr>
          <p:cNvPr id="6371" name="Google Shape;6371;p92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7" name="Google Shape;6377;p930"/>
          <p:cNvSpPr txBox="1">
            <a:spLocks noGrp="1"/>
          </p:cNvSpPr>
          <p:nvPr>
            <p:ph type="body" idx="1"/>
          </p:nvPr>
        </p:nvSpPr>
        <p:spPr>
          <a:xfrm>
            <a:off x="1952625" y="1497013"/>
            <a:ext cx="8307388" cy="3211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HE IS OUR STRENGTH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HE IS OUR MIGHT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ALL OUR LIVES 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WE’LL BRING HIM HONOR</a:t>
            </a:r>
            <a:endParaRPr/>
          </a:p>
        </p:txBody>
      </p:sp>
      <p:sp>
        <p:nvSpPr>
          <p:cNvPr id="6378" name="Google Shape;6378;p93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4" name="Google Shape;6384;p931"/>
          <p:cNvSpPr txBox="1">
            <a:spLocks noGrp="1"/>
          </p:cNvSpPr>
          <p:nvPr>
            <p:ph type="body" idx="1"/>
          </p:nvPr>
        </p:nvSpPr>
        <p:spPr>
          <a:xfrm>
            <a:off x="1952627" y="1531938"/>
            <a:ext cx="8221663" cy="3713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HE HAS BECOME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OUR GREAT DELIGHT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TO SERVE AND WORSHIP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IS OUR PLEASURE </a:t>
            </a:r>
            <a:endParaRPr/>
          </a:p>
        </p:txBody>
      </p:sp>
      <p:sp>
        <p:nvSpPr>
          <p:cNvPr id="6385" name="Google Shape;6385;p93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1" name="Google Shape;6391;p932"/>
          <p:cNvSpPr txBox="1">
            <a:spLocks noGrp="1"/>
          </p:cNvSpPr>
          <p:nvPr>
            <p:ph type="body" idx="1"/>
          </p:nvPr>
        </p:nvSpPr>
        <p:spPr>
          <a:xfrm>
            <a:off x="1827215" y="1498600"/>
            <a:ext cx="8486775" cy="301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6171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COME BEFORE THE LORD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WITH A JOYFUL SONG  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NEVER – ENDING PRAISE 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GOING ON AND ON </a:t>
            </a:r>
            <a:br>
              <a:rPr lang="en-US" sz="4400" b="1"/>
            </a:br>
            <a:endParaRPr sz="4400" b="1"/>
          </a:p>
        </p:txBody>
      </p:sp>
      <p:sp>
        <p:nvSpPr>
          <p:cNvPr id="6392" name="Google Shape;6392;p93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8" name="Google Shape;6398;p933"/>
          <p:cNvSpPr txBox="1">
            <a:spLocks noGrp="1"/>
          </p:cNvSpPr>
          <p:nvPr>
            <p:ph type="body" idx="1"/>
          </p:nvPr>
        </p:nvSpPr>
        <p:spPr>
          <a:xfrm>
            <a:off x="1811339" y="1525588"/>
            <a:ext cx="8674100" cy="3384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6171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FROM THE MOUNTAIN TOPS</a:t>
            </a:r>
            <a:endParaRPr/>
          </a:p>
          <a:p>
            <a:pPr marL="61719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ALL ACROSS THE LAND </a:t>
            </a:r>
            <a:endParaRPr/>
          </a:p>
          <a:p>
            <a:pPr marL="61719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LET IT NOW GO UP</a:t>
            </a:r>
            <a:endParaRPr/>
          </a:p>
          <a:p>
            <a:pPr marL="61719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PRAISE FROM EVERY MAN </a:t>
            </a:r>
            <a:endParaRPr/>
          </a:p>
        </p:txBody>
      </p:sp>
      <p:sp>
        <p:nvSpPr>
          <p:cNvPr id="6399" name="Google Shape;6399;p93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4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1065163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MWAMBIE YESU, MWAMBIE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 MWAMBIE YESU, MWAMBIE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ANAWEZA YOTE YESU, MWAMBIE</a:t>
            </a:r>
            <a:br>
              <a:rPr lang="en-US" b="1" dirty="0">
                <a:solidFill>
                  <a:schemeClr val="dk1"/>
                </a:solidFill>
              </a:rPr>
            </a:br>
            <a:r>
              <a:rPr lang="en-US" b="1" dirty="0">
                <a:solidFill>
                  <a:schemeClr val="dk1"/>
                </a:solidFill>
              </a:rPr>
              <a:t>ATAKUSHINDIA YESU, MWAMBIE</a:t>
            </a:r>
            <a:endParaRPr dirty="0"/>
          </a:p>
        </p:txBody>
      </p:sp>
    </p:spTree>
  </p:cSld>
  <p:clrMapOvr>
    <a:masterClrMapping/>
  </p:clrMapOvr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5" name="Google Shape;6405;p934"/>
          <p:cNvSpPr txBox="1">
            <a:spLocks noGrp="1"/>
          </p:cNvSpPr>
          <p:nvPr>
            <p:ph type="body" idx="1"/>
          </p:nvPr>
        </p:nvSpPr>
        <p:spPr>
          <a:xfrm>
            <a:off x="1757364" y="1531940"/>
            <a:ext cx="8697912" cy="3919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FATHER SEARCHES FOR THOSE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WHO WORSHIP IN SPIRIT AND TRUTH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WHO WILL GIVE THEIR VERY BEST </a:t>
            </a:r>
            <a:br>
              <a:rPr lang="en-US" sz="4400" b="1"/>
            </a:br>
            <a:endParaRPr sz="4400" b="1"/>
          </a:p>
        </p:txBody>
      </p:sp>
      <p:sp>
        <p:nvSpPr>
          <p:cNvPr id="6406" name="Google Shape;6406;p93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2" name="Google Shape;6412;p935"/>
          <p:cNvSpPr txBox="1">
            <a:spLocks noGrp="1"/>
          </p:cNvSpPr>
          <p:nvPr>
            <p:ph type="body" idx="1"/>
          </p:nvPr>
        </p:nvSpPr>
        <p:spPr>
          <a:xfrm>
            <a:off x="1960565" y="1527175"/>
            <a:ext cx="8347075" cy="315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6171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ACCORDING TO HIS EXCELLENT GREATNESS </a:t>
            </a:r>
            <a:br>
              <a:rPr lang="en-US" sz="4400" b="1"/>
            </a:br>
            <a:r>
              <a:rPr lang="en-US" sz="4400" b="1"/>
              <a:t>IT IS WHAT HE IS DUE</a:t>
            </a:r>
            <a:endParaRPr/>
          </a:p>
          <a:p>
            <a:pPr marL="61719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6413" name="Google Shape;6413;p93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9" name="Google Shape;6419;p936"/>
          <p:cNvSpPr txBox="1">
            <a:spLocks noGrp="1"/>
          </p:cNvSpPr>
          <p:nvPr>
            <p:ph type="body" idx="1"/>
          </p:nvPr>
        </p:nvSpPr>
        <p:spPr>
          <a:xfrm>
            <a:off x="1781176" y="1527175"/>
            <a:ext cx="8604250" cy="3475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6171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THIS IS OUR GOD</a:t>
            </a:r>
            <a:endParaRPr/>
          </a:p>
          <a:p>
            <a:pPr marL="61719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THIS IS OUR KING 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THE ONE WE LOVE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THE ONE WE TREASURE </a:t>
            </a:r>
            <a:br>
              <a:rPr lang="en-US" sz="4400" b="1"/>
            </a:br>
            <a:endParaRPr sz="4400" b="1"/>
          </a:p>
        </p:txBody>
      </p:sp>
      <p:sp>
        <p:nvSpPr>
          <p:cNvPr id="6420" name="Google Shape;6420;p93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6" name="Google Shape;6426;p937"/>
          <p:cNvSpPr txBox="1">
            <a:spLocks noGrp="1"/>
          </p:cNvSpPr>
          <p:nvPr>
            <p:ph type="body" idx="1"/>
          </p:nvPr>
        </p:nvSpPr>
        <p:spPr>
          <a:xfrm>
            <a:off x="1812926" y="1527176"/>
            <a:ext cx="8470900" cy="314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61719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OUR ALLEGIANCE IS TO HIM</a:t>
            </a:r>
            <a:endParaRPr/>
          </a:p>
          <a:p>
            <a:pPr marL="61719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WE  WILL BOW </a:t>
            </a:r>
            <a:endParaRPr/>
          </a:p>
          <a:p>
            <a:pPr marL="61719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BEFORE NO OTHER</a:t>
            </a:r>
            <a:endParaRPr/>
          </a:p>
        </p:txBody>
      </p:sp>
      <p:sp>
        <p:nvSpPr>
          <p:cNvPr id="6427" name="Google Shape;6427;p93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3" name="Google Shape;6433;p938"/>
          <p:cNvSpPr txBox="1">
            <a:spLocks noGrp="1"/>
          </p:cNvSpPr>
          <p:nvPr>
            <p:ph type="body" idx="1"/>
          </p:nvPr>
        </p:nvSpPr>
        <p:spPr>
          <a:xfrm>
            <a:off x="1711327" y="1543050"/>
            <a:ext cx="8704263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274313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HE IS OUR STRENGTH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HE IS OUR MIGHT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ALL OUR LIVES </a:t>
            </a:r>
            <a:endParaRPr/>
          </a:p>
          <a:p>
            <a:pPr marL="274313" lvl="0" indent="-27940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WE’LL BRING HIM HONOR</a:t>
            </a:r>
            <a:endParaRPr/>
          </a:p>
          <a:p>
            <a:pPr marL="274313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6434" name="Google Shape;6434;p93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0" name="Google Shape;6440;p939"/>
          <p:cNvSpPr txBox="1">
            <a:spLocks noGrp="1"/>
          </p:cNvSpPr>
          <p:nvPr>
            <p:ph type="body" idx="1"/>
          </p:nvPr>
        </p:nvSpPr>
        <p:spPr>
          <a:xfrm>
            <a:off x="1874840" y="1630365"/>
            <a:ext cx="8548687" cy="334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HE HAS BECOME OUR GREAT DELIGHT </a:t>
            </a:r>
            <a:br>
              <a:rPr lang="en-US" sz="4400" b="1"/>
            </a:br>
            <a:r>
              <a:rPr lang="en-US" sz="4400" b="1"/>
              <a:t>TO SERVE AND WORSHIP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IS OUR PLEASURE </a:t>
            </a:r>
            <a:br>
              <a:rPr lang="en-US" sz="4400" b="1"/>
            </a:br>
            <a:endParaRPr sz="44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  <p:sp>
        <p:nvSpPr>
          <p:cNvPr id="6441" name="Google Shape;6441;p93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7" name="Google Shape;6447;p940"/>
          <p:cNvSpPr txBox="1">
            <a:spLocks noGrp="1"/>
          </p:cNvSpPr>
          <p:nvPr>
            <p:ph type="title"/>
          </p:nvPr>
        </p:nvSpPr>
        <p:spPr>
          <a:xfrm>
            <a:off x="2666999" y="1146173"/>
            <a:ext cx="6172200" cy="73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ct val="98166"/>
              <a:buFont typeface="Calibri"/>
              <a:buNone/>
            </a:pPr>
            <a:br>
              <a:rPr lang="en-US" u="sng">
                <a:solidFill>
                  <a:srgbClr val="FFFF00"/>
                </a:solidFill>
              </a:rPr>
            </a:br>
            <a:br>
              <a:rPr lang="en-US" u="sng">
                <a:solidFill>
                  <a:srgbClr val="FFFF00"/>
                </a:solidFill>
              </a:rPr>
            </a:br>
            <a:r>
              <a:rPr lang="en-US" b="1" u="sng">
                <a:solidFill>
                  <a:srgbClr val="2E663E"/>
                </a:solidFill>
              </a:rPr>
              <a:t>YOU ARE     (F)</a:t>
            </a:r>
            <a:br>
              <a:rPr lang="en-US" u="sng">
                <a:solidFill>
                  <a:srgbClr val="FFFF00"/>
                </a:solidFill>
              </a:rPr>
            </a:br>
            <a:endParaRPr u="sng">
              <a:solidFill>
                <a:srgbClr val="FFFF00"/>
              </a:solidFill>
            </a:endParaRPr>
          </a:p>
        </p:txBody>
      </p:sp>
      <p:sp>
        <p:nvSpPr>
          <p:cNvPr id="6448" name="Google Shape;6448;p940"/>
          <p:cNvSpPr txBox="1">
            <a:spLocks noGrp="1"/>
          </p:cNvSpPr>
          <p:nvPr>
            <p:ph type="body" idx="1"/>
          </p:nvPr>
        </p:nvSpPr>
        <p:spPr>
          <a:xfrm>
            <a:off x="758757" y="1577976"/>
            <a:ext cx="9844392" cy="3767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WHO SPEAKS</a:t>
            </a:r>
            <a:br>
              <a:rPr lang="en-US" sz="4400" b="1"/>
            </a:br>
            <a:r>
              <a:rPr lang="en-US" sz="4400" b="1"/>
              <a:t>AND ITS DONE</a:t>
            </a:r>
            <a:br>
              <a:rPr lang="en-US" sz="4400" b="1"/>
            </a:br>
            <a:r>
              <a:rPr lang="en-US" sz="4400" b="1"/>
              <a:t>DECLARING THAT WHICH IS YET TO COME</a:t>
            </a:r>
            <a:br>
              <a:rPr lang="en-US" sz="4400" b="1"/>
            </a:br>
            <a:endParaRPr sz="4400" b="1"/>
          </a:p>
        </p:txBody>
      </p:sp>
      <p:sp>
        <p:nvSpPr>
          <p:cNvPr id="6449" name="Google Shape;6449;p94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5" name="Google Shape;6455;p941"/>
          <p:cNvSpPr txBox="1">
            <a:spLocks noGrp="1"/>
          </p:cNvSpPr>
          <p:nvPr>
            <p:ph type="body" idx="1"/>
          </p:nvPr>
        </p:nvSpPr>
        <p:spPr>
          <a:xfrm>
            <a:off x="2667001" y="1574801"/>
            <a:ext cx="6858000" cy="3876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EXISTING BY</a:t>
            </a:r>
            <a:br>
              <a:rPr lang="en-US" sz="4400" b="1"/>
            </a:br>
            <a:r>
              <a:rPr lang="en-US" sz="4400" b="1"/>
              <a:t>YOUR SOVEREIGN MIGHT</a:t>
            </a:r>
            <a:br>
              <a:rPr lang="en-US" sz="4400" b="1"/>
            </a:br>
            <a:r>
              <a:rPr lang="en-US" sz="4400" b="1"/>
              <a:t>THE PATH TO TRUTH </a:t>
            </a:r>
            <a:br>
              <a:rPr lang="en-US" sz="4400" b="1"/>
            </a:br>
            <a:r>
              <a:rPr lang="en-US" sz="4400" b="1"/>
              <a:t>THE PATH TO LIFE</a:t>
            </a:r>
            <a:endParaRPr/>
          </a:p>
        </p:txBody>
      </p:sp>
      <p:sp>
        <p:nvSpPr>
          <p:cNvPr id="6456" name="Google Shape;6456;p94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2" name="Google Shape;6462;p942"/>
          <p:cNvSpPr txBox="1">
            <a:spLocks noGrp="1"/>
          </p:cNvSpPr>
          <p:nvPr>
            <p:ph type="body" idx="1"/>
          </p:nvPr>
        </p:nvSpPr>
        <p:spPr>
          <a:xfrm>
            <a:off x="700391" y="1651002"/>
            <a:ext cx="10116766" cy="380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ETERNITY IS IN THE PALM OF YOUR HANDS</a:t>
            </a:r>
            <a:br>
              <a:rPr lang="en-US" sz="4400" b="1"/>
            </a:br>
            <a:r>
              <a:rPr lang="en-US" sz="4400" b="1"/>
              <a:t>YET YOU DWELL IN THE HEARTS OF MEN</a:t>
            </a:r>
            <a:br>
              <a:rPr lang="en-US" sz="4400" b="1"/>
            </a:br>
            <a:endParaRPr sz="4400" b="1"/>
          </a:p>
        </p:txBody>
      </p:sp>
      <p:sp>
        <p:nvSpPr>
          <p:cNvPr id="6463" name="Google Shape;6463;p94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9" name="Google Shape;6469;p943"/>
          <p:cNvSpPr txBox="1">
            <a:spLocks noGrp="1"/>
          </p:cNvSpPr>
          <p:nvPr>
            <p:ph type="body" idx="1"/>
          </p:nvPr>
        </p:nvSpPr>
        <p:spPr>
          <a:xfrm>
            <a:off x="833336" y="1512887"/>
            <a:ext cx="10525327" cy="3832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HOW AWESOME ARE YOUR WORKS OH GOD</a:t>
            </a:r>
            <a:br>
              <a:rPr lang="en-US" sz="4400" b="1"/>
            </a:br>
            <a:r>
              <a:rPr lang="en-US" sz="4400" b="1"/>
              <a:t>HOW AWESOME YOUR WAYS</a:t>
            </a:r>
            <a:endParaRPr/>
          </a:p>
        </p:txBody>
      </p:sp>
      <p:sp>
        <p:nvSpPr>
          <p:cNvPr id="6470" name="Google Shape;6470;p94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95"/>
          <p:cNvSpPr txBox="1">
            <a:spLocks noGrp="1"/>
          </p:cNvSpPr>
          <p:nvPr>
            <p:ph type="body" idx="1"/>
          </p:nvPr>
        </p:nvSpPr>
        <p:spPr>
          <a:xfrm>
            <a:off x="304801" y="1524000"/>
            <a:ext cx="11637818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HATA ELIMU YAKO WEWE, HAIWEZI KUKUSAIDIA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UMAARUFU WAKO, HAUWEZI KUKUSAIDIA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HATA UKIWA TAJIRI, NI BURE TU BABA</a:t>
            </a:r>
            <a:endParaRPr/>
          </a:p>
        </p:txBody>
      </p:sp>
    </p:spTree>
  </p:cSld>
  <p:clrMapOvr>
    <a:masterClrMapping/>
  </p:clrMapOvr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6" name="Google Shape;6476;p944"/>
          <p:cNvSpPr txBox="1">
            <a:spLocks noGrp="1"/>
          </p:cNvSpPr>
          <p:nvPr>
            <p:ph type="body" idx="1"/>
          </p:nvPr>
        </p:nvSpPr>
        <p:spPr>
          <a:xfrm>
            <a:off x="719847" y="1698255"/>
            <a:ext cx="11206263" cy="3811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WHEN NATIONS ASK</a:t>
            </a:r>
            <a:br>
              <a:rPr lang="en-US" sz="4400" b="1"/>
            </a:br>
            <a:r>
              <a:rPr lang="en-US" sz="4400" b="1"/>
              <a:t>HOW SHALL WE DESCRIBE</a:t>
            </a:r>
            <a:br>
              <a:rPr lang="en-US" sz="4400" b="1"/>
            </a:br>
            <a:r>
              <a:rPr lang="en-US" sz="4400" b="1"/>
              <a:t>A GOD WHOSE WISDOM EXCEEDS OUR MINDS</a:t>
            </a:r>
            <a:br>
              <a:rPr lang="en-US" sz="4400" b="1"/>
            </a:br>
            <a:endParaRPr sz="4400" b="1"/>
          </a:p>
        </p:txBody>
      </p:sp>
      <p:sp>
        <p:nvSpPr>
          <p:cNvPr id="6477" name="Google Shape;6477;p94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3" name="Google Shape;6483;p945"/>
          <p:cNvSpPr txBox="1">
            <a:spLocks noGrp="1"/>
          </p:cNvSpPr>
          <p:nvPr>
            <p:ph type="body" idx="1"/>
          </p:nvPr>
        </p:nvSpPr>
        <p:spPr>
          <a:xfrm>
            <a:off x="603115" y="1587501"/>
            <a:ext cx="11011711" cy="392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WHAT SHALL WE SAY</a:t>
            </a:r>
            <a:br>
              <a:rPr lang="en-US" sz="4400" b="1"/>
            </a:br>
            <a:r>
              <a:rPr lang="en-US" sz="4400" b="1"/>
              <a:t>HOW SHALL WE EXPLAIN</a:t>
            </a:r>
            <a:br>
              <a:rPr lang="en-US" sz="4400" b="1"/>
            </a:br>
            <a:r>
              <a:rPr lang="en-US" sz="4400" b="1"/>
              <a:t>YOU WHO TRANSCENDS EVERY SPOKEN NAME</a:t>
            </a:r>
            <a:endParaRPr/>
          </a:p>
        </p:txBody>
      </p:sp>
      <p:sp>
        <p:nvSpPr>
          <p:cNvPr id="6484" name="Google Shape;6484;p94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0" name="Google Shape;6490;p946"/>
          <p:cNvSpPr txBox="1">
            <a:spLocks noGrp="1"/>
          </p:cNvSpPr>
          <p:nvPr>
            <p:ph type="body" idx="1"/>
          </p:nvPr>
        </p:nvSpPr>
        <p:spPr>
          <a:xfrm>
            <a:off x="3009900" y="1455740"/>
            <a:ext cx="6172200" cy="399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YOU ARE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WHO YOU ARE (REPEAT)</a:t>
            </a:r>
            <a:endParaRPr/>
          </a:p>
        </p:txBody>
      </p:sp>
      <p:sp>
        <p:nvSpPr>
          <p:cNvPr id="6491" name="Google Shape;6491;p94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7" name="Google Shape;6497;p947"/>
          <p:cNvSpPr txBox="1">
            <a:spLocks noGrp="1"/>
          </p:cNvSpPr>
          <p:nvPr>
            <p:ph type="body" idx="1"/>
          </p:nvPr>
        </p:nvSpPr>
        <p:spPr>
          <a:xfrm>
            <a:off x="3009900" y="1435102"/>
            <a:ext cx="6172200" cy="390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lnSpcReduction="10000"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USEMAYE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YAKATIMIA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UNANENA YATAKAYOJIRI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</a:t>
            </a:r>
            <a:endParaRPr/>
          </a:p>
        </p:txBody>
      </p:sp>
      <p:sp>
        <p:nvSpPr>
          <p:cNvPr id="6498" name="Google Shape;6498;p94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4" name="Google Shape;6504;p948"/>
          <p:cNvSpPr txBox="1">
            <a:spLocks noGrp="1"/>
          </p:cNvSpPr>
          <p:nvPr>
            <p:ph type="body" idx="1"/>
          </p:nvPr>
        </p:nvSpPr>
        <p:spPr>
          <a:xfrm>
            <a:off x="3009900" y="1477962"/>
            <a:ext cx="6172200" cy="390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UISHIYE KATIKA UKUU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NJIA YA KWELI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 YA UZIMA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 </a:t>
            </a:r>
            <a:endParaRPr/>
          </a:p>
        </p:txBody>
      </p:sp>
      <p:sp>
        <p:nvSpPr>
          <p:cNvPr id="6505" name="Google Shape;6505;p94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1" name="Google Shape;6511;p949"/>
          <p:cNvSpPr txBox="1">
            <a:spLocks noGrp="1"/>
          </p:cNvSpPr>
          <p:nvPr>
            <p:ph type="body" idx="1"/>
          </p:nvPr>
        </p:nvSpPr>
        <p:spPr>
          <a:xfrm>
            <a:off x="1361871" y="1522414"/>
            <a:ext cx="9863847" cy="368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UMILELE U MIKONONI MWAKO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 BADO WAISHI MIOYONI MWETU</a:t>
            </a:r>
            <a:endParaRPr/>
          </a:p>
        </p:txBody>
      </p:sp>
      <p:sp>
        <p:nvSpPr>
          <p:cNvPr id="6512" name="Google Shape;6512;p94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8" name="Google Shape;6518;p950"/>
          <p:cNvSpPr txBox="1">
            <a:spLocks noGrp="1"/>
          </p:cNvSpPr>
          <p:nvPr>
            <p:ph type="body" idx="1"/>
          </p:nvPr>
        </p:nvSpPr>
        <p:spPr>
          <a:xfrm>
            <a:off x="1011677" y="1522414"/>
            <a:ext cx="10116766" cy="3681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MATENDO YAKO NI MAKUU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NA NJIA ZAKO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NI SAHIHI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6519" name="Google Shape;6519;p95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5" name="Google Shape;6525;p951"/>
          <p:cNvSpPr txBox="1">
            <a:spLocks noGrp="1"/>
          </p:cNvSpPr>
          <p:nvPr>
            <p:ph type="body" idx="1"/>
          </p:nvPr>
        </p:nvSpPr>
        <p:spPr>
          <a:xfrm>
            <a:off x="700390" y="1630365"/>
            <a:ext cx="10447507" cy="3730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TUSEMEJE TUTAELEZAJE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MATAIFA YAKIULIZA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KUHUSU HEKIMA YAKO BABA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IPITAYO AKILI ZETU</a:t>
            </a:r>
            <a:endParaRPr/>
          </a:p>
        </p:txBody>
      </p:sp>
      <p:sp>
        <p:nvSpPr>
          <p:cNvPr id="6526" name="Google Shape;6526;p95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2" name="Google Shape;6532;p952"/>
          <p:cNvSpPr txBox="1">
            <a:spLocks noGrp="1"/>
          </p:cNvSpPr>
          <p:nvPr>
            <p:ph type="body" idx="1"/>
          </p:nvPr>
        </p:nvSpPr>
        <p:spPr>
          <a:xfrm>
            <a:off x="3009900" y="1455740"/>
            <a:ext cx="6172200" cy="399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/>
              <a:t>WEWE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NDIWE ULIYE (REPEAT)</a:t>
            </a:r>
            <a:endParaRPr/>
          </a:p>
        </p:txBody>
      </p:sp>
      <p:sp>
        <p:nvSpPr>
          <p:cNvPr id="6533" name="Google Shape;6533;p95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9" name="Google Shape;6539;p953"/>
          <p:cNvSpPr txBox="1">
            <a:spLocks noGrp="1"/>
          </p:cNvSpPr>
          <p:nvPr>
            <p:ph type="title"/>
          </p:nvPr>
        </p:nvSpPr>
        <p:spPr>
          <a:xfrm>
            <a:off x="2667000" y="33089"/>
            <a:ext cx="7333034" cy="1373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800"/>
              <a:buFont typeface="Calibri"/>
              <a:buNone/>
            </a:pPr>
            <a:r>
              <a:rPr lang="en-US" sz="4800" b="1" u="sng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ALL IN ALL</a:t>
            </a:r>
            <a:endParaRPr sz="4800" b="1" u="sng">
              <a:solidFill>
                <a:srgbClr val="2E66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40" name="Google Shape;6540;p953"/>
          <p:cNvSpPr txBox="1">
            <a:spLocks noGrp="1"/>
          </p:cNvSpPr>
          <p:nvPr>
            <p:ph type="body" idx="1"/>
          </p:nvPr>
        </p:nvSpPr>
        <p:spPr>
          <a:xfrm>
            <a:off x="1089498" y="1554163"/>
            <a:ext cx="10350230" cy="3897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/>
              <a:t>YOU ARE MY STRENGTH WHEN I AM WEAK</a:t>
            </a:r>
            <a:br>
              <a:rPr lang="en-US" sz="4400" b="1"/>
            </a:br>
            <a:r>
              <a:rPr lang="en-US" sz="4400" b="1"/>
              <a:t>YOU ARE THE TREASURE THAT I SEEK</a:t>
            </a:r>
            <a:br>
              <a:rPr lang="en-US" sz="4400" b="1"/>
            </a:br>
            <a:r>
              <a:rPr lang="en-US" sz="4400" b="1"/>
              <a:t>YOU ARE MY ALL IN ALL</a:t>
            </a:r>
            <a:br>
              <a:rPr lang="en-US" sz="4400" b="1"/>
            </a:br>
            <a:endParaRPr sz="4400" b="1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 b="1"/>
          </a:p>
        </p:txBody>
      </p:sp>
      <p:sp>
        <p:nvSpPr>
          <p:cNvPr id="6541" name="Google Shape;6541;p95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6"/>
          <p:cNvSpPr txBox="1">
            <a:spLocks noGrp="1"/>
          </p:cNvSpPr>
          <p:nvPr>
            <p:ph type="body" idx="1"/>
          </p:nvPr>
        </p:nvSpPr>
        <p:spPr>
          <a:xfrm>
            <a:off x="92364" y="1524000"/>
            <a:ext cx="11841018" cy="4821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>
                <a:solidFill>
                  <a:schemeClr val="dk1"/>
                </a:solidFill>
              </a:rPr>
              <a:t>HATA FEDHA ULIZONAZO, KISOMO ULICHONACHO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>
                <a:solidFill>
                  <a:schemeClr val="dk1"/>
                </a:solidFill>
              </a:rPr>
              <a:t>HAVIWEZI KUKUSAIDIA KITU CHOCHOTE MAMA</a:t>
            </a:r>
            <a:endParaRPr dirty="0"/>
          </a:p>
          <a:p>
            <a:pPr marL="91438" lvl="0" indent="-3175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000"/>
              <a:buChar char=" "/>
            </a:pPr>
            <a:r>
              <a:rPr lang="en-US" sz="5000" b="1" dirty="0">
                <a:solidFill>
                  <a:schemeClr val="dk1"/>
                </a:solidFill>
              </a:rPr>
              <a:t>MUOMBE MUNGU WAKO ANAWEZA KUFANYA YOTE.</a:t>
            </a:r>
            <a:endParaRPr dirty="0"/>
          </a:p>
        </p:txBody>
      </p:sp>
    </p:spTree>
  </p:cSld>
  <p:clrMapOvr>
    <a:masterClrMapping/>
  </p:clrMapOvr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7" name="Google Shape;6547;p954"/>
          <p:cNvSpPr txBox="1">
            <a:spLocks noGrp="1"/>
          </p:cNvSpPr>
          <p:nvPr>
            <p:ph type="body" idx="1"/>
          </p:nvPr>
        </p:nvSpPr>
        <p:spPr>
          <a:xfrm>
            <a:off x="1186773" y="1611382"/>
            <a:ext cx="10000035" cy="399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SEEKING YOU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AS A PRECIOUS JEWEL</a:t>
            </a:r>
            <a:br>
              <a:rPr lang="en-US" sz="4400" b="1">
                <a:solidFill>
                  <a:srgbClr val="000000"/>
                </a:solidFill>
              </a:rPr>
            </a:br>
            <a:r>
              <a:rPr lang="en-US" sz="4400" b="1">
                <a:solidFill>
                  <a:srgbClr val="000000"/>
                </a:solidFill>
              </a:rPr>
              <a:t>LORD TO GIVE UP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I'D BE A FOOL</a:t>
            </a:r>
            <a:br>
              <a:rPr lang="en-US" sz="4400" b="1">
                <a:solidFill>
                  <a:srgbClr val="000000"/>
                </a:solidFill>
              </a:rPr>
            </a:br>
            <a:r>
              <a:rPr lang="en-US" sz="4400" b="1">
                <a:solidFill>
                  <a:srgbClr val="000000"/>
                </a:solidFill>
              </a:rPr>
              <a:t>YOU ARE MY ALL IN ALL</a:t>
            </a:r>
            <a:br>
              <a:rPr lang="en-US" sz="4400" b="1">
                <a:solidFill>
                  <a:srgbClr val="000000"/>
                </a:solidFill>
              </a:rPr>
            </a:br>
            <a:endParaRPr sz="4400" b="1">
              <a:solidFill>
                <a:srgbClr val="000000"/>
              </a:solidFill>
            </a:endParaRPr>
          </a:p>
          <a:p>
            <a:pPr marL="91438" lvl="0" indent="-91438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Font typeface="Calibri"/>
              <a:buNone/>
            </a:pPr>
            <a:r>
              <a:rPr lang="en-US"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``</a:t>
            </a:r>
            <a:endParaRPr/>
          </a:p>
        </p:txBody>
      </p:sp>
      <p:sp>
        <p:nvSpPr>
          <p:cNvPr id="6548" name="Google Shape;6548;p95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4" name="Google Shape;6554;p955"/>
          <p:cNvSpPr txBox="1">
            <a:spLocks noGrp="1"/>
          </p:cNvSpPr>
          <p:nvPr>
            <p:ph type="body" idx="1"/>
          </p:nvPr>
        </p:nvSpPr>
        <p:spPr>
          <a:xfrm>
            <a:off x="1186773" y="1611382"/>
            <a:ext cx="10000035" cy="399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JESUS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LAMB OF GOD</a:t>
            </a:r>
            <a:br>
              <a:rPr lang="en-US" sz="4400" b="1">
                <a:solidFill>
                  <a:srgbClr val="000000"/>
                </a:solidFill>
              </a:rPr>
            </a:br>
            <a:r>
              <a:rPr lang="en-US" sz="4400" b="1">
                <a:solidFill>
                  <a:srgbClr val="000000"/>
                </a:solidFill>
              </a:rPr>
              <a:t>WORTHY IS YOUR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 NAME (X2) </a:t>
            </a:r>
            <a:br>
              <a:rPr lang="en-US" sz="4400" b="1">
                <a:solidFill>
                  <a:srgbClr val="000000"/>
                </a:solidFill>
              </a:rPr>
            </a:br>
            <a:r>
              <a:rPr lang="en-US" sz="4400" b="1">
                <a:solidFill>
                  <a:srgbClr val="000000"/>
                </a:solidFill>
              </a:rPr>
              <a:t> </a:t>
            </a:r>
            <a:endParaRPr/>
          </a:p>
        </p:txBody>
      </p:sp>
      <p:sp>
        <p:nvSpPr>
          <p:cNvPr id="6555" name="Google Shape;6555;p95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1" name="Google Shape;6561;p956"/>
          <p:cNvSpPr txBox="1">
            <a:spLocks noGrp="1"/>
          </p:cNvSpPr>
          <p:nvPr>
            <p:ph type="body" idx="1"/>
          </p:nvPr>
        </p:nvSpPr>
        <p:spPr>
          <a:xfrm>
            <a:off x="1186773" y="1611382"/>
            <a:ext cx="10000035" cy="399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 dirty="0">
                <a:solidFill>
                  <a:srgbClr val="000000"/>
                </a:solidFill>
              </a:rPr>
              <a:t>TAKING MY SIN 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 dirty="0">
                <a:solidFill>
                  <a:srgbClr val="000000"/>
                </a:solidFill>
              </a:rPr>
              <a:t>MY CROSS, MY SHAME</a:t>
            </a:r>
            <a:br>
              <a:rPr lang="en-US" sz="4400" b="1" dirty="0">
                <a:solidFill>
                  <a:srgbClr val="000000"/>
                </a:solidFill>
              </a:rPr>
            </a:br>
            <a:r>
              <a:rPr lang="en-US" sz="4400" b="1" dirty="0">
                <a:solidFill>
                  <a:srgbClr val="000000"/>
                </a:solidFill>
              </a:rPr>
              <a:t>RISING AGAIN</a:t>
            </a:r>
            <a:endParaRPr dirty="0"/>
          </a:p>
          <a:p>
            <a:pPr marL="91438" lvl="0" indent="-91438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 dirty="0">
                <a:solidFill>
                  <a:srgbClr val="000000"/>
                </a:solidFill>
              </a:rPr>
              <a:t> I BLESS YOUR NAME</a:t>
            </a:r>
            <a:br>
              <a:rPr lang="en-US" sz="4400" b="1" dirty="0">
                <a:solidFill>
                  <a:srgbClr val="000000"/>
                </a:solidFill>
              </a:rPr>
            </a:br>
            <a:r>
              <a:rPr lang="en-US" sz="4400" b="1" dirty="0">
                <a:solidFill>
                  <a:srgbClr val="000000"/>
                </a:solidFill>
              </a:rPr>
              <a:t>YOU ARE MY ALL IN ALL</a:t>
            </a:r>
            <a:br>
              <a:rPr lang="en-US" sz="4400" b="1" dirty="0">
                <a:solidFill>
                  <a:srgbClr val="000000"/>
                </a:solidFill>
              </a:rPr>
            </a:br>
            <a:endParaRPr sz="1800" b="1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62" name="Google Shape;6562;p95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8" name="Google Shape;6568;p957"/>
          <p:cNvSpPr txBox="1">
            <a:spLocks noGrp="1"/>
          </p:cNvSpPr>
          <p:nvPr>
            <p:ph type="body" idx="1"/>
          </p:nvPr>
        </p:nvSpPr>
        <p:spPr>
          <a:xfrm>
            <a:off x="1186773" y="1611382"/>
            <a:ext cx="10000035" cy="399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WHEN I FALL DOWN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YOU PICK ME UP</a:t>
            </a:r>
            <a:br>
              <a:rPr lang="en-US" sz="4400" b="1">
                <a:solidFill>
                  <a:srgbClr val="000000"/>
                </a:solidFill>
              </a:rPr>
            </a:br>
            <a:r>
              <a:rPr lang="en-US" sz="4400" b="1">
                <a:solidFill>
                  <a:srgbClr val="000000"/>
                </a:solidFill>
              </a:rPr>
              <a:t>WHEN I AM DRY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YOU FILL MY CUP</a:t>
            </a:r>
            <a:br>
              <a:rPr lang="en-US" sz="4400" b="1">
                <a:solidFill>
                  <a:srgbClr val="000000"/>
                </a:solidFill>
              </a:rPr>
            </a:br>
            <a:r>
              <a:rPr lang="en-US" sz="4400" b="1">
                <a:solidFill>
                  <a:srgbClr val="000000"/>
                </a:solidFill>
              </a:rPr>
              <a:t>YOU ARE MY ALL IN ALL</a:t>
            </a:r>
            <a:endParaRPr sz="18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69" name="Google Shape;6569;p95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5" name="Google Shape;6575;p958"/>
          <p:cNvSpPr txBox="1">
            <a:spLocks noGrp="1"/>
          </p:cNvSpPr>
          <p:nvPr>
            <p:ph type="body" idx="1"/>
          </p:nvPr>
        </p:nvSpPr>
        <p:spPr>
          <a:xfrm>
            <a:off x="1186773" y="1611382"/>
            <a:ext cx="10000035" cy="3995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9143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JESUS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LAMB OF GOD</a:t>
            </a:r>
            <a:br>
              <a:rPr lang="en-US" sz="18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rgbClr val="000000"/>
                </a:solidFill>
              </a:rPr>
              <a:t>WORTHY IS YOUR </a:t>
            </a:r>
            <a:endParaRPr/>
          </a:p>
          <a:p>
            <a:pPr marL="91438" lvl="0" indent="-91438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4400"/>
              <a:buFont typeface="Calibri"/>
              <a:buNone/>
            </a:pPr>
            <a:r>
              <a:rPr lang="en-US" sz="4400" b="1">
                <a:solidFill>
                  <a:srgbClr val="000000"/>
                </a:solidFill>
              </a:rPr>
              <a:t>NAME (X2)</a:t>
            </a:r>
            <a:br>
              <a:rPr lang="en-US" sz="4400" b="1">
                <a:solidFill>
                  <a:srgbClr val="000000"/>
                </a:solidFill>
              </a:rPr>
            </a:br>
            <a:endParaRPr sz="4400" b="1">
              <a:solidFill>
                <a:srgbClr val="000000"/>
              </a:solidFill>
            </a:endParaRPr>
          </a:p>
        </p:txBody>
      </p:sp>
      <p:sp>
        <p:nvSpPr>
          <p:cNvPr id="6576" name="Google Shape;6576;p95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2" name="Google Shape;6582;p959"/>
          <p:cNvSpPr txBox="1">
            <a:spLocks noGrp="1"/>
          </p:cNvSpPr>
          <p:nvPr>
            <p:ph type="title"/>
          </p:nvPr>
        </p:nvSpPr>
        <p:spPr>
          <a:xfrm>
            <a:off x="1867712" y="33090"/>
            <a:ext cx="8433576" cy="1225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3600"/>
              <a:buFont typeface="Calibri"/>
              <a:buNone/>
            </a:pPr>
            <a:r>
              <a:rPr lang="en-US" sz="3600" b="1" u="sng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THERE IS NONE LIKE YOU E/D</a:t>
            </a:r>
            <a:endParaRPr sz="3600" b="1" u="sng">
              <a:solidFill>
                <a:srgbClr val="2E66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83" name="Google Shape;6583;p959"/>
          <p:cNvSpPr txBox="1">
            <a:spLocks noGrp="1"/>
          </p:cNvSpPr>
          <p:nvPr>
            <p:ph type="body" idx="1"/>
          </p:nvPr>
        </p:nvSpPr>
        <p:spPr>
          <a:xfrm>
            <a:off x="3009900" y="1565277"/>
            <a:ext cx="6172200" cy="3560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WORSHIP YOU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ALMIGHTY GOD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THERE IS NONE LIKE YOU</a:t>
            </a:r>
            <a:br>
              <a:rPr lang="en-US" sz="4400" b="1">
                <a:solidFill>
                  <a:schemeClr val="dk1"/>
                </a:solidFill>
              </a:rPr>
            </a:br>
            <a:endParaRPr sz="4400">
              <a:solidFill>
                <a:schemeClr val="dk1"/>
              </a:solidFill>
            </a:endParaRPr>
          </a:p>
        </p:txBody>
      </p:sp>
      <p:sp>
        <p:nvSpPr>
          <p:cNvPr id="6584" name="Google Shape;6584;p95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0" name="Google Shape;6590;p960"/>
          <p:cNvSpPr txBox="1">
            <a:spLocks noGrp="1"/>
          </p:cNvSpPr>
          <p:nvPr>
            <p:ph type="body" idx="1"/>
          </p:nvPr>
        </p:nvSpPr>
        <p:spPr>
          <a:xfrm>
            <a:off x="2667000" y="1574801"/>
            <a:ext cx="7112000" cy="330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I WORSHIP YOU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OH PRINCE OF PEACE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THAT IS WHAT I LONG TO DO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591" name="Google Shape;6591;p96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7" name="Google Shape;6597;p961"/>
          <p:cNvSpPr txBox="1">
            <a:spLocks noGrp="1"/>
          </p:cNvSpPr>
          <p:nvPr>
            <p:ph type="body" idx="1"/>
          </p:nvPr>
        </p:nvSpPr>
        <p:spPr>
          <a:xfrm>
            <a:off x="2667000" y="1574801"/>
            <a:ext cx="7112000" cy="330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GIVE YOU PRAISE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YOU ARE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MY RIGHTEOUSNESS 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598" name="Google Shape;6598;p96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4" name="Google Shape;6604;p962"/>
          <p:cNvSpPr txBox="1">
            <a:spLocks noGrp="1"/>
          </p:cNvSpPr>
          <p:nvPr>
            <p:ph type="body" idx="1"/>
          </p:nvPr>
        </p:nvSpPr>
        <p:spPr>
          <a:xfrm>
            <a:off x="2667000" y="1574801"/>
            <a:ext cx="7112000" cy="330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 WORSHIP YOU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ALMIGHTY GOD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 IS NONE LIKE YOU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605" name="Google Shape;6605;p96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2" name="Google Shape;6612;p963"/>
          <p:cNvSpPr txBox="1">
            <a:spLocks noGrp="1"/>
          </p:cNvSpPr>
          <p:nvPr>
            <p:ph type="title"/>
          </p:nvPr>
        </p:nvSpPr>
        <p:spPr>
          <a:xfrm>
            <a:off x="1981201" y="249382"/>
            <a:ext cx="8229600" cy="117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18B71"/>
              </a:buClr>
              <a:buSzPts val="6000"/>
              <a:buFont typeface="Calibri"/>
              <a:buNone/>
            </a:pPr>
            <a:r>
              <a:rPr lang="en-US" sz="6000" b="1" u="sng">
                <a:solidFill>
                  <a:srgbClr val="318B71"/>
                </a:solidFill>
              </a:rPr>
              <a:t>THERE IS NONE LIKE YOU</a:t>
            </a:r>
            <a:endParaRPr sz="6000" b="1" u="sng">
              <a:solidFill>
                <a:srgbClr val="318B7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13" name="Google Shape;6613;p963"/>
          <p:cNvSpPr txBox="1">
            <a:spLocks noGrp="1"/>
          </p:cNvSpPr>
          <p:nvPr>
            <p:ph type="body" idx="1"/>
          </p:nvPr>
        </p:nvSpPr>
        <p:spPr>
          <a:xfrm>
            <a:off x="831273" y="1514764"/>
            <a:ext cx="10160000" cy="4073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THERE IS NONE LIKE YOU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NO ONE ELSE CAN TOUCH </a:t>
            </a:r>
            <a:br>
              <a:rPr lang="en-US" sz="5400" b="1">
                <a:solidFill>
                  <a:schemeClr val="dk1"/>
                </a:solidFill>
              </a:rPr>
            </a:br>
            <a:r>
              <a:rPr lang="en-US" sz="5400" b="1">
                <a:solidFill>
                  <a:schemeClr val="dk1"/>
                </a:solidFill>
              </a:rPr>
              <a:t>MY HEART LIKE YOU DO</a:t>
            </a:r>
            <a:br>
              <a:rPr lang="en-US" sz="5400" b="1">
                <a:solidFill>
                  <a:schemeClr val="dk1"/>
                </a:solidFill>
              </a:rPr>
            </a:br>
            <a:endParaRPr sz="5400">
              <a:solidFill>
                <a:schemeClr val="dk1"/>
              </a:solidFill>
            </a:endParaRPr>
          </a:p>
        </p:txBody>
      </p:sp>
      <p:sp>
        <p:nvSpPr>
          <p:cNvPr id="6614" name="Google Shape;6614;p96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7"/>
          <p:cNvSpPr txBox="1">
            <a:spLocks noGrp="1"/>
          </p:cNvSpPr>
          <p:nvPr>
            <p:ph type="body" idx="1"/>
          </p:nvPr>
        </p:nvSpPr>
        <p:spPr>
          <a:xfrm>
            <a:off x="554182" y="1524000"/>
            <a:ext cx="11065163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MWAMBIE YESU, MWAMBIE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 MWAMBIE YESU, MWAMBIE</a:t>
            </a:r>
            <a:endParaRPr dirty="0"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 dirty="0">
                <a:solidFill>
                  <a:schemeClr val="dk1"/>
                </a:solidFill>
              </a:rPr>
              <a:t>ANAWEZA YOTE YESU, MWAMBIE</a:t>
            </a:r>
            <a:br>
              <a:rPr lang="en-US" b="1" dirty="0">
                <a:solidFill>
                  <a:schemeClr val="dk1"/>
                </a:solidFill>
              </a:rPr>
            </a:br>
            <a:r>
              <a:rPr lang="en-US" b="1" dirty="0">
                <a:solidFill>
                  <a:schemeClr val="dk1"/>
                </a:solidFill>
              </a:rPr>
              <a:t>ATAKUSHINDIA YESU, MWAMBIE</a:t>
            </a:r>
            <a:endParaRPr dirty="0"/>
          </a:p>
        </p:txBody>
      </p:sp>
    </p:spTree>
  </p:cSld>
  <p:clrMapOvr>
    <a:masterClrMapping/>
  </p:clrMapOvr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0" name="Google Shape;6620;p964"/>
          <p:cNvSpPr txBox="1">
            <a:spLocks noGrp="1"/>
          </p:cNvSpPr>
          <p:nvPr>
            <p:ph type="body" idx="1"/>
          </p:nvPr>
        </p:nvSpPr>
        <p:spPr>
          <a:xfrm>
            <a:off x="350196" y="1535981"/>
            <a:ext cx="11439727" cy="4014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I CAN SEARCH FOR ALL ETERNITY LORD, AND FIND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THERE IS NONE LIKE YOU</a:t>
            </a:r>
            <a:endParaRPr sz="5400"/>
          </a:p>
        </p:txBody>
      </p:sp>
      <p:sp>
        <p:nvSpPr>
          <p:cNvPr id="6621" name="Google Shape;6621;p96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7" name="Google Shape;6627;p965"/>
          <p:cNvSpPr txBox="1">
            <a:spLocks noGrp="1"/>
          </p:cNvSpPr>
          <p:nvPr>
            <p:ph type="body" idx="1"/>
          </p:nvPr>
        </p:nvSpPr>
        <p:spPr>
          <a:xfrm>
            <a:off x="0" y="1535981"/>
            <a:ext cx="12042843" cy="4014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YOUR MERCY FLOWS LIKE A RIVER WIDE</a:t>
            </a:r>
            <a:br>
              <a:rPr lang="en-US" sz="5400" b="1"/>
            </a:br>
            <a:r>
              <a:rPr lang="en-US" sz="5400" b="1"/>
              <a:t>AND HEALING COMES FROM YOUR HAND</a:t>
            </a:r>
            <a:endParaRPr/>
          </a:p>
        </p:txBody>
      </p:sp>
      <p:sp>
        <p:nvSpPr>
          <p:cNvPr id="6628" name="Google Shape;6628;p96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4" name="Google Shape;6634;p966"/>
          <p:cNvSpPr txBox="1">
            <a:spLocks noGrp="1"/>
          </p:cNvSpPr>
          <p:nvPr>
            <p:ph type="body" idx="1"/>
          </p:nvPr>
        </p:nvSpPr>
        <p:spPr>
          <a:xfrm>
            <a:off x="252918" y="1535981"/>
            <a:ext cx="11517549" cy="4014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SUFFERING CHILDREN ARE SAFE IN YOUR ARMS</a:t>
            </a:r>
            <a:br>
              <a:rPr lang="en-US" sz="5400" b="1"/>
            </a:br>
            <a:r>
              <a:rPr lang="en-US" sz="5400" b="1"/>
              <a:t>THERE IS NONE LIKE YOU</a:t>
            </a:r>
            <a:endParaRPr/>
          </a:p>
        </p:txBody>
      </p:sp>
      <p:sp>
        <p:nvSpPr>
          <p:cNvPr id="6635" name="Google Shape;6635;p96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1" name="Google Shape;6641;p967"/>
          <p:cNvSpPr txBox="1">
            <a:spLocks noGrp="1"/>
          </p:cNvSpPr>
          <p:nvPr>
            <p:ph type="body" idx="1"/>
          </p:nvPr>
        </p:nvSpPr>
        <p:spPr>
          <a:xfrm>
            <a:off x="609600" y="1546227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THERE IS NONE LIKE YOU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>
                <a:solidFill>
                  <a:schemeClr val="dk1"/>
                </a:solidFill>
              </a:rPr>
              <a:t>NO ONE ELSE CAN TOUCH MY HEART LIKE YOU DO</a:t>
            </a:r>
            <a:endParaRPr sz="5400" b="1"/>
          </a:p>
        </p:txBody>
      </p:sp>
      <p:sp>
        <p:nvSpPr>
          <p:cNvPr id="6642" name="Google Shape;6642;p96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8" name="Google Shape;6648;p968"/>
          <p:cNvSpPr txBox="1">
            <a:spLocks noGrp="1"/>
          </p:cNvSpPr>
          <p:nvPr>
            <p:ph type="body" idx="1"/>
          </p:nvPr>
        </p:nvSpPr>
        <p:spPr>
          <a:xfrm>
            <a:off x="609600" y="1546227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I CAN SEARCH FOR ALL 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ETERNITY LORD, AND FIND</a:t>
            </a:r>
            <a:endParaRPr/>
          </a:p>
          <a:p>
            <a:pPr marL="91438" lvl="0" indent="-3429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400"/>
              <a:buChar char=" "/>
            </a:pPr>
            <a:r>
              <a:rPr lang="en-US" sz="5400" b="1"/>
              <a:t>THERE IS NONE LIKE YOU</a:t>
            </a:r>
            <a:endParaRPr sz="5400"/>
          </a:p>
        </p:txBody>
      </p:sp>
      <p:sp>
        <p:nvSpPr>
          <p:cNvPr id="6649" name="Google Shape;6649;p96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5" name="Google Shape;6655;p969"/>
          <p:cNvSpPr txBox="1">
            <a:spLocks noGrp="1"/>
          </p:cNvSpPr>
          <p:nvPr>
            <p:ph type="title"/>
          </p:nvPr>
        </p:nvSpPr>
        <p:spPr>
          <a:xfrm>
            <a:off x="2140085" y="2"/>
            <a:ext cx="7384916" cy="1167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800"/>
              <a:buFont typeface="Calibri"/>
              <a:buNone/>
            </a:pPr>
            <a:r>
              <a:rPr lang="en-US" sz="4800" b="1" u="sng">
                <a:solidFill>
                  <a:srgbClr val="2E663E"/>
                </a:solidFill>
                <a:latin typeface="Calibri"/>
                <a:ea typeface="Calibri"/>
                <a:cs typeface="Calibri"/>
                <a:sym typeface="Calibri"/>
              </a:rPr>
              <a:t>ARISE D</a:t>
            </a:r>
            <a:endParaRPr sz="4800" b="1" u="sng">
              <a:solidFill>
                <a:srgbClr val="2E66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56" name="Google Shape;6656;p969"/>
          <p:cNvSpPr txBox="1">
            <a:spLocks noGrp="1"/>
          </p:cNvSpPr>
          <p:nvPr>
            <p:ph type="body" idx="1"/>
          </p:nvPr>
        </p:nvSpPr>
        <p:spPr>
          <a:xfrm>
            <a:off x="894944" y="1585915"/>
            <a:ext cx="10486417" cy="3297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ONE THING WE ASK OF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ONE THING THAT WE DESIRE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THAT AS WE WORSHIP YOU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 COME AND CHANGE OUR HEARTS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X2</a:t>
            </a:r>
            <a:endParaRPr sz="4400" b="1">
              <a:solidFill>
                <a:schemeClr val="dk1"/>
              </a:solidFill>
            </a:endParaRPr>
          </a:p>
        </p:txBody>
      </p:sp>
      <p:sp>
        <p:nvSpPr>
          <p:cNvPr id="6657" name="Google Shape;6657;p96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3" name="Google Shape;6663;p970"/>
          <p:cNvSpPr txBox="1">
            <a:spLocks noGrp="1"/>
          </p:cNvSpPr>
          <p:nvPr>
            <p:ph type="body" idx="1"/>
          </p:nvPr>
        </p:nvSpPr>
        <p:spPr>
          <a:xfrm>
            <a:off x="609600" y="1546227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ARISE…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ARISE…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ARISE…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ARISE…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>
              <a:solidFill>
                <a:schemeClr val="dk1"/>
              </a:solidFill>
            </a:endParaRPr>
          </a:p>
        </p:txBody>
      </p:sp>
      <p:sp>
        <p:nvSpPr>
          <p:cNvPr id="6664" name="Google Shape;6664;p97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0" name="Google Shape;6670;p971"/>
          <p:cNvSpPr txBox="1">
            <a:spLocks noGrp="1"/>
          </p:cNvSpPr>
          <p:nvPr>
            <p:ph type="body" idx="1"/>
          </p:nvPr>
        </p:nvSpPr>
        <p:spPr>
          <a:xfrm>
            <a:off x="609600" y="1546227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ARISE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TAKE YOUR PLACE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 ENTHRONED 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OUR PRAISE</a:t>
            </a:r>
            <a:endParaRPr/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ARISE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>
              <a:solidFill>
                <a:schemeClr val="dk1"/>
              </a:solidFill>
            </a:endParaRPr>
          </a:p>
        </p:txBody>
      </p:sp>
      <p:sp>
        <p:nvSpPr>
          <p:cNvPr id="6671" name="Google Shape;6671;p97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7" name="Google Shape;6677;p972"/>
          <p:cNvSpPr txBox="1">
            <a:spLocks noGrp="1"/>
          </p:cNvSpPr>
          <p:nvPr>
            <p:ph type="body" idx="1"/>
          </p:nvPr>
        </p:nvSpPr>
        <p:spPr>
          <a:xfrm>
            <a:off x="609600" y="1546227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KING OF KINGS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HOLY GOD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WE SING…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ARISE…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ARISE, ARISE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678" name="Google Shape;6678;p97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4" name="Google Shape;6684;p973"/>
          <p:cNvSpPr txBox="1">
            <a:spLocks noGrp="1"/>
          </p:cNvSpPr>
          <p:nvPr>
            <p:ph type="body" idx="1"/>
          </p:nvPr>
        </p:nvSpPr>
        <p:spPr>
          <a:xfrm>
            <a:off x="609600" y="1546227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LIFT YOU UP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LIFT YOU UP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LIFT YOU UP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OUR PRAISES X3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685" name="Google Shape;6685;p97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98"/>
          <p:cNvSpPr txBox="1">
            <a:spLocks noGrp="1"/>
          </p:cNvSpPr>
          <p:nvPr>
            <p:ph type="title"/>
          </p:nvPr>
        </p:nvSpPr>
        <p:spPr>
          <a:xfrm>
            <a:off x="1097280" y="286604"/>
            <a:ext cx="10058400" cy="115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25E41"/>
              </a:buClr>
              <a:buSzPts val="6600"/>
              <a:buFont typeface="Calibri"/>
              <a:buNone/>
            </a:pPr>
            <a:r>
              <a:rPr lang="en-US" sz="6600" b="1" u="sng">
                <a:solidFill>
                  <a:srgbClr val="225E41"/>
                </a:solidFill>
              </a:rPr>
              <a:t>NASHUKURU</a:t>
            </a:r>
            <a:endParaRPr/>
          </a:p>
        </p:txBody>
      </p:sp>
      <p:sp>
        <p:nvSpPr>
          <p:cNvPr id="587" name="Google Shape;587;p98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UMENIPA UHAI BABA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NAFASI NYINGINE YA SIKU MPYA 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BABA NASHUKURU</a:t>
            </a:r>
            <a:endParaRPr/>
          </a:p>
        </p:txBody>
      </p:sp>
    </p:spTree>
  </p:cSld>
  <p:clrMapOvr>
    <a:masterClrMapping/>
  </p:clrMapOvr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1" name="Google Shape;6691;p974"/>
          <p:cNvSpPr txBox="1">
            <a:spLocks noGrp="1"/>
          </p:cNvSpPr>
          <p:nvPr>
            <p:ph type="title"/>
          </p:nvPr>
        </p:nvSpPr>
        <p:spPr>
          <a:xfrm>
            <a:off x="1673158" y="374807"/>
            <a:ext cx="8730524" cy="967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400"/>
              <a:buFont typeface="Calibri"/>
              <a:buNone/>
            </a:pPr>
            <a:r>
              <a:rPr lang="en-US" sz="4400" b="1" u="sng">
                <a:solidFill>
                  <a:srgbClr val="2E663E"/>
                </a:solidFill>
              </a:rPr>
              <a:t>OPEN THE EYES OF MY  HEART (E)</a:t>
            </a:r>
            <a:endParaRPr sz="4400" b="1" u="sng">
              <a:solidFill>
                <a:srgbClr val="2E663E"/>
              </a:solidFill>
            </a:endParaRPr>
          </a:p>
        </p:txBody>
      </p:sp>
      <p:sp>
        <p:nvSpPr>
          <p:cNvPr id="6692" name="Google Shape;6692;p974"/>
          <p:cNvSpPr txBox="1">
            <a:spLocks noGrp="1"/>
          </p:cNvSpPr>
          <p:nvPr>
            <p:ph type="body" idx="1"/>
          </p:nvPr>
        </p:nvSpPr>
        <p:spPr>
          <a:xfrm>
            <a:off x="1108953" y="1620838"/>
            <a:ext cx="9708204" cy="3573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79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 OPEN THE EYES OF MY HEART LORD,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OPEN THE EYES OF MY HEART, </a:t>
            </a:r>
            <a:br>
              <a:rPr lang="en-US" sz="4400" b="1">
                <a:solidFill>
                  <a:schemeClr val="dk1"/>
                </a:solidFill>
              </a:rPr>
            </a:br>
            <a:endParaRPr sz="4400" b="1">
              <a:solidFill>
                <a:schemeClr val="dk1"/>
              </a:solidFill>
            </a:endParaRPr>
          </a:p>
          <a:p>
            <a:pPr marL="91438" lvl="0" indent="-2794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Char char=" "/>
            </a:pPr>
            <a:r>
              <a:rPr lang="en-US" sz="4400" b="1">
                <a:solidFill>
                  <a:schemeClr val="dk1"/>
                </a:solidFill>
              </a:rPr>
              <a:t>(I WANT TO SEE YOU,X2)</a:t>
            </a:r>
            <a:br>
              <a:rPr lang="en-US" sz="4400" b="1">
                <a:solidFill>
                  <a:schemeClr val="dk1"/>
                </a:solidFill>
              </a:rPr>
            </a:br>
            <a:endParaRPr sz="4400">
              <a:solidFill>
                <a:schemeClr val="dk1"/>
              </a:solidFill>
            </a:endParaRPr>
          </a:p>
        </p:txBody>
      </p:sp>
      <p:sp>
        <p:nvSpPr>
          <p:cNvPr id="6693" name="Google Shape;6693;p97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9" name="Google Shape;6699;p975"/>
          <p:cNvSpPr txBox="1">
            <a:spLocks noGrp="1"/>
          </p:cNvSpPr>
          <p:nvPr>
            <p:ph type="body" idx="1"/>
          </p:nvPr>
        </p:nvSpPr>
        <p:spPr>
          <a:xfrm>
            <a:off x="609600" y="1546227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SEE YOU HIGH AND LIFTED UP,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SHINING IN THE LIGHT OF YOUR GLORY,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4400">
              <a:solidFill>
                <a:schemeClr val="dk1"/>
              </a:solidFill>
            </a:endParaRPr>
          </a:p>
        </p:txBody>
      </p:sp>
      <p:sp>
        <p:nvSpPr>
          <p:cNvPr id="6700" name="Google Shape;6700;p97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6" name="Google Shape;6706;p976"/>
          <p:cNvSpPr txBox="1">
            <a:spLocks noGrp="1"/>
          </p:cNvSpPr>
          <p:nvPr>
            <p:ph type="body" idx="1"/>
          </p:nvPr>
        </p:nvSpPr>
        <p:spPr>
          <a:xfrm>
            <a:off x="609600" y="1546227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POUR OUT YOUR POWER AND LOVE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WE SING;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HOLY, HOLY, HOLY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707" name="Google Shape;6707;p97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3" name="Google Shape;6713;p977"/>
          <p:cNvSpPr txBox="1">
            <a:spLocks noGrp="1"/>
          </p:cNvSpPr>
          <p:nvPr>
            <p:ph type="body" idx="1"/>
          </p:nvPr>
        </p:nvSpPr>
        <p:spPr>
          <a:xfrm>
            <a:off x="609600" y="1546227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POUR OUT YOUR POWER AND LOVE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WE SING; 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HOLY, HOLY, HOLY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714" name="Google Shape;6714;p97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0" name="Google Shape;6720;p978"/>
          <p:cNvSpPr txBox="1">
            <a:spLocks noGrp="1"/>
          </p:cNvSpPr>
          <p:nvPr>
            <p:ph type="body" idx="1"/>
          </p:nvPr>
        </p:nvSpPr>
        <p:spPr>
          <a:xfrm>
            <a:off x="609600" y="1546227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HOLY, HOLY, HOLY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HOLY, HOLY, HOLY,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HOLY, HOLY, HOLY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WANT TO SEE YOU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721" name="Google Shape;6721;p97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7" name="Google Shape;6727;p979"/>
          <p:cNvSpPr txBox="1">
            <a:spLocks noGrp="1"/>
          </p:cNvSpPr>
          <p:nvPr>
            <p:ph type="title"/>
          </p:nvPr>
        </p:nvSpPr>
        <p:spPr>
          <a:xfrm>
            <a:off x="2237362" y="324523"/>
            <a:ext cx="7287638" cy="1076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800"/>
              <a:buFont typeface="Calibri"/>
              <a:buNone/>
            </a:pPr>
            <a:r>
              <a:rPr lang="en-US" sz="4800" b="1" u="sng">
                <a:solidFill>
                  <a:srgbClr val="2E663E"/>
                </a:solidFill>
              </a:rPr>
              <a:t>LORD YOU REIGN (A)</a:t>
            </a:r>
            <a:endParaRPr sz="4800" b="1" u="sng">
              <a:solidFill>
                <a:srgbClr val="2E663E"/>
              </a:solidFill>
            </a:endParaRPr>
          </a:p>
        </p:txBody>
      </p:sp>
      <p:sp>
        <p:nvSpPr>
          <p:cNvPr id="6728" name="Google Shape;6728;p979"/>
          <p:cNvSpPr txBox="1">
            <a:spLocks noGrp="1"/>
          </p:cNvSpPr>
          <p:nvPr>
            <p:ph type="body" idx="1"/>
          </p:nvPr>
        </p:nvSpPr>
        <p:spPr>
          <a:xfrm>
            <a:off x="2667001" y="1590677"/>
            <a:ext cx="6858000" cy="300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</a:rPr>
              <a:t>LORD, GOD ALMIGHTY, </a:t>
            </a:r>
            <a:br>
              <a:rPr lang="en-US" sz="4400" b="1">
                <a:solidFill>
                  <a:schemeClr val="dk1"/>
                </a:solidFill>
              </a:rPr>
            </a:br>
            <a:r>
              <a:rPr lang="en-US" sz="4400" b="1">
                <a:solidFill>
                  <a:schemeClr val="dk1"/>
                </a:solidFill>
              </a:rPr>
              <a:t>LORD YOU REIGN FOREVER X 2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729" name="Google Shape;6729;p97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5" name="Google Shape;6735;p980"/>
          <p:cNvSpPr txBox="1">
            <a:spLocks noGrp="1"/>
          </p:cNvSpPr>
          <p:nvPr>
            <p:ph type="body" idx="1"/>
          </p:nvPr>
        </p:nvSpPr>
        <p:spPr>
          <a:xfrm>
            <a:off x="609600" y="1546227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REIGN, OH LORD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REIGN, OH LORD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REIGN,</a:t>
            </a:r>
            <a:b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LORD YOU REIGN, FOREVER.</a:t>
            </a:r>
            <a:endParaRPr sz="4400">
              <a:solidFill>
                <a:schemeClr val="dk1"/>
              </a:solidFill>
            </a:endParaRPr>
          </a:p>
        </p:txBody>
      </p:sp>
      <p:sp>
        <p:nvSpPr>
          <p:cNvPr id="6736" name="Google Shape;6736;p98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2" name="Google Shape;6742;p981"/>
          <p:cNvSpPr txBox="1">
            <a:spLocks noGrp="1"/>
          </p:cNvSpPr>
          <p:nvPr>
            <p:ph type="title"/>
          </p:nvPr>
        </p:nvSpPr>
        <p:spPr>
          <a:xfrm>
            <a:off x="2238982" y="196604"/>
            <a:ext cx="7138481" cy="1113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000"/>
              <a:buFont typeface="Calibri"/>
              <a:buNone/>
            </a:pPr>
            <a:r>
              <a:rPr lang="en-US" sz="5000" u="sng">
                <a:latin typeface="Calibri"/>
                <a:ea typeface="Calibri"/>
                <a:cs typeface="Calibri"/>
                <a:sym typeface="Calibri"/>
              </a:rPr>
              <a:t>LEO SASA  A</a:t>
            </a:r>
            <a:endParaRPr sz="5000" u="sng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43" name="Google Shape;6743;p981"/>
          <p:cNvSpPr txBox="1">
            <a:spLocks noGrp="1"/>
          </p:cNvSpPr>
          <p:nvPr>
            <p:ph type="body" idx="1"/>
          </p:nvPr>
        </p:nvSpPr>
        <p:spPr>
          <a:xfrm>
            <a:off x="2667001" y="1585914"/>
            <a:ext cx="6858000" cy="3484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Char char=" "/>
            </a:pPr>
            <a:r>
              <a:rPr lang="en-US" sz="4600" b="1" dirty="0"/>
              <a:t>  NITAIMBA SIFA ZAKO </a:t>
            </a:r>
            <a:endParaRPr dirty="0"/>
          </a:p>
          <a:p>
            <a:pPr marL="91438" lvl="0" indent="-2921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600"/>
              <a:buChar char=" "/>
            </a:pPr>
            <a:r>
              <a:rPr lang="en-US" sz="4600" b="1" dirty="0"/>
              <a:t>EWE BWANA</a:t>
            </a:r>
            <a:endParaRPr dirty="0"/>
          </a:p>
          <a:p>
            <a:pPr marL="91438" lvl="0" indent="-2921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600"/>
              <a:buChar char=" "/>
            </a:pPr>
            <a:r>
              <a:rPr lang="en-US" sz="4600" b="1" dirty="0"/>
              <a:t> MUNGU WANGU </a:t>
            </a:r>
            <a:endParaRPr dirty="0"/>
          </a:p>
          <a:p>
            <a:pPr marL="91438" lvl="0" indent="-2921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600"/>
              <a:buChar char=" "/>
            </a:pPr>
            <a:r>
              <a:rPr lang="en-US" sz="4600" b="1" dirty="0"/>
              <a:t>WEWE ULIYENIPENDA</a:t>
            </a:r>
            <a:endParaRPr dirty="0"/>
          </a:p>
          <a:p>
            <a:pPr marL="91438" lvl="0" indent="-2921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600"/>
              <a:buChar char=" "/>
            </a:pPr>
            <a:r>
              <a:rPr lang="en-US" sz="4600" b="1" dirty="0"/>
              <a:t>KANIWEKA HURU KABISA</a:t>
            </a:r>
            <a:endParaRPr sz="4600" dirty="0"/>
          </a:p>
        </p:txBody>
      </p:sp>
      <p:sp>
        <p:nvSpPr>
          <p:cNvPr id="6744" name="Google Shape;6744;p98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0" name="Google Shape;6750;p982"/>
          <p:cNvSpPr txBox="1">
            <a:spLocks noGrp="1"/>
          </p:cNvSpPr>
          <p:nvPr>
            <p:ph type="body" idx="1"/>
          </p:nvPr>
        </p:nvSpPr>
        <p:spPr>
          <a:xfrm>
            <a:off x="629056" y="1351673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UPEWE SIFA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UPEWE SIFA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EWE BWANA MWENYE ENZI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UPEWE SIFA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UPEWE SIFA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r>
              <a:rPr lang="en-US" sz="4400"/>
              <a:t>LEO SASA NA MILELE</a:t>
            </a:r>
            <a:endParaRPr sz="4400"/>
          </a:p>
          <a:p>
            <a:pPr marL="0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400"/>
              <a:buNone/>
            </a:pPr>
            <a:endParaRPr sz="4400"/>
          </a:p>
        </p:txBody>
      </p:sp>
      <p:sp>
        <p:nvSpPr>
          <p:cNvPr id="6751" name="Google Shape;6751;p98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7" name="Google Shape;6757;p983"/>
          <p:cNvSpPr txBox="1">
            <a:spLocks noGrp="1"/>
          </p:cNvSpPr>
          <p:nvPr>
            <p:ph type="title"/>
          </p:nvPr>
        </p:nvSpPr>
        <p:spPr>
          <a:xfrm>
            <a:off x="2258440" y="228352"/>
            <a:ext cx="6858000" cy="989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800"/>
              <a:buFont typeface="Calibri"/>
              <a:buNone/>
            </a:pPr>
            <a:r>
              <a:rPr lang="en-US" sz="4800" u="sng"/>
              <a:t>STILL - C</a:t>
            </a:r>
            <a:endParaRPr sz="4800" u="sng"/>
          </a:p>
        </p:txBody>
      </p:sp>
      <p:sp>
        <p:nvSpPr>
          <p:cNvPr id="6758" name="Google Shape;6758;p983"/>
          <p:cNvSpPr txBox="1">
            <a:spLocks noGrp="1"/>
          </p:cNvSpPr>
          <p:nvPr>
            <p:ph type="body" idx="1"/>
          </p:nvPr>
        </p:nvSpPr>
        <p:spPr>
          <a:xfrm>
            <a:off x="2258440" y="1496978"/>
            <a:ext cx="8104763" cy="3538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HIDE ME NOW </a:t>
            </a:r>
            <a:br>
              <a:rPr lang="en-US" sz="4800" b="1"/>
            </a:br>
            <a:r>
              <a:rPr lang="en-US" sz="4800" b="1"/>
              <a:t>UNDER YOUR WINGS </a:t>
            </a:r>
            <a:br>
              <a:rPr lang="en-US" sz="4800" b="1"/>
            </a:br>
            <a:r>
              <a:rPr lang="en-US" sz="4800" b="1"/>
              <a:t>COVER ME </a:t>
            </a:r>
            <a:br>
              <a:rPr lang="en-US" sz="4800" b="1"/>
            </a:br>
            <a:r>
              <a:rPr lang="en-US" sz="4800" b="1"/>
              <a:t>WITHIN YOUR MIGHTY HAND</a:t>
            </a:r>
            <a:endParaRPr sz="4800"/>
          </a:p>
        </p:txBody>
      </p:sp>
      <p:sp>
        <p:nvSpPr>
          <p:cNvPr id="6759" name="Google Shape;6759;p98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99"/>
          <p:cNvSpPr txBox="1">
            <a:spLocks noGrp="1"/>
          </p:cNvSpPr>
          <p:nvPr>
            <p:ph type="body" idx="1"/>
          </p:nvPr>
        </p:nvSpPr>
        <p:spPr>
          <a:xfrm>
            <a:off x="1066800" y="1583635"/>
            <a:ext cx="10058400" cy="4345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38" lvl="0" indent="-3365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UMENIPONYA ROHO NA MWILI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TABIBU WA AJABU EWE YESU</a:t>
            </a:r>
            <a:endParaRPr/>
          </a:p>
          <a:p>
            <a:pPr marL="91438" lvl="0" indent="-33655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5300"/>
              <a:buChar char=" "/>
            </a:pPr>
            <a:r>
              <a:rPr lang="en-US" b="1">
                <a:solidFill>
                  <a:schemeClr val="dk1"/>
                </a:solidFill>
              </a:rPr>
              <a:t>BABA, NASHUKURU</a:t>
            </a:r>
            <a:endParaRPr/>
          </a:p>
        </p:txBody>
      </p:sp>
    </p:spTree>
  </p:cSld>
  <p:clrMapOvr>
    <a:masterClrMapping/>
  </p:clrMapOvr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5" name="Google Shape;6765;p984"/>
          <p:cNvSpPr txBox="1">
            <a:spLocks noGrp="1"/>
          </p:cNvSpPr>
          <p:nvPr>
            <p:ph type="body" idx="1"/>
          </p:nvPr>
        </p:nvSpPr>
        <p:spPr>
          <a:xfrm>
            <a:off x="629056" y="1514331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WHEN THE OCEANS RISE 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AND THUNDERS ROAR 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I WILL SOAR WITH YOU 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ABOVE THE STORM</a:t>
            </a:r>
            <a:endParaRPr sz="4400"/>
          </a:p>
        </p:txBody>
      </p:sp>
      <p:sp>
        <p:nvSpPr>
          <p:cNvPr id="6766" name="Google Shape;6766;p984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2" name="Google Shape;6772;p985"/>
          <p:cNvSpPr txBox="1">
            <a:spLocks noGrp="1"/>
          </p:cNvSpPr>
          <p:nvPr>
            <p:ph type="body" idx="1"/>
          </p:nvPr>
        </p:nvSpPr>
        <p:spPr>
          <a:xfrm>
            <a:off x="629056" y="1514331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FATHER YOU ARE KING OVER THE FLOODS 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I WILL BE STILL 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AND KNOW YOU ARE GOD 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endParaRPr sz="4400"/>
          </a:p>
        </p:txBody>
      </p:sp>
      <p:sp>
        <p:nvSpPr>
          <p:cNvPr id="6773" name="Google Shape;6773;p985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9" name="Google Shape;6779;p986"/>
          <p:cNvSpPr txBox="1">
            <a:spLocks noGrp="1"/>
          </p:cNvSpPr>
          <p:nvPr>
            <p:ph type="body" idx="1"/>
          </p:nvPr>
        </p:nvSpPr>
        <p:spPr>
          <a:xfrm>
            <a:off x="629056" y="1514331"/>
            <a:ext cx="10095345" cy="3829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FIND REST MY SOUL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IN CHRIST ALONE 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KNOW HIS POWER </a:t>
            </a:r>
            <a:br>
              <a:rPr lang="en-US" sz="44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400" b="1">
                <a:latin typeface="Calibri"/>
                <a:ea typeface="Calibri"/>
                <a:cs typeface="Calibri"/>
                <a:sym typeface="Calibri"/>
              </a:rPr>
              <a:t>IN QUIETNESS AND TRUST</a:t>
            </a:r>
            <a:endParaRPr sz="4400"/>
          </a:p>
        </p:txBody>
      </p:sp>
      <p:sp>
        <p:nvSpPr>
          <p:cNvPr id="6780" name="Google Shape;6780;p986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7" name="Google Shape;6787;p987"/>
          <p:cNvSpPr txBox="1">
            <a:spLocks noGrp="1"/>
          </p:cNvSpPr>
          <p:nvPr>
            <p:ph type="body" idx="1"/>
          </p:nvPr>
        </p:nvSpPr>
        <p:spPr>
          <a:xfrm>
            <a:off x="2667001" y="1525590"/>
            <a:ext cx="6858000" cy="3508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WHEN THE OCEANS RISE </a:t>
            </a:r>
            <a:br>
              <a:rPr lang="en-US" sz="4800" b="1"/>
            </a:br>
            <a:r>
              <a:rPr lang="en-US" sz="4800" b="1"/>
              <a:t>AND THUNDERS ROAR </a:t>
            </a:r>
            <a:br>
              <a:rPr lang="en-US" sz="4800" b="1"/>
            </a:br>
            <a:r>
              <a:rPr lang="en-US" sz="4800" b="1"/>
              <a:t>I WILL SOAR WITH YOU </a:t>
            </a:r>
            <a:br>
              <a:rPr lang="en-US" sz="4800" b="1"/>
            </a:br>
            <a:r>
              <a:rPr lang="en-US" sz="4800" b="1"/>
              <a:t>ABOVE THE STORM</a:t>
            </a:r>
            <a:endParaRPr/>
          </a:p>
        </p:txBody>
      </p:sp>
      <p:sp>
        <p:nvSpPr>
          <p:cNvPr id="6788" name="Google Shape;6788;p987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5" name="Google Shape;6795;p988"/>
          <p:cNvSpPr txBox="1">
            <a:spLocks noGrp="1"/>
          </p:cNvSpPr>
          <p:nvPr>
            <p:ph type="body" idx="1"/>
          </p:nvPr>
        </p:nvSpPr>
        <p:spPr>
          <a:xfrm>
            <a:off x="2667001" y="1508125"/>
            <a:ext cx="6858000" cy="367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FATHER YOU ARE KING OVER THE FLOODS </a:t>
            </a:r>
            <a:br>
              <a:rPr lang="en-US" sz="4800" b="1"/>
            </a:br>
            <a:r>
              <a:rPr lang="en-US" sz="4800" b="1"/>
              <a:t>I WILL BE STILL </a:t>
            </a:r>
            <a:br>
              <a:rPr lang="en-US" sz="4800" b="1"/>
            </a:br>
            <a:r>
              <a:rPr lang="en-US" sz="4800" b="1"/>
              <a:t>AND KNOW YOU ARE GOD </a:t>
            </a:r>
            <a:endParaRPr/>
          </a:p>
        </p:txBody>
      </p:sp>
      <p:sp>
        <p:nvSpPr>
          <p:cNvPr id="6796" name="Google Shape;6796;p988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2" name="Google Shape;6802;p989"/>
          <p:cNvSpPr txBox="1">
            <a:spLocks noGrp="1"/>
          </p:cNvSpPr>
          <p:nvPr>
            <p:ph type="title"/>
          </p:nvPr>
        </p:nvSpPr>
        <p:spPr>
          <a:xfrm>
            <a:off x="2669702" y="439011"/>
            <a:ext cx="6852595" cy="92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5300"/>
              <a:buFont typeface="Calibri"/>
              <a:buNone/>
            </a:pPr>
            <a:r>
              <a:rPr lang="en-US" u="sng"/>
              <a:t>GOD OF WONDERS</a:t>
            </a:r>
            <a:endParaRPr u="sng"/>
          </a:p>
        </p:txBody>
      </p:sp>
      <p:sp>
        <p:nvSpPr>
          <p:cNvPr id="6803" name="Google Shape;6803;p989"/>
          <p:cNvSpPr txBox="1">
            <a:spLocks noGrp="1"/>
          </p:cNvSpPr>
          <p:nvPr>
            <p:ph type="body" idx="1"/>
          </p:nvPr>
        </p:nvSpPr>
        <p:spPr>
          <a:xfrm>
            <a:off x="428017" y="1504815"/>
            <a:ext cx="10719881" cy="4262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/>
              <a:t>LORD OF ALL CREATION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OF WATER, EARTH AND SKY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THE HEAVENS ARE YOUR TABERNACLE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GLORY TO THE LORD ON HIGH</a:t>
            </a:r>
            <a:endParaRPr sz="4800"/>
          </a:p>
        </p:txBody>
      </p:sp>
      <p:sp>
        <p:nvSpPr>
          <p:cNvPr id="6804" name="Google Shape;6804;p989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1" name="Google Shape;6811;p990"/>
          <p:cNvSpPr txBox="1">
            <a:spLocks noGrp="1"/>
          </p:cNvSpPr>
          <p:nvPr>
            <p:ph type="body" idx="1"/>
          </p:nvPr>
        </p:nvSpPr>
        <p:spPr>
          <a:xfrm>
            <a:off x="2667001" y="1508125"/>
            <a:ext cx="6858000" cy="367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GOD OF WONDERS 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BEYOND OUR GALAXY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YOU ARE HOLY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HOLY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 b="1"/>
          </a:p>
        </p:txBody>
      </p:sp>
      <p:sp>
        <p:nvSpPr>
          <p:cNvPr id="6812" name="Google Shape;6812;p990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9" name="Google Shape;6819;p991"/>
          <p:cNvSpPr txBox="1">
            <a:spLocks noGrp="1"/>
          </p:cNvSpPr>
          <p:nvPr>
            <p:ph type="body" idx="1"/>
          </p:nvPr>
        </p:nvSpPr>
        <p:spPr>
          <a:xfrm>
            <a:off x="2667001" y="1508125"/>
            <a:ext cx="6858000" cy="367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THE UNIVERSE DECLARES YOUR MAJESTY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YOU ARE HOLY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HOLY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endParaRPr sz="4800" b="1"/>
          </a:p>
        </p:txBody>
      </p:sp>
      <p:sp>
        <p:nvSpPr>
          <p:cNvPr id="6820" name="Google Shape;6820;p991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Calibri"/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6" name="Google Shape;6826;p992"/>
          <p:cNvSpPr txBox="1">
            <a:spLocks noGrp="1"/>
          </p:cNvSpPr>
          <p:nvPr>
            <p:ph type="body" idx="1"/>
          </p:nvPr>
        </p:nvSpPr>
        <p:spPr>
          <a:xfrm>
            <a:off x="1556426" y="1498602"/>
            <a:ext cx="8441651" cy="3433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endParaRPr sz="4800" b="1"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LORD OF HEAVEN AND EARTH </a:t>
            </a:r>
            <a:endParaRPr/>
          </a:p>
          <a:p>
            <a:pPr marL="91438" lvl="0" indent="-30480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Char char=" "/>
            </a:pPr>
            <a:r>
              <a:rPr lang="en-US" sz="4800" b="1"/>
              <a:t>LORD OF HEAVEN AND EARTH </a:t>
            </a:r>
            <a:endParaRPr sz="4800"/>
          </a:p>
          <a:p>
            <a:pPr marL="91438" lvl="0" indent="0" algn="ctr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4800"/>
              <a:buNone/>
            </a:pPr>
            <a:endParaRPr sz="4800"/>
          </a:p>
        </p:txBody>
      </p:sp>
      <p:sp>
        <p:nvSpPr>
          <p:cNvPr id="6827" name="Google Shape;6827;p992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3" name="Google Shape;6833;p993"/>
          <p:cNvSpPr txBox="1">
            <a:spLocks noGrp="1"/>
          </p:cNvSpPr>
          <p:nvPr>
            <p:ph type="body" idx="1"/>
          </p:nvPr>
        </p:nvSpPr>
        <p:spPr>
          <a:xfrm>
            <a:off x="1070043" y="1498602"/>
            <a:ext cx="9766569" cy="3433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38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 "/>
            </a:pP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EARLY IN THE MORNING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 WILL CELEBRATE  THE LIGHT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 AS I STUMBLE IN THE DARKNESS</a:t>
            </a:r>
            <a:br>
              <a:rPr lang="en-US" sz="4800" b="1"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1">
                <a:latin typeface="Calibri"/>
                <a:ea typeface="Calibri"/>
                <a:cs typeface="Calibri"/>
                <a:sym typeface="Calibri"/>
              </a:rPr>
              <a:t>I WILL CALL YOUR NAME BY NIGHT</a:t>
            </a:r>
            <a:endParaRPr sz="4800"/>
          </a:p>
        </p:txBody>
      </p:sp>
      <p:sp>
        <p:nvSpPr>
          <p:cNvPr id="6834" name="Google Shape;6834;p993"/>
          <p:cNvSpPr txBox="1">
            <a:spLocks noGrp="1"/>
          </p:cNvSpPr>
          <p:nvPr>
            <p:ph type="ftr" idx="11"/>
          </p:nvPr>
        </p:nvSpPr>
        <p:spPr>
          <a:xfrm>
            <a:off x="3686186" y="6459786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/>
              <a:t> </a:t>
            </a:r>
            <a:endParaRPr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VDATA" val="ew0KICAiZG9jSUQiOiAiMDA4ZDFkODAtNWEyNC00ZTU5LWFjOGUtYjFmYTM5MWZjM2YyIg0KfQ=="/>
  <p:tag name="GVDATA0" val="(end)"/>
</p:tagLst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14522</TotalTime>
  <Words>51472</Words>
  <Application>Microsoft Office PowerPoint</Application>
  <PresentationFormat>Widescreen</PresentationFormat>
  <Paragraphs>10663</Paragraphs>
  <Slides>2646</Slides>
  <Notes>2449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2646</vt:i4>
      </vt:variant>
    </vt:vector>
  </HeadingPairs>
  <TitlesOfParts>
    <vt:vector size="2650" baseType="lpstr">
      <vt:lpstr>Book Antiqua</vt:lpstr>
      <vt:lpstr>Calibri</vt:lpstr>
      <vt:lpstr>Arial</vt:lpstr>
      <vt:lpstr>Retrospect</vt:lpstr>
      <vt:lpstr>WORSHIP LYRICS</vt:lpstr>
      <vt:lpstr>HE IS THE KING OF KINGS</vt:lpstr>
      <vt:lpstr>SEEK YE FIRST THE KINGDOM OF GOD</vt:lpstr>
      <vt:lpstr>MAN SHALL NOT LIVE BY BREAD ALONE BUT BY EVERY WORD THAT PROCEEDS FROM THE MOUTH OF GOD ALLELU, ALLELUIA</vt:lpstr>
      <vt:lpstr>ASK AND IT SHALL BE GIVEN UNTO YOU SEEK AND YE SHALL FIND KNOCK AND THE DOOR SHALL BE OPENED UNTO YOU ALLELU, ALLELUIA</vt:lpstr>
      <vt:lpstr>I WILL ENTER HIS GATES </vt:lpstr>
      <vt:lpstr>PowerPoint Presentation</vt:lpstr>
      <vt:lpstr>PowerPoint Presentation</vt:lpstr>
      <vt:lpstr>PowerPoint Presentation</vt:lpstr>
      <vt:lpstr>SHANGILIA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NITAINGIA LANGO LAKE</vt:lpstr>
      <vt:lpstr>PowerPoint Presentation</vt:lpstr>
      <vt:lpstr>PowerPoint Presentation</vt:lpstr>
      <vt:lpstr>PowerPoint Presentation</vt:lpstr>
      <vt:lpstr>I HAVE A GOD WHO NEVER FAILS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COME INTO HIS PRESENCE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AMENIFANYIA AMANI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 KNOWS MY NAME</vt:lpstr>
      <vt:lpstr>PowerPoint Presentation</vt:lpstr>
      <vt:lpstr>PowerPoint Presentation</vt:lpstr>
      <vt:lpstr>PowerPoint Presentation</vt:lpstr>
      <vt:lpstr>BOW DOWN AND WORSHIP HIM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CREATION G</vt:lpstr>
      <vt:lpstr>PowerPoint Presentation</vt:lpstr>
      <vt:lpstr>PowerPoint Presentation</vt:lpstr>
      <vt:lpstr>PowerPoint Presentation</vt:lpstr>
      <vt:lpstr>ULINIUMBA NIKUABUDU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MWAMBIE YESU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NASHUKURU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NEEMA YAKO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 HAVE DONE ME WELL</vt:lpstr>
      <vt:lpstr>NI UMBIKITE NESA</vt:lpstr>
      <vt:lpstr>NI UNJIKITE WEGA</vt:lpstr>
      <vt:lpstr>UMENITENDA MEMA</vt:lpstr>
      <vt:lpstr>HAUFANANISHWI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USIKIAYE MAOMBI</vt:lpstr>
      <vt:lpstr>PowerPoint Presentation</vt:lpstr>
      <vt:lpstr>PowerPoint Presentation</vt:lpstr>
      <vt:lpstr>PowerPoint Presentation</vt:lpstr>
      <vt:lpstr>PowerPoint Presentation</vt:lpstr>
      <vt:lpstr>SITAOGOPA – ZEPH 3:16-17</vt:lpstr>
      <vt:lpstr>PowerPoint Presentation</vt:lpstr>
      <vt:lpstr>PowerPoint Presentation</vt:lpstr>
      <vt:lpstr>PowerPoint Presentation</vt:lpstr>
      <vt:lpstr>YU HAI JEHOVAH</vt:lpstr>
      <vt:lpstr>ALIVE IS JEHOVAH</vt:lpstr>
      <vt:lpstr>PowerPoint Presentation</vt:lpstr>
      <vt:lpstr>AINULIWE</vt:lpstr>
      <vt:lpstr>PowerPoint Presentation</vt:lpstr>
      <vt:lpstr>PowerPoint Presentation</vt:lpstr>
      <vt:lpstr>LET PRAISES RISE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YESU WEE NAKUPENDA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YAHWE UHIMIDIWE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APEWE SIFA</vt:lpstr>
      <vt:lpstr>PowerPoint Presentation</vt:lpstr>
      <vt:lpstr>PowerPoint Presentation</vt:lpstr>
      <vt:lpstr>UMETUKUKA</vt:lpstr>
      <vt:lpstr>PowerPoint Presentation</vt:lpstr>
      <vt:lpstr>PowerPoint Presentation</vt:lpstr>
      <vt:lpstr>PowerPoint Presentation</vt:lpstr>
      <vt:lpstr>PowerPoint Presentation</vt:lpstr>
      <vt:lpstr>MTAKATIFU</vt:lpstr>
      <vt:lpstr>PowerPoint Presentation</vt:lpstr>
      <vt:lpstr>PowerPoint Presentation</vt:lpstr>
      <vt:lpstr>PowerPoint Presentation</vt:lpstr>
      <vt:lpstr>WA AJABU</vt:lpstr>
      <vt:lpstr>PowerPoint Presentation</vt:lpstr>
      <vt:lpstr>WA AJABU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ALIYENIOKOA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AWESOME GOD </vt:lpstr>
      <vt:lpstr>PowerPoint Presentation</vt:lpstr>
      <vt:lpstr>SEE WHAT THE LORD HAS DONE</vt:lpstr>
      <vt:lpstr>ADONAI</vt:lpstr>
      <vt:lpstr>PowerPoint Presentation</vt:lpstr>
      <vt:lpstr>BLESSED ASSURANCE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EVERLIVING GOD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GREAT ARE YOU LORD</vt:lpstr>
      <vt:lpstr>PowerPoint Presentation</vt:lpstr>
      <vt:lpstr>PowerPoint Presentation</vt:lpstr>
      <vt:lpstr>PowerPoint Presentation</vt:lpstr>
      <vt:lpstr>PowerPoint Presentation</vt:lpstr>
      <vt:lpstr>BWANA WANGU NITAKUIMBIA</vt:lpstr>
      <vt:lpstr>PowerPoint Presentation</vt:lpstr>
      <vt:lpstr>PowerPoint Presentation</vt:lpstr>
      <vt:lpstr>PowerPoint Presentation</vt:lpstr>
      <vt:lpstr>PowerPoint Presentation</vt:lpstr>
      <vt:lpstr>MOYO WANGU SIFU BWANA C</vt:lpstr>
      <vt:lpstr>PowerPoint Presentation</vt:lpstr>
      <vt:lpstr>PowerPoint Presentation</vt:lpstr>
      <vt:lpstr>PowerPoint Presentation</vt:lpstr>
      <vt:lpstr>YOU ARE THE LORD MY HEALER</vt:lpstr>
      <vt:lpstr>I AM THE LORD YOUR HEALER</vt:lpstr>
      <vt:lpstr>PowerPoint Presentation</vt:lpstr>
      <vt:lpstr>ALL IN ALL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THERE IS NONE LIKE YOU E/D</vt:lpstr>
      <vt:lpstr>PowerPoint Presentation</vt:lpstr>
      <vt:lpstr>PowerPoint Presentation</vt:lpstr>
      <vt:lpstr>PowerPoint Presentation</vt:lpstr>
      <vt:lpstr>THERE IS NONE LIKE YOU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OPEN THE EYES OF MY  HEART (E)</vt:lpstr>
      <vt:lpstr>PowerPoint Presentation</vt:lpstr>
      <vt:lpstr>PowerPoint Presentation</vt:lpstr>
      <vt:lpstr>PowerPoint Presentation</vt:lpstr>
      <vt:lpstr>LORD YOU REIGN (A)</vt:lpstr>
      <vt:lpstr>PowerPoint Presentation</vt:lpstr>
      <vt:lpstr>PowerPoint Presentation</vt:lpstr>
      <vt:lpstr>LEO SASA A</vt:lpstr>
      <vt:lpstr>PowerPoint Presentation</vt:lpstr>
      <vt:lpstr>PowerPoint Presentation</vt:lpstr>
      <vt:lpstr>STILL - 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JESUS LIFTED UP  (E)</vt:lpstr>
      <vt:lpstr>PowerPoint Presentation</vt:lpstr>
      <vt:lpstr>PowerPoint Presentation</vt:lpstr>
      <vt:lpstr>PowerPoint Presentation</vt:lpstr>
      <vt:lpstr>PowerPoint Presentation</vt:lpstr>
      <vt:lpstr>FILL ME UP - C</vt:lpstr>
      <vt:lpstr>PowerPoint Presentation</vt:lpstr>
      <vt:lpstr>PowerPoint Presentation</vt:lpstr>
      <vt:lpstr>LORD REIGN IN ME (A)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CREATION F</vt:lpstr>
      <vt:lpstr>PowerPoint Presentation</vt:lpstr>
      <vt:lpstr>PowerPoint Presentation</vt:lpstr>
      <vt:lpstr>PowerPoint Presentation</vt:lpstr>
      <vt:lpstr>PowerPoint Presentation</vt:lpstr>
      <vt:lpstr>ENDA NASI 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EXALT YOU 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I WILL SERVE THEE</vt:lpstr>
      <vt:lpstr> </vt:lpstr>
      <vt:lpstr>PowerPoint Presentation</vt:lpstr>
      <vt:lpstr>OH PRECIOUS SAVIOR</vt:lpstr>
      <vt:lpstr>PowerPoint Presentation</vt:lpstr>
      <vt:lpstr>PowerPoint Presentation</vt:lpstr>
      <vt:lpstr>PowerPoint Presentation</vt:lpstr>
      <vt:lpstr>PowerPoint Presentation</vt:lpstr>
      <vt:lpstr>YOU ARE HOLY</vt:lpstr>
      <vt:lpstr>PowerPoint Presentation</vt:lpstr>
      <vt:lpstr>FATHER WE DECLARE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BLESSED BE THE LORD A</vt:lpstr>
      <vt:lpstr>PowerPoint Presentation</vt:lpstr>
      <vt:lpstr>PowerPoint Presentation</vt:lpstr>
      <vt:lpstr>PowerPoint Presentation</vt:lpstr>
      <vt:lpstr>SALVATION BELONGS TO OUR GOD 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MUNGU YU MWEMA D</vt:lpstr>
      <vt:lpstr>PowerPoint Presentation</vt:lpstr>
      <vt:lpstr>GOD IS GOOD </vt:lpstr>
      <vt:lpstr>PowerPoint Presentation</vt:lpstr>
      <vt:lpstr>I GIVE MYSELF AWAY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BABA YETU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SINA MUNGU MWINGINE D</vt:lpstr>
      <vt:lpstr>PowerPoint Presentation</vt:lpstr>
      <vt:lpstr>PowerPoint Presentation</vt:lpstr>
      <vt:lpstr>PowerPoint Presentation</vt:lpstr>
      <vt:lpstr>PowerPoint Presentation</vt:lpstr>
      <vt:lpstr>PAMOJA NA WEWE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HOLINESS 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SHOW ME YOUR FOOTSTEPS 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LORD I THIRST FOR YOU D</vt:lpstr>
      <vt:lpstr>PowerPoint Presentation</vt:lpstr>
      <vt:lpstr>PowerPoint Presentation</vt:lpstr>
      <vt:lpstr>PowerPoint Presentation</vt:lpstr>
      <vt:lpstr>WHEN ALL IS SAID AND DONE</vt:lpstr>
      <vt:lpstr>PowerPoint Presentation</vt:lpstr>
      <vt:lpstr>PowerPoint Presentation</vt:lpstr>
      <vt:lpstr>PowerPoint Presentation</vt:lpstr>
      <vt:lpstr>PowerPoint Presentation</vt:lpstr>
      <vt:lpstr>I SURRENDER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WHERE HE LEADS 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SURRENDER ALL 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THIS IS FOR YOU (G #)</vt:lpstr>
      <vt:lpstr>PowerPoint Presentation</vt:lpstr>
      <vt:lpstr>PowerPoint Presentation</vt:lpstr>
      <vt:lpstr>PowerPoint Presentation</vt:lpstr>
      <vt:lpstr>PowerPoint Presentation</vt:lpstr>
      <vt:lpstr>10,000 REASONS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MY LIFE BELONGS TO YOU</vt:lpstr>
      <vt:lpstr>PowerPoint Presentation</vt:lpstr>
      <vt:lpstr>PowerPoint Presentation</vt:lpstr>
      <vt:lpstr>PowerPoint Presentation</vt:lpstr>
      <vt:lpstr>PowerPoint Presentation</vt:lpstr>
      <vt:lpstr>HOLY SPIRIT</vt:lpstr>
      <vt:lpstr>PowerPoint Presentation</vt:lpstr>
      <vt:lpstr>PowerPoint Presentation</vt:lpstr>
      <vt:lpstr>PowerPoint Presentation</vt:lpstr>
      <vt:lpstr>PowerPoint Presentation</vt:lpstr>
      <vt:lpstr>LOVE YOU SO MUCH C/B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DRAW ME CLOSE TO YOU D</vt:lpstr>
      <vt:lpstr>PowerPoint Presentation</vt:lpstr>
      <vt:lpstr>PowerPoint Presentation</vt:lpstr>
      <vt:lpstr>PowerPoint Presentation</vt:lpstr>
      <vt:lpstr>MY DESIRE (E)</vt:lpstr>
      <vt:lpstr>PowerPoint Presentation</vt:lpstr>
      <vt:lpstr>PowerPoint Presentation</vt:lpstr>
      <vt:lpstr>PowerPoint Presentation</vt:lpstr>
      <vt:lpstr>THIS IS THE AIR I BREATHE G</vt:lpstr>
      <vt:lpstr>PowerPoint Presentation</vt:lpstr>
      <vt:lpstr>PowerPoint Presentation</vt:lpstr>
      <vt:lpstr>AM SO GLAD F </vt:lpstr>
      <vt:lpstr>PowerPoint Presentation</vt:lpstr>
      <vt:lpstr>PowerPoint Presentation</vt:lpstr>
      <vt:lpstr>PowerPoint Presentation</vt:lpstr>
      <vt:lpstr>NI NANI KAMA WEWE</vt:lpstr>
      <vt:lpstr>PowerPoint Presentation</vt:lpstr>
      <vt:lpstr>I PLEDGE ALLEGIANCE D/E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DON’T WONNA BE THE SAME G-&gt;A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WILL NEVER BE THE SAME AGAIN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DRAW ME NEARER TO YOU</vt:lpstr>
      <vt:lpstr>PowerPoint Presentation</vt:lpstr>
      <vt:lpstr>WHEN THE SPIRIT OF THE LORD-G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HOLY SPIRIT 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 OF YOUR LOVE 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BY STEP E</vt:lpstr>
      <vt:lpstr>PowerPoint Presentation</vt:lpstr>
      <vt:lpstr>PowerPoint Presentation</vt:lpstr>
      <vt:lpstr>PowerPoint Presentation</vt:lpstr>
      <vt:lpstr>PowerPoint Presentation</vt:lpstr>
      <vt:lpstr>I WILL LIFT HIM HIGHER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HIGHER CALLING A</vt:lpstr>
      <vt:lpstr>PowerPoint Presentation</vt:lpstr>
      <vt:lpstr>PowerPoint Presentation</vt:lpstr>
      <vt:lpstr>CREATE IN ME A CLEAN HEART</vt:lpstr>
      <vt:lpstr>PowerPoint Presentation</vt:lpstr>
      <vt:lpstr>CREATE IN ME A CLEAN HEART</vt:lpstr>
      <vt:lpstr>PowerPoint Presentation</vt:lpstr>
      <vt:lpstr>PowerPoint Presentation</vt:lpstr>
      <vt:lpstr>I WILL COME AND BOW DOWN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EVERY NEW DAY C</vt:lpstr>
      <vt:lpstr>PowerPoint Presentation</vt:lpstr>
      <vt:lpstr>PowerPoint Presentation</vt:lpstr>
      <vt:lpstr>PowerPoint Presentation</vt:lpstr>
      <vt:lpstr>SHOW ME YOUR WAYS C</vt:lpstr>
      <vt:lpstr>PowerPoint Presentation</vt:lpstr>
      <vt:lpstr>PowerPoint Presentation</vt:lpstr>
      <vt:lpstr>WONDERFUL</vt:lpstr>
      <vt:lpstr>PowerPoint Presentation</vt:lpstr>
      <vt:lpstr>IN ALL THINGS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GIVE YOU THANKS</vt:lpstr>
      <vt:lpstr>PowerPoint Presentation</vt:lpstr>
      <vt:lpstr>GIVE THANKS D</vt:lpstr>
      <vt:lpstr>PowerPoint Presentation</vt:lpstr>
      <vt:lpstr>PowerPoint Presentation</vt:lpstr>
      <vt:lpstr>PowerPoint Presentation</vt:lpstr>
      <vt:lpstr>AWAKE O ISRAEL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THE LORD HAS DONE FOR 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CHANGE MY HEART C</vt:lpstr>
      <vt:lpstr>PowerPoint Presentation</vt:lpstr>
      <vt:lpstr>ANCIENT OF DAYS 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HEAVENS DECLARE G</vt:lpstr>
      <vt:lpstr>PowerPoint Presentation</vt:lpstr>
      <vt:lpstr>JESUS WE ENTHRONE YOU E</vt:lpstr>
      <vt:lpstr>PowerPoint Presentation</vt:lpstr>
      <vt:lpstr>NIMWABUDU NANI E</vt:lpstr>
      <vt:lpstr>WEWE WATOSHA</vt:lpstr>
      <vt:lpstr>PowerPoint Presentation</vt:lpstr>
      <vt:lpstr>PowerPoint Presentation</vt:lpstr>
      <vt:lpstr>KAMA SIO WEWE</vt:lpstr>
      <vt:lpstr>PowerPoint Presentation</vt:lpstr>
      <vt:lpstr>MAKE ME NEW</vt:lpstr>
      <vt:lpstr>PowerPoint Presentation</vt:lpstr>
      <vt:lpstr>FIRM FOUNDATION E</vt:lpstr>
      <vt:lpstr>PowerPoint Presentation</vt:lpstr>
      <vt:lpstr>PowerPoint Presentation</vt:lpstr>
      <vt:lpstr>PowerPoint Presentation</vt:lpstr>
      <vt:lpstr>PowerPoint Presentation</vt:lpstr>
      <vt:lpstr>HOW GREAT IS OUR GOD 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BLESSED BE THE NAME OF THE LORD</vt:lpstr>
      <vt:lpstr>PowerPoint Presentation</vt:lpstr>
      <vt:lpstr>CHA KUTUMAINI SINA 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LORD IS GOOD C</vt:lpstr>
      <vt:lpstr>PowerPoint Presentation</vt:lpstr>
      <vt:lpstr>LET YOUR PRESENCE FALL E</vt:lpstr>
      <vt:lpstr>PowerPoint Presentation</vt:lpstr>
      <vt:lpstr>PowerPoint Presentation</vt:lpstr>
      <vt:lpstr>THERE IS RACE I MUST RUN A</vt:lpstr>
      <vt:lpstr>ALPHA AND OMEGA C</vt:lpstr>
      <vt:lpstr>PowerPoint Presentation</vt:lpstr>
      <vt:lpstr>PowerPoint Presentation</vt:lpstr>
      <vt:lpstr>PowerPoint Presentation</vt:lpstr>
      <vt:lpstr>WEWE NI BWANA</vt:lpstr>
      <vt:lpstr>PowerPoint Presentation</vt:lpstr>
      <vt:lpstr>KNOWING YOU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WILL SING</vt:lpstr>
      <vt:lpstr>PowerPoint Presentation</vt:lpstr>
      <vt:lpstr>PowerPoint Presentation</vt:lpstr>
      <vt:lpstr>PowerPoint Presentation</vt:lpstr>
      <vt:lpstr>NITAINUA MACHO YANGU</vt:lpstr>
      <vt:lpstr>PowerPoint Presentation</vt:lpstr>
      <vt:lpstr>NIFINYANGE</vt:lpstr>
      <vt:lpstr>PowerPoint Presentation</vt:lpstr>
      <vt:lpstr>PowerPoint Presentation</vt:lpstr>
      <vt:lpstr>WHAT CAN WASH AWAY MY STAIN?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WAMWENDEA YESU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ARE YOU WASHED IN THE BLOOD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WE DECLARE YOUR MAJESTY</vt:lpstr>
      <vt:lpstr>PowerPoint Presentation</vt:lpstr>
      <vt:lpstr>PowerPoint Presentation</vt:lpstr>
      <vt:lpstr>PowerPoint Presentation</vt:lpstr>
      <vt:lpstr>AS WE GATHER D</vt:lpstr>
      <vt:lpstr>PowerPoint Presentation</vt:lpstr>
      <vt:lpstr>PowerPoint Presentation</vt:lpstr>
      <vt:lpstr>PowerPoint Presentation</vt:lpstr>
      <vt:lpstr>REFINER’S FIRE 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BLESS YOUR NAME</vt:lpstr>
      <vt:lpstr>PowerPoint Presentation</vt:lpstr>
      <vt:lpstr>MORE LIKE YOU</vt:lpstr>
      <vt:lpstr>PowerPoint Presentation</vt:lpstr>
      <vt:lpstr>NATAKA KUFANANA NAWE</vt:lpstr>
      <vt:lpstr>HOW EXCELLENT IS YOUR NAME</vt:lpstr>
      <vt:lpstr>MAJESTY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PASS ME NOT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I’M PRESSING 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MBELE NINAENDELEA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MAKE MY HEART YOUR HOME</vt:lpstr>
      <vt:lpstr>PowerPoint Presentation</vt:lpstr>
      <vt:lpstr>PowerPoint Presentation</vt:lpstr>
      <vt:lpstr>I STAND AMAZED</vt:lpstr>
      <vt:lpstr>PowerPoint Presentation</vt:lpstr>
      <vt:lpstr>PowerPoint Presentation</vt:lpstr>
      <vt:lpstr>I KNOW WHO I 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SIYABONGA JESU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HAVE DECIDED TO FOLLOW JESUS</vt:lpstr>
      <vt:lpstr>PowerPoint Presentation</vt:lpstr>
      <vt:lpstr>PowerPoint Presentation</vt:lpstr>
      <vt:lpstr>PowerPoint Presentation</vt:lpstr>
      <vt:lpstr>I OFFER MY LIFE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BRING ME BACK</vt:lpstr>
      <vt:lpstr>PowerPoint Presentation</vt:lpstr>
      <vt:lpstr>PowerPoint Presentation</vt:lpstr>
      <vt:lpstr>PowerPoint Presentation</vt:lpstr>
      <vt:lpstr>PowerPoint Presentation</vt:lpstr>
      <vt:lpstr>HUYU YESU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GOD IS HERE</vt:lpstr>
      <vt:lpstr>THIS IS MY BODY</vt:lpstr>
      <vt:lpstr>PowerPoint Presentation</vt:lpstr>
      <vt:lpstr>ALL HONOR</vt:lpstr>
      <vt:lpstr>PowerPoint Presentation</vt:lpstr>
      <vt:lpstr>PowerPoint Presentation</vt:lpstr>
      <vt:lpstr>PowerPoint Presentation</vt:lpstr>
      <vt:lpstr>PowerPoint Presentation</vt:lpstr>
      <vt:lpstr>WEWE NDIWE BWANA</vt:lpstr>
      <vt:lpstr>PowerPoint Presentation</vt:lpstr>
      <vt:lpstr>YUHAI JEHOVAH</vt:lpstr>
      <vt:lpstr>PowerPoint Presentation</vt:lpstr>
      <vt:lpstr>PowerPoint Presentation</vt:lpstr>
      <vt:lpstr>KATIKATI YA MIUNGU </vt:lpstr>
      <vt:lpstr>E MUOYO JESU E MUOYO</vt:lpstr>
      <vt:lpstr>PowerPoint Presentation</vt:lpstr>
      <vt:lpstr>NDIINAGIRA NGAI WAKWA</vt:lpstr>
      <vt:lpstr>PowerPoint Presentation</vt:lpstr>
      <vt:lpstr>NGAI WA MAGEGANIA</vt:lpstr>
      <vt:lpstr>NGORO YAKWA NI IRAKENA</vt:lpstr>
      <vt:lpstr>NGUMO NA UGOOCI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DAY OF ELIJAH 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BIND US TOGETHER D</vt:lpstr>
      <vt:lpstr>PowerPoint Presentation</vt:lpstr>
      <vt:lpstr>PowerPoint Presentation</vt:lpstr>
      <vt:lpstr>PowerPoint Presentation</vt:lpstr>
      <vt:lpstr>HEAR OUR PRAISES (C)</vt:lpstr>
      <vt:lpstr>PowerPoint Presentation</vt:lpstr>
      <vt:lpstr>PowerPoint Presentation</vt:lpstr>
      <vt:lpstr>PowerPoint Presentation</vt:lpstr>
      <vt:lpstr>PowerPoint Presentation</vt:lpstr>
      <vt:lpstr> FOREVER LOVE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AWESOME GOD (Em)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 ARE GREAT</vt:lpstr>
      <vt:lpstr>PowerPoint Presentation</vt:lpstr>
      <vt:lpstr>PowerPoint Presentation</vt:lpstr>
      <vt:lpstr>TWAKUPA UTUKUFU</vt:lpstr>
      <vt:lpstr>PowerPoint Presentation</vt:lpstr>
      <vt:lpstr>TRADING MY SORROWS (G)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PRAISE YOUR NAME TOGETHER 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BEFRIENDED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WEIGHT OF YOUR GLORY B#M/D</vt:lpstr>
      <vt:lpstr>LET THE WEIGHT OF YOUR GLORY COVER US LET THE LIFE OF YOUR RIVER FLOW    </vt:lpstr>
      <vt:lpstr>LET THE TRUTH OF YOUR KINGDOM REIGN IN US LET THE WEIGHT OF YOUR GLORY LET THE WEIGHT OF YOUR GLORY FALL  </vt:lpstr>
      <vt:lpstr>WE DO NOT SEEK YOUR HAND WE ONLY SEEK YOUR FACE WE WANT TO KNOW YOU WE WANT TO SEE YOU REVEAL YOUR GLORY IN THIS PLACE  </vt:lpstr>
      <vt:lpstr>LET THE WEIGHT OF YOUR GLORY COVER US LET THE LIFE OF YOUR RIVER FLOW   </vt:lpstr>
      <vt:lpstr> LET THE TRUTH OF YOUR KINGDOM REIGN IN US LET THE WEIGHT OF YOUR GLORY LET THE WEIGHT OF YOUR GLORY FALL  </vt:lpstr>
      <vt:lpstr>HOW GREAT IS THE LOVE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FAITHFUL  ONE</vt:lpstr>
      <vt:lpstr>PowerPoint Presentation</vt:lpstr>
      <vt:lpstr>PowerPoint Presentation</vt:lpstr>
      <vt:lpstr>PowerPoint Presentation</vt:lpstr>
      <vt:lpstr>NATURE OF THE SACRIFICE D#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YOU ARE     (F)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IN ALL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THERE IS NONE LIKE YOU E/D</vt:lpstr>
      <vt:lpstr>PowerPoint Presentation</vt:lpstr>
      <vt:lpstr>PowerPoint Presentation</vt:lpstr>
      <vt:lpstr>PowerPoint Presentation</vt:lpstr>
      <vt:lpstr>THERE IS NONE LIKE YOU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ARISE D</vt:lpstr>
      <vt:lpstr>PowerPoint Presentation</vt:lpstr>
      <vt:lpstr>PowerPoint Presentation</vt:lpstr>
      <vt:lpstr>PowerPoint Presentation</vt:lpstr>
      <vt:lpstr>PowerPoint Presentation</vt:lpstr>
      <vt:lpstr>OPEN THE EYES OF MY  HEART (E)</vt:lpstr>
      <vt:lpstr>PowerPoint Presentation</vt:lpstr>
      <vt:lpstr>PowerPoint Presentation</vt:lpstr>
      <vt:lpstr>PowerPoint Presentation</vt:lpstr>
      <vt:lpstr>PowerPoint Presentation</vt:lpstr>
      <vt:lpstr>LORD YOU REIGN (A)</vt:lpstr>
      <vt:lpstr>PowerPoint Presentation</vt:lpstr>
      <vt:lpstr>LEO SASA  A</vt:lpstr>
      <vt:lpstr>PowerPoint Presentation</vt:lpstr>
      <vt:lpstr>STILL - 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GOD OF WONDERS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JESUS LIFTED UP  (E)</vt:lpstr>
      <vt:lpstr>PowerPoint Presentation</vt:lpstr>
      <vt:lpstr>PowerPoint Presentation</vt:lpstr>
      <vt:lpstr>PowerPoint Presentation</vt:lpstr>
      <vt:lpstr>LORD REIGN IN ME (A)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CREATION F</vt:lpstr>
      <vt:lpstr>PowerPoint Presentation</vt:lpstr>
      <vt:lpstr>PowerPoint Presentation</vt:lpstr>
      <vt:lpstr>HAKUNA  HAKUNA  HAKUNA  MUNGU KAMA WEWE (REPEAT)</vt:lpstr>
      <vt:lpstr>     I EXALT YOU D </vt:lpstr>
      <vt:lpstr>PowerPoint Presentation</vt:lpstr>
      <vt:lpstr>PowerPoint Presentation</vt:lpstr>
      <vt:lpstr>MSINGI BORA</vt:lpstr>
      <vt:lpstr>ENDA NASI 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PRAISES TO YOU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EVERY DAY A</vt:lpstr>
      <vt:lpstr>PowerPoint Presentation</vt:lpstr>
      <vt:lpstr>PowerPoint Presentation</vt:lpstr>
      <vt:lpstr>PowerPoint Presentation</vt:lpstr>
      <vt:lpstr>PowerPoint Presentation</vt:lpstr>
      <vt:lpstr>  ITS YOU I LIVE FOR EVERYDAY X3  </vt:lpstr>
      <vt:lpstr>YOU ARE WORHY OF MY PRAISE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WILL SERVE THEE</vt:lpstr>
      <vt:lpstr>PowerPoint Presentation</vt:lpstr>
      <vt:lpstr>PowerPoint Presentation</vt:lpstr>
      <vt:lpstr>PowerPoint Presentation</vt:lpstr>
      <vt:lpstr>OH PRECIOUS SAVIOR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UMETUKUKA MFALME YESU </vt:lpstr>
      <vt:lpstr>PowerPoint Presentation</vt:lpstr>
      <vt:lpstr>PowerPoint Presentation</vt:lpstr>
      <vt:lpstr>PowerPoint Presentation</vt:lpstr>
      <vt:lpstr>YOU ARE HOLY</vt:lpstr>
      <vt:lpstr>PowerPoint Presentation</vt:lpstr>
      <vt:lpstr>PowerPoint Presentation</vt:lpstr>
      <vt:lpstr>STIRRED UP TO LIVE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 YOUR PRESENCE</vt:lpstr>
      <vt:lpstr>PowerPoint Presentation</vt:lpstr>
      <vt:lpstr>PowerPoint Presentation</vt:lpstr>
      <vt:lpstr>LET THERE BE JOY</vt:lpstr>
      <vt:lpstr>PowerPoint Presentation</vt:lpstr>
      <vt:lpstr>PowerPoint Presentation</vt:lpstr>
      <vt:lpstr>PowerPoint Presentation</vt:lpstr>
      <vt:lpstr>PowerPoint Presentation</vt:lpstr>
      <vt:lpstr>ALL THINGS ARE POSSIBLE 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ABOUT YOU 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BLESSED BE THE LORD A</vt:lpstr>
      <vt:lpstr>PowerPoint Presentation</vt:lpstr>
      <vt:lpstr>PowerPoint Presentation</vt:lpstr>
      <vt:lpstr>BLESSED BE THE LORD GOD ALMIGHTY WHO REIGNS FOREVER MORE</vt:lpstr>
      <vt:lpstr>OH LORD WE BLESS YOUR NAME D</vt:lpstr>
      <vt:lpstr>PowerPoint Presentation</vt:lpstr>
      <vt:lpstr>SALVATION BELONGS TO OUR GOD 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MUNGU YU MWEMA D </vt:lpstr>
      <vt:lpstr>PowerPoint Presentation</vt:lpstr>
      <vt:lpstr>PowerPoint Presentation</vt:lpstr>
      <vt:lpstr>PowerPoint Presentation</vt:lpstr>
      <vt:lpstr>I GIVE MYSELF AWAY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NAFSI YANGU YAKUINUA C </vt:lpstr>
      <vt:lpstr>PowerPoint Presentation</vt:lpstr>
      <vt:lpstr>NANI KAMA WEWE E</vt:lpstr>
      <vt:lpstr>PowerPoint Presentation</vt:lpstr>
      <vt:lpstr>PowerPoint Presentation</vt:lpstr>
      <vt:lpstr>BABA YETU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MORE LOVE (ECHO) MORE POWER (ECHO) MORE OF YOU IN MY LIFE X2</vt:lpstr>
      <vt:lpstr>AND I WILL WORSHIP YOU WITH ALL OF MY HEART I WILL WORSHIP YOU WITH ALL OF MY MIND</vt:lpstr>
      <vt:lpstr>I WILL WORSHIP YOU WITH ALL OF MY STRENGTH FOR YOU ARE MY LORD YOU ARE MY LORD</vt:lpstr>
      <vt:lpstr>POTTER’S HAND G </vt:lpstr>
      <vt:lpstr>PowerPoint Presentation</vt:lpstr>
      <vt:lpstr>PowerPoint Presentation</vt:lpstr>
      <vt:lpstr>PowerPoint Presentation</vt:lpstr>
      <vt:lpstr>PowerPoint Presentation</vt:lpstr>
      <vt:lpstr>HOLY SPIRIT</vt:lpstr>
      <vt:lpstr>I'VE TASTED AND SEEN  OF THE SWEETEST OF LOVES, WHEN MY HEART BECOMES FREE AND MY SHAME IS UNDONE, YOUR PRESENCE, LORD.</vt:lpstr>
      <vt:lpstr>HOLY SPIRIT YOU ARE WELCOME HERE, COME FLOOD THIS PLACE AND FILL THE ATMOSPHERE</vt:lpstr>
      <vt:lpstr>YOUR GLORY GOD IS WHAT OUR HEARTS LONG FOR, TO BE OVERCOME BY YOUR PRESENCE, LORD.</vt:lpstr>
      <vt:lpstr>LET US BECOME MORE AWARE OF YOUR PRESENCE LET US EXPERIENCE THE GLORY OF YOUR GOODNESS</vt:lpstr>
      <vt:lpstr>LOVE YOU SO MUCH C/B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THIS IS THE AIR I BREATHE G </vt:lpstr>
      <vt:lpstr>PowerPoint Presentation</vt:lpstr>
      <vt:lpstr>PowerPoint Presentation</vt:lpstr>
      <vt:lpstr>AM SO GLAD F  </vt:lpstr>
      <vt:lpstr>PowerPoint Presentation</vt:lpstr>
      <vt:lpstr>COME LET US PRAISE E</vt:lpstr>
      <vt:lpstr>PowerPoint Presentation</vt:lpstr>
      <vt:lpstr>PowerPoint Presentation</vt:lpstr>
      <vt:lpstr>PowerPoint Presentation</vt:lpstr>
      <vt:lpstr>PowerPoint Presentation</vt:lpstr>
      <vt:lpstr>NI NANI KAMA WEWE</vt:lpstr>
      <vt:lpstr>PowerPoint Presentation</vt:lpstr>
      <vt:lpstr>MADE ME GLAD Bb</vt:lpstr>
      <vt:lpstr>PowerPoint Presentation</vt:lpstr>
      <vt:lpstr>PowerPoint Presentation</vt:lpstr>
      <vt:lpstr>PowerPoint Presentation</vt:lpstr>
      <vt:lpstr>PowerPoint Presentation</vt:lpstr>
      <vt:lpstr>CHA KUTUMAINI SINA 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LORD IS GOOD C</vt:lpstr>
      <vt:lpstr>I WILL LIFT HIS NAME, HIGHER X2 EVERY WHERE I GO  I WILL LIFT HIS NAME HIGHER</vt:lpstr>
      <vt:lpstr>TWAKUHIMIDI D</vt:lpstr>
      <vt:lpstr>PowerPoint Presentation</vt:lpstr>
      <vt:lpstr>LET YOUR PRESENCE FALL E</vt:lpstr>
      <vt:lpstr>PowerPoint Presentation</vt:lpstr>
      <vt:lpstr>PowerPoint Presentation</vt:lpstr>
      <vt:lpstr>THERE IS RACE I MUST RUN A</vt:lpstr>
      <vt:lpstr>ALPHA AND OMEGA C</vt:lpstr>
      <vt:lpstr>PowerPoint Presentation</vt:lpstr>
      <vt:lpstr>PowerPoint Presentation</vt:lpstr>
      <vt:lpstr>PowerPoint Presentation</vt:lpstr>
      <vt:lpstr>WE BELIEVE</vt:lpstr>
      <vt:lpstr>PowerPoint Presentation</vt:lpstr>
      <vt:lpstr>PowerPoint Presentation</vt:lpstr>
      <vt:lpstr>PowerPoint Presentation</vt:lpstr>
      <vt:lpstr>  </vt:lpstr>
      <vt:lpstr>  </vt:lpstr>
      <vt:lpstr>  </vt:lpstr>
      <vt:lpstr>WEWE NI BWANA</vt:lpstr>
      <vt:lpstr>  </vt:lpstr>
      <vt:lpstr>KNOWING YOU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WILL SING</vt:lpstr>
      <vt:lpstr>PowerPoint Presentation</vt:lpstr>
      <vt:lpstr>PowerPoint Presentation</vt:lpstr>
      <vt:lpstr>PowerPoint Presentation</vt:lpstr>
      <vt:lpstr>NITAINUA MACHO YANGU</vt:lpstr>
      <vt:lpstr>PowerPoint Presentation</vt:lpstr>
      <vt:lpstr>NITAYAINUA MACHO </vt:lpstr>
      <vt:lpstr>PowerPoint Presentation</vt:lpstr>
      <vt:lpstr>PowerPoint Presentation</vt:lpstr>
      <vt:lpstr>PowerPoint Presentation</vt:lpstr>
      <vt:lpstr>UMETUKUKA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NATIONAL ANTHEM </vt:lpstr>
      <vt:lpstr>PowerPoint Presentation</vt:lpstr>
      <vt:lpstr>PowerPoint Presentation</vt:lpstr>
      <vt:lpstr>PowerPoint Presentation</vt:lpstr>
      <vt:lpstr>EE MUNGU NGUVU YETU</vt:lpstr>
      <vt:lpstr>PowerPoint Presentation</vt:lpstr>
      <vt:lpstr>PowerPoint Presentation</vt:lpstr>
      <vt:lpstr>PowerPoint Presentation</vt:lpstr>
      <vt:lpstr>CAME TO MY RESCUE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ONE WAY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MY HEART WILL ADORE</vt:lpstr>
      <vt:lpstr>PowerPoint Presentation</vt:lpstr>
      <vt:lpstr>PowerPoint Presentation</vt:lpstr>
      <vt:lpstr>YOU ARE HOLY</vt:lpstr>
      <vt:lpstr>PowerPoint Presentation</vt:lpstr>
      <vt:lpstr>PowerPoint Presentation</vt:lpstr>
      <vt:lpstr>PowerPoint Presentation</vt:lpstr>
      <vt:lpstr>WE BOW DOWN</vt:lpstr>
      <vt:lpstr>PowerPoint Presentation</vt:lpstr>
      <vt:lpstr>PowerPoint Presentation</vt:lpstr>
      <vt:lpstr>PowerPoint Presentation</vt:lpstr>
      <vt:lpstr>WE BOW DOWN</vt:lpstr>
      <vt:lpstr>PowerPoint Presentation</vt:lpstr>
      <vt:lpstr>PowerPoint Presentation</vt:lpstr>
      <vt:lpstr>PowerPoint Presentation</vt:lpstr>
      <vt:lpstr>TO GOD BE THE GLORY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HOLY, HOLY, HOLY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SING PRAISES TO YOUR NAME</vt:lpstr>
      <vt:lpstr>PowerPoint Presentation</vt:lpstr>
      <vt:lpstr>WHAT A FRIEND WE HAVE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MAN OF SORROWS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CAN WASH AWAY MY SIN?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THERE IS A FOUNTAIN  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 WE DECLARE YOUR MAJESTY</vt:lpstr>
      <vt:lpstr>PowerPoint Presentation</vt:lpstr>
      <vt:lpstr>PowerPoint Presentation</vt:lpstr>
      <vt:lpstr>PowerPoint Presentation</vt:lpstr>
      <vt:lpstr>AS WE GATHER D</vt:lpstr>
      <vt:lpstr>PowerPoint Presentation</vt:lpstr>
      <vt:lpstr>PowerPoint Presentation</vt:lpstr>
      <vt:lpstr>PowerPoint Presentation</vt:lpstr>
      <vt:lpstr>PowerPoint Presentation</vt:lpstr>
      <vt:lpstr>REFINER’S FIRE 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UMETUKUKA</vt:lpstr>
      <vt:lpstr>WE BLESS YOUR NAME</vt:lpstr>
      <vt:lpstr>PowerPoint Presentation</vt:lpstr>
      <vt:lpstr>OVER THE MOUNTAINS</vt:lpstr>
      <vt:lpstr>PowerPoint Presentation</vt:lpstr>
      <vt:lpstr>PowerPoint Presentation</vt:lpstr>
      <vt:lpstr>PowerPoint Presentation</vt:lpstr>
      <vt:lpstr>PowerPoint Presentation</vt:lpstr>
      <vt:lpstr>EAGLE’S WINGS</vt:lpstr>
      <vt:lpstr>PowerPoint Presentation</vt:lpstr>
      <vt:lpstr>PowerPoint Presentation</vt:lpstr>
      <vt:lpstr>PowerPoint Presentation</vt:lpstr>
      <vt:lpstr>THIS IS OUR CRY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MORE LIKE YOU</vt:lpstr>
      <vt:lpstr>PowerPoint Presentation</vt:lpstr>
      <vt:lpstr>NATAKA KUFANANA NAWE</vt:lpstr>
      <vt:lpstr>HOW EXCELLENT IS YOUR NAME</vt:lpstr>
      <vt:lpstr>MAJESTY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WILL WAIT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HOLY A</vt:lpstr>
      <vt:lpstr>PowerPoint Presentation</vt:lpstr>
      <vt:lpstr>PowerPoint Presentation</vt:lpstr>
      <vt:lpstr>PASS ME NOT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I’M PRESSING 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MBELE NINAENDELEA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TABIBU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WILL SING</vt:lpstr>
      <vt:lpstr>PowerPoint Presentation</vt:lpstr>
      <vt:lpstr>PowerPoint Presentation</vt:lpstr>
      <vt:lpstr>PowerPoint Presentation</vt:lpstr>
      <vt:lpstr>NITAYAINUA MACHO</vt:lpstr>
      <vt:lpstr>PowerPoint Presentation</vt:lpstr>
      <vt:lpstr>PowerPoint Presentation</vt:lpstr>
      <vt:lpstr>PowerPoint Presentation</vt:lpstr>
      <vt:lpstr>MAKE MY HEART YOUR HOME</vt:lpstr>
      <vt:lpstr>PowerPoint Presentation</vt:lpstr>
      <vt:lpstr>PowerPoint Presentation</vt:lpstr>
      <vt:lpstr>PowerPoint Presentation</vt:lpstr>
      <vt:lpstr>PowerPoint Presentation</vt:lpstr>
      <vt:lpstr>I STAND AMAZED</vt:lpstr>
      <vt:lpstr>PowerPoint Presentation</vt:lpstr>
      <vt:lpstr>PowerPoint Presentation</vt:lpstr>
      <vt:lpstr>PowerPoint Presentation</vt:lpstr>
      <vt:lpstr>PowerPoint Presentation</vt:lpstr>
      <vt:lpstr>I KNOW WHO I 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SIYABONGA JESU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BY THE RIVERS OF BABYLON</vt:lpstr>
      <vt:lpstr>PowerPoint Presentation</vt:lpstr>
      <vt:lpstr>PowerPoint Presentation</vt:lpstr>
      <vt:lpstr>PowerPoint Presentation</vt:lpstr>
      <vt:lpstr>PowerPoint Presentation</vt:lpstr>
      <vt:lpstr>I HAVE DECIDED TO FOLLOW JESUS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OFFER MY LIFE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BRING ME BACK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TOWARDS PERFECTION</vt:lpstr>
      <vt:lpstr>PowerPoint Presentation</vt:lpstr>
      <vt:lpstr>ALL HONOR</vt:lpstr>
      <vt:lpstr>PowerPoint Presentation</vt:lpstr>
      <vt:lpstr>PowerPoint Presentation</vt:lpstr>
      <vt:lpstr>PowerPoint Presentation</vt:lpstr>
      <vt:lpstr>GOD IS HERE</vt:lpstr>
      <vt:lpstr>ISN’T IT GOOD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 YOUR HANDS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NIFINYANGE</vt:lpstr>
      <vt:lpstr>PowerPoint Presentation</vt:lpstr>
      <vt:lpstr>PowerPoint Presentation</vt:lpstr>
      <vt:lpstr>GIVE US CLEAN HANDS</vt:lpstr>
      <vt:lpstr>PowerPoint Presentation</vt:lpstr>
      <vt:lpstr>PowerPoint Presentation</vt:lpstr>
      <vt:lpstr>PowerPoint Presentation</vt:lpstr>
      <vt:lpstr>YOU COVER ME</vt:lpstr>
      <vt:lpstr>PowerPoint Presentation</vt:lpstr>
      <vt:lpstr>PowerPoint Presentation</vt:lpstr>
      <vt:lpstr>WEWE NDIWE BWANA</vt:lpstr>
      <vt:lpstr>WEWE NDIWE  BWANA WA MABWANA, VYUUMBE VYOTE VYAKUINAMIA</vt:lpstr>
      <vt:lpstr>PowerPoint Presentation</vt:lpstr>
      <vt:lpstr>PowerPoint Presentation</vt:lpstr>
      <vt:lpstr>E MUOYO JESU E MUOYO</vt:lpstr>
      <vt:lpstr>PowerPoint Presentation</vt:lpstr>
      <vt:lpstr>NDIINAGIRA NGAI WAKWA</vt:lpstr>
      <vt:lpstr>NGAI WA MAGEGANIA</vt:lpstr>
      <vt:lpstr>NDIREKA MAHIGA MAINE</vt:lpstr>
      <vt:lpstr>NGORO YAKWA NI IRAKENA</vt:lpstr>
      <vt:lpstr>NGUMO NA UGOOCI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FINISHING GENERATION E</vt:lpstr>
      <vt:lpstr>WE ARE BREAKING THROUGH  NEW HORIZONS OH  TILL IMMORTALITY </vt:lpstr>
      <vt:lpstr>PowerPoint Presentation</vt:lpstr>
      <vt:lpstr>WE DISPLAY LIFESTYLES OF THE KINGDOM OH  IN OUR COMMUNITY </vt:lpstr>
      <vt:lpstr>TILL THE FULL STATURE OF THE PERFECT MAN NOW AND ETERNITY </vt:lpstr>
      <vt:lpstr>PowerPoint Presentation</vt:lpstr>
      <vt:lpstr>TUNASONGA MBELE HADI MWISHO TUNASONGA MBELE HADI MWISHO</vt:lpstr>
      <vt:lpstr>NITURATHIE MBERE NGINYA MUICO NITURATHIE, MBERE NGINYA MUICO</vt:lpstr>
      <vt:lpstr>WAN WADHIYO NYIME NYAKA GIKO X2</vt:lpstr>
      <vt:lpstr>LEGACY D</vt:lpstr>
      <vt:lpstr> WARRIORS, OF MEN ABHORRED  YET THEY ENDURED BUT THE PROMISE THEY RECEIVED  THEY NEVER LIVED TO SEE  FTHE END WAS YET TO BE  </vt:lpstr>
      <vt:lpstr>AND NOW BY FAITH  IT’S UP TO YOU AND ME</vt:lpstr>
      <vt:lpstr> TO COMPLETE THIS AWESOME LEGACY OF FAITH  TO PERFECT THOSE IN ETERNITY WHO WAIT  TO SEE THE JOURNEY’S END </vt:lpstr>
      <vt:lpstr>WE MUST LAY HOLD OF OUR DESTINY  WE MUST TAKE OUR PLACE IN HISTORY AMONG THE GREAT WHO BY FAITH</vt:lpstr>
      <vt:lpstr>  SUBDUED KINGDOMS  STOPPED THE MOUTHS OF LIONS OUT OF WEAKNESS WERE MADE STRONG  THE LEGACY GOES ON AND ON  </vt:lpstr>
      <vt:lpstr>SAWN ASUNDER,NO SURRENDER  SACRIFICED THEIR GREATEST HONOR  HEROES OF THE EARTH  THOUGH IT NEVER KNEW THEIR WORTH</vt:lpstr>
      <vt:lpstr>EMBRACING THAT WHICH WAS TO COME REFUSED THE CALL TO SETTLE DOWN SEARCHING FOR A CITY RECEIVED A GOOD TESTIMONY</vt:lpstr>
      <vt:lpstr>PowerPoint Presentation</vt:lpstr>
      <vt:lpstr>REIGN (G)</vt:lpstr>
      <vt:lpstr>  TO RECEIVE ALL OUR PRAISES AND THE HONOR TO BE THE LORD OF THE NEW ORDER  </vt:lpstr>
      <vt:lpstr>SO REIGN  FATHER REIGN, YOUR STATUTES DEEP WITHIN OUR VEINS</vt:lpstr>
      <vt:lpstr>YOU’VE DISMANTLED THE OLD, GIVEN THE NEW TO SHOW YOUR SOVEREIGN POWER  THROUGH AND THROUGH</vt:lpstr>
      <vt:lpstr>SO REIGN; FATHER REIGN FROM OUR LIVES EXPAND YOUR REIGN OUR SACRIFICE YOUR GAIN LORD REIGN</vt:lpstr>
      <vt:lpstr>DAY OF ELIJAH G</vt:lpstr>
      <vt:lpstr>PowerPoint Presentation</vt:lpstr>
      <vt:lpstr> THOUGH THESE ARE THE DAYS OF GREAT TRIALS OF FAMINE AND DARKNESS AND SWORD </vt:lpstr>
      <vt:lpstr>PowerPoint Presentation</vt:lpstr>
      <vt:lpstr>BEHOLD HE COMES  RIDING ON THE CLOUDS SHINING LIKE THE SUN  AT THE TRUMPET’S CALL</vt:lpstr>
      <vt:lpstr>LIFT YOUR VOICE  IT’S THE YEAR OF  JUBILEE OUT OF ZION’S HILL  SALVATION COMES </vt:lpstr>
      <vt:lpstr>THESE ARE THE DAYS OF EZEKIEL THE DRY BONES BECOMING AS FLESH </vt:lpstr>
      <vt:lpstr>AND THESE ARE THE DAYS OF YOUR SERVANT; DAVID REBUILDING THE TEMPLE OF PRAISE</vt:lpstr>
      <vt:lpstr>AND THESE ARE THE DAYS OF THE HARVEST THE FIELDS ARE WHITE IN YOUR WORLD</vt:lpstr>
      <vt:lpstr>AND WE ARE THE LABORERS IN YOUR; VINEYARD DECLARING THE WORD OF THE LORD</vt:lpstr>
      <vt:lpstr>BEHOLD HE COMES  RIDING ON THE CLOUDS SHINING LIKE THE SUN  AT THE TRUMPET’S CALL </vt:lpstr>
      <vt:lpstr>LIFT YOUR VOICE  IT’S THE YEAR OF JUBILEE OUT OF ZION’S HILL  SALVATION COMES </vt:lpstr>
      <vt:lpstr>THERE IS NO GOD LIKE JEHOVAH </vt:lpstr>
      <vt:lpstr>BIND US TOGETHER D</vt:lpstr>
      <vt:lpstr>PowerPoint Presentation</vt:lpstr>
      <vt:lpstr>THERE IS ONLY ONE GOD  THERE IS ONLY ONE KING   THERE IS ONLY ONE BODY THAT IS WHY WE SING</vt:lpstr>
      <vt:lpstr> BIND US TOGETHER LORD BIND US TOGETHER  WITH CORDS THAT CANNOT BE BROKEN </vt:lpstr>
      <vt:lpstr>PowerPoint Presentation</vt:lpstr>
      <vt:lpstr>PowerPoint Presentation</vt:lpstr>
      <vt:lpstr>PowerPoint Presentation</vt:lpstr>
      <vt:lpstr> BIND US TOGETHER LORD BIND US TOGETHER  WITH CORDS THAT CANNOT BE BROKEN </vt:lpstr>
      <vt:lpstr>PowerPoint Presentation</vt:lpstr>
      <vt:lpstr>PowerPoint Presentation</vt:lpstr>
      <vt:lpstr> BIND US TOGETHER LORD BIND US TOGETHER  WITH CORDS THAT CANNOT BE BROKEN</vt:lpstr>
      <vt:lpstr>PowerPoint Presentation</vt:lpstr>
      <vt:lpstr>HEAR OUR PRAISES (C)</vt:lpstr>
      <vt:lpstr> MAY IN JUSTICE BOW TO  JESUS AS YOUR PEOPLE TURN  TO PRAY </vt:lpstr>
      <vt:lpstr>FROM THE MOUNTAIN  TO THE VALLEY HEAR OUR PRAISES  RISE TO YOU</vt:lpstr>
      <vt:lpstr>FROM THE HEAVENS  TO THE NATIONS  HEAR OUR SINGING  FILL THE AIR.</vt:lpstr>
      <vt:lpstr>MAY OUR LIGHT SHINE IN THE  DARKNESS AS WE WALK BEFORE  THE CROSS</vt:lpstr>
      <vt:lpstr> MAY YOUR GLORY FILL THE WHOLE EARTH  AS THE WATERS O’ER  THE SEA </vt:lpstr>
      <vt:lpstr>FROM THE MOUNTAIN  TO THE VALLEY HEAR OUR PRAISES  RISE TO YOU</vt:lpstr>
      <vt:lpstr>FROM THE HEAVENS  TO THE NATIONS HEAR OUR SINGING  FILL THE AIR</vt:lpstr>
      <vt:lpstr>HALLELUJAH (REPEAT)</vt:lpstr>
      <vt:lpstr>HE IS LORD HE IS LORD</vt:lpstr>
      <vt:lpstr> FOREVER LOVE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AWESOME GOD (Em)</vt:lpstr>
      <vt:lpstr>PowerPoint Presentation</vt:lpstr>
      <vt:lpstr>PowerPoint Presentation</vt:lpstr>
      <vt:lpstr>PowerPoint Presentation</vt:lpstr>
      <vt:lpstr>PowerPoint Presentation</vt:lpstr>
      <vt:lpstr>  OUR GOD IS AN AWESOME GOD  HE REIGNS FROM HEAVEN ABOVE WITH WISDOM, POWER AND LOVE OUR GOD IS AN AWESOME GOD   </vt:lpstr>
      <vt:lpstr>PowerPoint Presentation</vt:lpstr>
      <vt:lpstr>PowerPoint Presentation</vt:lpstr>
      <vt:lpstr>PowerPoint Presentation</vt:lpstr>
      <vt:lpstr>PowerPoint Presentation</vt:lpstr>
      <vt:lpstr> OUR GOD IS AN AWESOME GOD,  HE REIGNS FROM HEAVEN ABOVE WITH WISDOM, POWER AND LOVE OUR GOD IS AN AWESOME GOD </vt:lpstr>
      <vt:lpstr>LORD WE GIVE YOU GLORY (G)</vt:lpstr>
      <vt:lpstr>FOR YOU ARE GREAT YOU’RE THE MIGHTY ONE  WE EXALT THERE IS NO ONE ELSE  LIKE YOU (X2)</vt:lpstr>
      <vt:lpstr>TWAKUPA UTUKUFU  NA HESHIMA TWAINUA MIKONO YETU TWASIFU JINA LAKO X2</vt:lpstr>
      <vt:lpstr>WEWE NI MKUU WATENDA MAAJABU WEWE NDIWE WA PEKEE (X2)</vt:lpstr>
      <vt:lpstr>TRADING MY SORROWS (G)</vt:lpstr>
      <vt:lpstr>AM TRADING MY SICKNESS, AM TRADING MY PAIN, AM LAYING THEM DOWN, FOR THE JOY OF THE LORD</vt:lpstr>
      <vt:lpstr>YES LORD  YES LORD YES, YES LORD X3 AMEN</vt:lpstr>
      <vt:lpstr>PowerPoint Presentation</vt:lpstr>
      <vt:lpstr>PowerPoint Presentation</vt:lpstr>
      <vt:lpstr>PowerPoint Presentation</vt:lpstr>
      <vt:lpstr>AM TRADING MY SORROWS AM TRADING MY SHAME AM LAYING THEM DOWN  FOR THE JOY OF THE LORD</vt:lpstr>
      <vt:lpstr>AM TRADING MY SICKNESS AM TRADING MY PAIN AM LAYING THEM DOWN FOR THE JOY OF THE LORD</vt:lpstr>
      <vt:lpstr>YES LORD  YES LORD YES, YES LORD X3 AMEN</vt:lpstr>
      <vt:lpstr>INSTRUMENT OF CHOICE (F)</vt:lpstr>
      <vt:lpstr>PowerPoint Presentation</vt:lpstr>
      <vt:lpstr> OPEN UP OUR EYES THAT WE  MAY SEE THE THINGS THAT COUNT FOR  OUR MATURITY </vt:lpstr>
      <vt:lpstr>AS WE REJECT OUR SENSE  OF COMPETENCE PERFECT OUR OWN OBEDIENCE SURRENDER ALL OUR STRENGTH SO WE CAN BE</vt:lpstr>
      <vt:lpstr>AN INSTRUMENT IN YOUR HANDS AVAILABLE UPON DEMAND TO BRING THIS LAWLESS ERA  TO AN END </vt:lpstr>
      <vt:lpstr> A READY WEAPON YOU CAN USE TO DESTROY AND TO REMOVE FROM YOUR KINGDOM </vt:lpstr>
      <vt:lpstr> ALL THINGS THAT OFFEND REAP THE HARVEST  AND RULE AMONG MEN </vt:lpstr>
      <vt:lpstr>BWANA UMETAMALAKI</vt:lpstr>
      <vt:lpstr>FRIEND OF GOD</vt:lpstr>
      <vt:lpstr>IS IT TRUE THAT YOU ARE THINKING OF ME  HOW YOU LOVE ME IT’S AMAZING….(X2) </vt:lpstr>
      <vt:lpstr>I AM A FRIEND OF GOD I AM A FRIEND OF GOD I AM A FRIEND OF GOD HE CALLS ME FRIEND</vt:lpstr>
      <vt:lpstr>GOD ALMIGHTY LORD OF GLORY YOU HAVE CALLED ME FRIEND</vt:lpstr>
      <vt:lpstr>SHOUT TO THE LORD (A)</vt:lpstr>
      <vt:lpstr>MY COMFORT, MY SHELTER  TOWER OF REFUGE AND STRENGTH LET EVERY BREATH   ALL THAT I AM  NEVER CEASE TO WORSHIP YOU</vt:lpstr>
      <vt:lpstr> SHOUT TO THE LORD ALL THE EARTH LET US SING POWER AND MAJESTY PRAISE  TO THE KING </vt:lpstr>
      <vt:lpstr>MOUNTAINS BOW DOWN  AND THE SEAS WILL ROAR  AT THE SOUND OF YOUR NAME</vt:lpstr>
      <vt:lpstr>I SING FOR JOY AT THE WORKS  OF YOUR HANDS FOREVER I'LL LOVE YOU FOREVER I'LL STAND NOTHING COMPARES TO THE PROMISE I HAVE IN YOU</vt:lpstr>
      <vt:lpstr> YAFUNGUE MACHO YANGU </vt:lpstr>
      <vt:lpstr>  YAFUNGUE MACHO YANGU  NIKUONE BWANA BADILISHA MAWAZO YANGU  YOTE </vt:lpstr>
      <vt:lpstr>PowerPoint Presentation</vt:lpstr>
      <vt:lpstr>PowerPoint Presentation</vt:lpstr>
      <vt:lpstr>PowerPoint Presentation</vt:lpstr>
      <vt:lpstr> YAFUNGUE MACHO YANGU  NIKUONE BWANA  BADILISHA MAWAZO YANGU  YOTE </vt:lpstr>
      <vt:lpstr>PowerPoint Presentation</vt:lpstr>
      <vt:lpstr>I SEE THE LORD (C)</vt:lpstr>
      <vt:lpstr>   HIS FACE SHINES LIKE THE SUN IT IS LIGHT TO EVERYONE   </vt:lpstr>
      <vt:lpstr>AND THE GLORY THAT FALLS ON ME IS THE GLORY THAT SETS ME FREE</vt:lpstr>
      <vt:lpstr>ANGELS CRY HOLY IS THE LAMB SEATED ON THE  PRAISES OF HIS PEOPLE</vt:lpstr>
      <vt:lpstr>NATIONS CRY GLORY TO THE LAMB SAVIOR OF THE WORLD YOU ARE EXALTED</vt:lpstr>
      <vt:lpstr>THERE IS NONE LIKE YOU</vt:lpstr>
      <vt:lpstr>TAMBIRA JEHOVAH (E)</vt:lpstr>
      <vt:lpstr>TO COME WITH THANKSGIVING AND JOY IN OUR HEARTS,  TAMBIRA, TAMBIRA. </vt:lpstr>
      <vt:lpstr>LETS FILL THE STREETS WITH LOVE,  AND SHAKE THE WORLD ALIVE WITH SINGING,    </vt:lpstr>
      <vt:lpstr>ITS CELEBRATION NOW, FOR A TIME TO DANCE HAS COME  (TAMBIRA JEHOVAH…)   </vt:lpstr>
      <vt:lpstr>  TAMBIRA,TAMBIRA, TAMBIRA JEHOVAH (REPEAT)  TAMBIRA JEHOVAH…   </vt:lpstr>
      <vt:lpstr>IYELELE, IYELELE, IYELELE, IYELELE TAMBIRA JEHOVAH</vt:lpstr>
      <vt:lpstr>HERE I AM TO WORSHIP (E)</vt:lpstr>
      <vt:lpstr>BEAUTY THAT MADE THIS  HEART ADORE YOU HOPE OF A LIFE SPENT WITH YOU </vt:lpstr>
      <vt:lpstr>HERE I AM TO WORSHIP HERE I AM TO BOW DOWN HERE I AM TO SAY THAT  YOU'RE MY GOD</vt:lpstr>
      <vt:lpstr>YOU'RE ALTOGETHER LOVELY ALTOGETHER WORTHY ALTOGETHER WONDERFUL TO ME</vt:lpstr>
      <vt:lpstr>KING OF ALL DAYS  OH SO HIGHLY EXALTED GLORIOUS IN HEAVEN ABOVE</vt:lpstr>
      <vt:lpstr>HUMBLY YOU CAME  TO THIS EARTH YOU CREATED ALL FOR LOVE'S SAKE BECAME POOR</vt:lpstr>
      <vt:lpstr>HERE I AM TO WORSHIP HERE I AM TO BOW DOWN HERE I AM TO SAY THAT  YOU'RE MY GOD</vt:lpstr>
      <vt:lpstr>YOU'RE ALTOGETHER LOVELY ALTOGETHER WORTHY ALTOGETHER WONDERFUL TO ME </vt:lpstr>
      <vt:lpstr>I'LL NEVER KNOW  HOW MUCH IT COST TO SEE MY SIN  UPON THAT CROSS</vt:lpstr>
      <vt:lpstr>MOYO WANGU UTAINUKA EM/G</vt:lpstr>
      <vt:lpstr>MWILI WANGU NI WAKO FIKIRA ZANGU NI ZAKO  (MWENYEZI MUNGUX2)  </vt:lpstr>
      <vt:lpstr>RECEIVE OUR PRAISE</vt:lpstr>
      <vt:lpstr>PowerPoint Presentation</vt:lpstr>
      <vt:lpstr>PowerPoint Presentation</vt:lpstr>
      <vt:lpstr>PowerPoint Presentation</vt:lpstr>
      <vt:lpstr>THE RIVER IS HERE</vt:lpstr>
      <vt:lpstr>THROUGH THE VALLEYS AND OVER THE SEAS  THE RIVER IS RUSHING AND THE RIVER IS HERE</vt:lpstr>
      <vt:lpstr>THE RIVER OF GOD SETS MY FEET  TO DANCING  THE RIVER OF GOD FILLS MY HEART WITH CHEER</vt:lpstr>
      <vt:lpstr> THE RIVER OF GOD FILLS MY MOUTH WITH LAUGHTER  (AND WE REJOICE FOR THE RIVER IS HERE X2)</vt:lpstr>
      <vt:lpstr>THE RIVER OF GOD  IS STREAMING WITH LIFE  AND THOSE WHO TOUCH IT  WILL BE REVIVED  </vt:lpstr>
      <vt:lpstr>AND THOSE WHO LINGER ON THIS RIVER'S SHORES  WILL COME BACK THIRSTY FOR MORE OF THE LORD</vt:lpstr>
      <vt:lpstr>THE RIVER OF GOD SETS MY FEET  TO DANCING THE RIVER OF GOD FILLS MY HEART WITH CHEER</vt:lpstr>
      <vt:lpstr>THE RIVER OF GOD FILLS MY MOUTH WITH LAUGHTER  (AND WE REJOICE FOR THE RIVER IS HERE X2)</vt:lpstr>
      <vt:lpstr>(AND WE REJOICE FOR  THE RIVER IS HERE)X4</vt:lpstr>
      <vt:lpstr>THE SHOUT OF THE KING EM</vt:lpstr>
      <vt:lpstr>I GIVE YOU PRAISE  FOR YOU ARE ABLE I GIVE YOU PRAISE  TILL I OVERCOME </vt:lpstr>
      <vt:lpstr>I GIVE YOU PRAISE WHEN THE SUN IS SHINING I GIVE YOU PRAISE IN THE DARK OF NIGHT</vt:lpstr>
      <vt:lpstr>I GIVE YOU PRAISE WHEN THE BATTLE RAGES  I GIVE YOU PRAISE TILL IT WORKS OUT RIGHT</vt:lpstr>
      <vt:lpstr>THE SHOUT  OF THE KING IS AMONG US GOD LIVES HERE, IN OUR PRAISES  </vt:lpstr>
      <vt:lpstr>THE SHOUT  OF THE KING IS AMONG US PRAISE HIM, PRAISE HIM  PRAISE HIM IN EVERYTHING </vt:lpstr>
      <vt:lpstr>PRAISE HIM (ECHO) PRAISE HIM (ECHO) PRAISE HIM (ECHO) PRAISE HIM IN EVERYTHING</vt:lpstr>
      <vt:lpstr>PRAISE HIM</vt:lpstr>
      <vt:lpstr>LOVE HIM; LOVE HIM LOVE HIM IN THE MORNING LOVE HIM IN THE NOONTIME LOVE HIM; LOVE HIM LOVE HIM WHEN THE SUN GOES DOWN</vt:lpstr>
      <vt:lpstr>ADORE HIM; ADORE HIM ADORE HIM IN THE MORNING ADORE HIM IN THE NOONTIME ADORE HIM; ADORE HIM ADORE HIM WHEN THE SUN GOES DOWN</vt:lpstr>
      <vt:lpstr>YOU ARE GOOD E</vt:lpstr>
      <vt:lpstr>PEOPLE FROM EVERY  NATION AND TRIBE FROM GENERATION TO GENERATION</vt:lpstr>
      <vt:lpstr>WE WORSHIP YOU HALLELUJAH, HALLELUJAH WE WORSHIP YOU FOR WHO YOU ARE</vt:lpstr>
      <vt:lpstr>MUNGU U MWEMA FADHILI  ZAKO ZA MILELE MUNGU U MWEMA FADHILI  ZAKO ZA MILELE</vt:lpstr>
      <vt:lpstr>WATU WA MATAIFA YOTE KUTOKA VIZAZI HADI VIZAZI </vt:lpstr>
      <vt:lpstr>TWAKUABUDU HALELLUYA,HALELLUYA TWAKUABUDU WEE U MWEMA</vt:lpstr>
      <vt:lpstr>HALLELUYAH(AGNUS DEI)</vt:lpstr>
      <vt:lpstr>PowerPoint Presentation</vt:lpstr>
      <vt:lpstr>PowerPoint Presentation</vt:lpstr>
      <vt:lpstr>PowerPoint Presentation</vt:lpstr>
      <vt:lpstr>PowerPoint Presentation</vt:lpstr>
      <vt:lpstr>TO HIM WHO SITS ON THE THRONE</vt:lpstr>
      <vt:lpstr>PowerPoint Presentation</vt:lpstr>
      <vt:lpstr>PowerPoint Presentation</vt:lpstr>
      <vt:lpstr>MY DESIRE (E)</vt:lpstr>
      <vt:lpstr>PowerPoint Presentation</vt:lpstr>
      <vt:lpstr> LORD I GIVE YOU MY HEART I GIVE YOU MY SOUL I’LL LIVE FOR YOU ALONE   </vt:lpstr>
      <vt:lpstr>PowerPoint Presentation</vt:lpstr>
      <vt:lpstr>LET IT RAIN</vt:lpstr>
      <vt:lpstr>MOUNTAIN OF COVENANT D</vt:lpstr>
      <vt:lpstr>THE NATIONS WILL KNOW  HE IS IN US  WHEN WE STAND AS ONE</vt:lpstr>
      <vt:lpstr>PowerPoint Presentation</vt:lpstr>
      <vt:lpstr>PowerPoint Presentation</vt:lpstr>
      <vt:lpstr>PowerPoint Presentation</vt:lpstr>
      <vt:lpstr>PowerPoint Presentation</vt:lpstr>
      <vt:lpstr>EACH ONE HAS A PURPOSE  AND A CALL  WITHIN A LARGER PLAN </vt:lpstr>
      <vt:lpstr>PowerPoint Presentation</vt:lpstr>
      <vt:lpstr>EACH INSTRUMENT ADDING  ITS FLAVOR  TO ONE HARMONY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MY SOUL LONGS FOR YOU F</vt:lpstr>
      <vt:lpstr>AND AS MUCH AS I’VE HEARD YOUR WORD  I’VE HIDDEN IT DEEP WITHIN MY HEART</vt:lpstr>
      <vt:lpstr>MY SOUL LONGS FOR YOU THERE’S NO END TO MY DESIRE  MY PASSION FOR TRUTH HAS BECOME A RAGING FIRE </vt:lpstr>
      <vt:lpstr>NO STRUGGLE NO FIGHT HOW COULD I RESIST  WHEN WITHOUT YOU  I CANNOT EXIST</vt:lpstr>
      <vt:lpstr>THERE IS NO PLACE  I’D RATHER BE THERE IS NO FACE  I’D RATHER SEE</vt:lpstr>
      <vt:lpstr>PowerPoint Presentation</vt:lpstr>
      <vt:lpstr>NO OTHER CHOICE  THAT I COULD MAKE NO OTHER PATH  THAT I COULD TAKE </vt:lpstr>
      <vt:lpstr>PowerPoint Presentation</vt:lpstr>
      <vt:lpstr>WA MILELE (F)</vt:lpstr>
      <vt:lpstr>WA MILELE EEH  WA MILELE MUNGU BABA AH</vt:lpstr>
      <vt:lpstr>DEATH OF A SEED (D)</vt:lpstr>
      <vt:lpstr> COVERING FAR AND DISTANT LANDS  MAJESTICALLY IT STANDS  OVER THE NATIONS  LIKE A CANOPY  </vt:lpstr>
      <vt:lpstr>AND ALL WHO COME BENEATH ITS SPREAD FIND ABUNDANCE  IN THE LIFE ON WHICH THEY’RE FED</vt:lpstr>
      <vt:lpstr>ONCE SUBMERGED BENEATH THE GROUND NOW NO TRACE CAN BE FOUND  BECAUSE THE SEED IS DEAD</vt:lpstr>
      <vt:lpstr>LIKE A SHEPHERD ON A THRONE THE NATIONS NOW OUR OWN  WE WILL GOVERN WITH EQUITY AND STRENGTH</vt:lpstr>
      <vt:lpstr>LIKE A PRINCE WHO SEEKS NO GLORY  WE WILL BOW TO SERVE  AND BE KNOWN  AS THE MEEKEST OF ALL MEN</vt:lpstr>
      <vt:lpstr>IT ALL COMES DOWN TO  WHO I AM  IT’S MY HEART  THAT DETERMINES IF I CAN </vt:lpstr>
      <vt:lpstr>PowerPoint Presentation</vt:lpstr>
      <vt:lpstr>I AM DYING DAILY  TO THE VICES OF MY WILL  TO THE SELF-PRESERVING FORCE THROUGH WHICH I’M BUILT</vt:lpstr>
      <vt:lpstr>I DESIRE ONLY  THE PROCESSES THAT CAUSE  YOU TO EMERGE  FROM WITHIN MY SHELL</vt:lpstr>
      <vt:lpstr>EVERYTHING D</vt:lpstr>
      <vt:lpstr>PowerPoint Presentation</vt:lpstr>
      <vt:lpstr>PowerPoint Presentation</vt:lpstr>
      <vt:lpstr>FOREVER I WILL WORSHIP E</vt:lpstr>
      <vt:lpstr>FOREVER I WILL SING FOREVER I WILL BRING ALL GLORY TO YOU</vt:lpstr>
      <vt:lpstr>I FIX MY EYES ON YOU (D)</vt:lpstr>
      <vt:lpstr>PowerPoint Presentation</vt:lpstr>
      <vt:lpstr>PowerPoint Presentation</vt:lpstr>
      <vt:lpstr>PowerPoint Presentation</vt:lpstr>
      <vt:lpstr>I WILL EXALT THE LORD MY KING E</vt:lpstr>
      <vt:lpstr> (EVERYDAY I WILL PRAISE HIM X2) </vt:lpstr>
      <vt:lpstr>EVERYDAY I WILL PRAISE HIM AND EXALT HIS NAME FOREVER MORE</vt:lpstr>
      <vt:lpstr>GREAT IS THE LORD AND MOST WORTHY OF PRAISEX3</vt:lpstr>
      <vt:lpstr>THE LORD IS GRACIOUS AND FULL OF COMPASSION SLOW TO ANGER AND QUICK TO PARDON.</vt:lpstr>
      <vt:lpstr>PRAISE ADONAI (G)</vt:lpstr>
      <vt:lpstr>MOUNTAINS BOW DOWN AND THE OCEANS ROAR  TO THE LORD OF HOSTS</vt:lpstr>
      <vt:lpstr>PRAISE ADONAI FROM THE RISING OF THE SUN  TO THE END OF EVERYDAY</vt:lpstr>
      <vt:lpstr>PRAISE ADONAI ALL THE NATIONS OF THE EARTH ALL THE ANGELS AND THE SAINTS  SING PRAISE</vt:lpstr>
      <vt:lpstr>THE LORD IS GOOD TO ALL</vt:lpstr>
      <vt:lpstr>MY MOUTH SHALL SPEAK IN PRAISE OF MY GOD LET ALL MEN PRAISE HIS HOLY NAME FOREVER </vt:lpstr>
      <vt:lpstr>FOREVER AND EVER FOREVER AND EVER  LET ALL MEN PRAISE HIS HOLY NAME</vt:lpstr>
      <vt:lpstr>WE PLACE YOU C</vt:lpstr>
      <vt:lpstr>WE PLACE YOU  HIGH ABOVE ALL ELSE (ALL ELSE) AND WE COME TO YOU AND WORSHIP AT YOUR FEET</vt:lpstr>
      <vt:lpstr>FATHER OF CREATION C</vt:lpstr>
      <vt:lpstr>YOU GAVE A LIFE WORTH LIVING A LIFE IN LOVE WITH YOU AND NOW I JUST LOVE GIVING ALL MY PRAISES BACK TO YOU</vt:lpstr>
      <vt:lpstr>YOU’RE THE FATHER OF  CREATION THE RISEN LAMB OF GOD YOU’RE THE ONE WHO WALKED AWAY FROM THE EMPTY TOMB  THAT DAY</vt:lpstr>
      <vt:lpstr>AND YOU SET YOUR PEOPLE FREE WITH LOVE AND LIBERTY AND I WILL WALK WITH YOU  EVERY NIGHT AND EVERY DAY</vt:lpstr>
      <vt:lpstr>GOD IS AN AWESOME GOD</vt:lpstr>
      <vt:lpstr>GREAT AND MIGHTY IS HIS HOLY NAME X3 HE IS AN AWESOME GOD</vt:lpstr>
      <vt:lpstr>TOMORROW D</vt:lpstr>
      <vt:lpstr> TRIM THE HIGH AND RAISE THE LOW  SMOOTH THE ROUGH LET ALL RESISTANCE GO FOR TOMORROW</vt:lpstr>
      <vt:lpstr> HE WALKS AMONG US  HE EXAMINES ALL OUR WAYS  LIKE A FURNACE FIERCELY BURNING PURIFYING</vt:lpstr>
      <vt:lpstr> HE COMES AMONG US  TO DIVIDE AND SEPARATE WHAT HE LOVES FROM WHAT HE HATES  SO FEAR BEFORE HIM  </vt:lpstr>
      <vt:lpstr> BUILD THE STRUCTURES; MAKE THEM STRONG  AN AGE IS ENDING AND IT WON’T BE LONG  FOR TOMORROW… </vt:lpstr>
      <vt:lpstr> HE WALKS AMONG US  AS A GREAT AND MIGHTY KING  AND ALL THINGS WILL BOW TO HIM WHO RULES FOREVER</vt:lpstr>
      <vt:lpstr> HE GOES BEFORE US  AS THE CAPTAIN OF THE HOST  TO DESTROY THE STRENGTH OF THOSE  WHO DEFY HIS POWER</vt:lpstr>
      <vt:lpstr> SO TRAIN THE YOUNG  DIRECT THEIR PATHS FILL THEM WITH THE VALUES THAT WILL LAST FOR TOMORROW</vt:lpstr>
      <vt:lpstr> LET THE AGED DECLARE THEIR WISDOM  AND THE RICH ABUNDANCE OF THEIR HEARTS FOR TOMORROW</vt:lpstr>
      <vt:lpstr> WE STAND BESIDE HIM  ALL OUR FOES BENEATH OUR FEET  WHEN OUR MISSION IS COMPLETE AT THE FINISH</vt:lpstr>
      <vt:lpstr> AND WE CROSS OVER TO THE  AGES THAT AWAIT  TO THE DAY WHEN WE CREATE  A NEW TOMORROW</vt:lpstr>
      <vt:lpstr>THE SOURCE (D)</vt:lpstr>
      <vt:lpstr> TO DIVIDE AND CONQUER  THOSE WHO MATCH AS ONE LEAVE THEM WEAK AND HELPLESS LIKE ANY OTHER MAN SELAH, SELAH </vt:lpstr>
      <vt:lpstr>BUT THERE’LL BE NO SEPARATION NO BREACH OF COVENANT NO SLEEP WITHIN THEIR OPEN ARMS OF SUBTLE SEDUCTION </vt:lpstr>
      <vt:lpstr>FOR THAT WHICH MUST NOT BE BROKEN  AND NEVER SEE AN END IS THE ORIGIN AND SOURCE  OF OUR GREAT AND AWESOME STRENGTH   </vt:lpstr>
      <vt:lpstr>IN THE JOURNALS OF OUR FATHERS  THE RECORDS SHOW  ALL WRITTEN DOWN  SO THOSE WHO COME WILL KNOW</vt:lpstr>
      <vt:lpstr>THE PRINCIPLE, THE POLICY  THAT GUARANTEES SUCCESS  IS EACH MAN FOR HIS BROTHER  AND PURSUE ANOTHER’S BEST SELAH, SELAH</vt:lpstr>
      <vt:lpstr>SO TO CONFLUENCE WE’LL GO AS FROM STRENGTH TO STRENGTH WE GROW ON THE BATTLEFIELDS OF BABYLON OUR MIGHTY SWORDS WILL FLOW</vt:lpstr>
      <vt:lpstr> WITH THE BLOOD OF FALLEN SYSTEMS  AND PHILOSOPHIES OF MEN  BUILT IN STRONG DEFIANCE OF THE ORDER OF OUR KING  </vt:lpstr>
      <vt:lpstr>THE GATES OF EVERY CITY  THE WALLS OF EVERY FORT THE CONFIDENCE OF NATIONS FALL BEFORE A RAMPANT WARRING PEOPLE</vt:lpstr>
      <vt:lpstr>COMMITTED TO THE FIGHT DESTROYING FALSE POSITIONS  AND ESTABLISHING THE RIGHT SELAH, SELAH</vt:lpstr>
      <vt:lpstr>THOUGH BATTALIONS HAVE BEEN GATHERED  THOUGH THE OPPOSITION SOARS  THOUGH THE HEIGHTS AND PLAINS ARE COVERED LIKE  THE SANDS UPON THE SHORE</vt:lpstr>
      <vt:lpstr>WE WILL SHOUT LOUD FOR THE BATTLE AND THROTTLE OUR ADVANCE WE WILL SHATTER THEIR RESISTANCE  AND PENETRATE THEIR RANKS</vt:lpstr>
      <vt:lpstr>TILL THE STING OF DEATH  IS TAKEN AND THE REALMS HAVE BEEN SUBDUED</vt:lpstr>
      <vt:lpstr> THE FORMER THINGS HAVE PASSED AWAY  AND ALL THINGS HAVE BEEN RENEWED  </vt:lpstr>
      <vt:lpstr> TILL THE HALLS OF IMMORTALITY  ARE OURS TO TREAD ONCE MORE WE’LL MATCH OUT TO OUR BATTLES AND WE’LL COME INTO THE SOURCE </vt:lpstr>
      <vt:lpstr>FOREVER G/F</vt:lpstr>
      <vt:lpstr>FOR HE IS GOOD  HE’S ABOVE ALL THINGS HIS LOVE ENDURES FOREVER SING PRAISE, SING PRAISE </vt:lpstr>
      <vt:lpstr>WITH A MIGHTY HAND AND AN OUTSTRETCHED ARM  HIS LOVE ENDURES FOREVER</vt:lpstr>
      <vt:lpstr>PowerPoint Presentation</vt:lpstr>
      <vt:lpstr>FOREVER GOD IS FAITHFUL FOREVER GOD IS STRONG FOREVER GOD IS WITH US FOREVER AND EVER FOREVER</vt:lpstr>
      <vt:lpstr>FROM THE RISING TO THE SETTING SUN HIS LOVE ENDURES FOREVER</vt:lpstr>
      <vt:lpstr>PowerPoint Presentation</vt:lpstr>
      <vt:lpstr>PowerPoint Presentation</vt:lpstr>
      <vt:lpstr>HIS LOVE ENDURES FOREVER (8X)  SING PRAISE, SING PRAISE SING PRAISE, SING PRAISE</vt:lpstr>
      <vt:lpstr>HOSSANA (C)</vt:lpstr>
      <vt:lpstr>HOSSANA, HOSSANA HOSSANA TO GOD’S SON  HOSSANA, HOSSANA HOSSANA TO GOD’S SON</vt:lpstr>
      <vt:lpstr>JESUS CAME CAME TO BRING US LIFE HE BECAME OUR SACRIFICE</vt:lpstr>
      <vt:lpstr>NOW HE IS LORD HE IS THE CHRIST AND I WILL PRAISE THE LORD(X2)</vt:lpstr>
      <vt:lpstr>HALLELUJAH, HALLELUJAH HALLELUJAH TO GOD’S SON</vt:lpstr>
      <vt:lpstr>SING FOR JOY (D)</vt:lpstr>
      <vt:lpstr> IF WE LIFT OUR HANDS HE WILL LIFT US UP COME NOW PRAISE HIS NAME ALL YE SAINTS OF GOD </vt:lpstr>
      <vt:lpstr>OH SING FOR JOY TO GOD OUR STRENGTH X 2 OUR STRENGTH</vt:lpstr>
      <vt:lpstr>DRAW NEAR TO HIM  HE IS HERE WITH US GIVE HIM YOUR LOVE  HE IS IN LOVE WITH US</vt:lpstr>
      <vt:lpstr>HE WILL HEAL OUR HEARTS  HE WILL CLEANSE OUR HANDS IF WE REND OUR HEARTS HE WILL HEAL OUR LAND</vt:lpstr>
      <vt:lpstr>OH SING FOR JOY TO GOD OUR STRENGTH X 2 OUR STRENGTH</vt:lpstr>
      <vt:lpstr>WE ARE TOGETHER AGAIN</vt:lpstr>
      <vt:lpstr>SOMETHING GOOD IS GOING  TO HAPPEN  SOMETHING GOOD IS IN STORE</vt:lpstr>
      <vt:lpstr>WE ARE TOGETHER AGAIN(ECHO)  JUST PRAISING THE LORD(ECHO) </vt:lpstr>
      <vt:lpstr>TUKO PAMOJA TENA  TUKIMSIFU BWANA TUKO PAMOJA TENA  KWA NIA MO-O-JA</vt:lpstr>
      <vt:lpstr>JAMBO ZURI LITATENDEKA  JAMBO ZURI SANA  TUKO PAMOJA TENA X2  TUKIMSIFU BWANA X2</vt:lpstr>
      <vt:lpstr>LET YOUR LIVING WATERS FLOW (D)</vt:lpstr>
      <vt:lpstr> OF EVERY SITUATION THAT HAS TROUBLED MY MIND  ALL MY CARES AND BURDENS UNTO YOU I ROLL </vt:lpstr>
      <vt:lpstr>JESUS, JESUS, JESUS FATHER, FATHER, FATHER SPIRIT, SPIRIT, SPIRIT</vt:lpstr>
      <vt:lpstr>COME NOW HOLY SPIRIT  AND TAKE CONTROL TAKE ME IN YOUR LOVING ARMS  AND MAKE ME WHOLE</vt:lpstr>
      <vt:lpstr>WIPE AWAY ALL DOUBT AND FEAR  AND TAKE MY PRIDE DRAW ME TO YOUR LOVE  AND KEEP ME BY YOUR SIDE</vt:lpstr>
      <vt:lpstr> JESUS, JESUS, JESUS FATHER, FATHER, FATHER SPIRIT, SPIRIT, SPIRIT</vt:lpstr>
      <vt:lpstr>GIVE YOUR LIFE TO JESUS  LET HIM FILL YOUR SOUL LET HIM TAKE YOU IN HIS ARMS  AND MAKE YOU WHOLE</vt:lpstr>
      <vt:lpstr>PowerPoint Presentation</vt:lpstr>
      <vt:lpstr>JESUS, JESUS, JESUS FATHER, FATHER, FATHER SPIRIT, SPIRIT, SPIRIT</vt:lpstr>
      <vt:lpstr>WHEN I LOOK INTO YOUR HOLINESS (C)</vt:lpstr>
      <vt:lpstr>PowerPoint Presentation</vt:lpstr>
      <vt:lpstr>PowerPoint Presentation</vt:lpstr>
      <vt:lpstr>PowerPoint Presentation</vt:lpstr>
      <vt:lpstr>( I WORSHIP YOU ) X2  THE REASON I LIVE IS TO WORSHIP YOU</vt:lpstr>
      <vt:lpstr>NO OTHER NAME A</vt:lpstr>
      <vt:lpstr>PowerPoint Presentation</vt:lpstr>
      <vt:lpstr>PowerPoint Presentation</vt:lpstr>
      <vt:lpstr>NO OTHER NAME  BUT THE NAME OF JESUS</vt:lpstr>
      <vt:lpstr>HE’S WORTHY OF GLORY   AND WORTHY OF  HONOR  AND WORTHY OF POWER  AND OF PRAISE</vt:lpstr>
      <vt:lpstr>HIS NAME IS EXALTED FAR ABOVE THE EARTH HIS NAME IS HIGH ABOVE THE HEAVENS </vt:lpstr>
      <vt:lpstr> HIS NAME IS EXALTED FAR ABOVE THE EARTH GIVE GLORY AND HONOR AND PRAISE UNTO HIS NAME  </vt:lpstr>
      <vt:lpstr>  NO OTHER NAME  BUT THE NAME OF JESUS NO OTHER NAME  BUT THE NAME OF THE LORD  </vt:lpstr>
      <vt:lpstr>NO OTHER NAME  BUT THE NAME OF JESUS</vt:lpstr>
      <vt:lpstr>HE’S WORTHY OF GLORY   AND WORTHY OF  HONOR  AND WORTHY OF POWER  AND OF PRAISE</vt:lpstr>
      <vt:lpstr>DIVINE EXCHANGE 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WILL STAND</vt:lpstr>
      <vt:lpstr>THERE IS NO FOE THAT CAN DEFEAT US  WHEN WE ARE WALKING SIDE  BY SIDE  AS LONG AS THERE IS LOVE  WE WILL STAND</vt:lpstr>
      <vt:lpstr>WE ARE HEIRS</vt:lpstr>
      <vt:lpstr>PowerPoint Presentation</vt:lpstr>
      <vt:lpstr>WASTAHILI EWE BWANA</vt:lpstr>
      <vt:lpstr>WASTAHILI EWE BWANA WASTAHILI EWE BWANA WASTAHILI EWE BWANA KUPOKEA UTUKUFU</vt:lpstr>
      <vt:lpstr>TUNAKUINUA BWANA  TUNAKUINUA…..  </vt:lpstr>
      <vt:lpstr>WASTAHILI EWE BWANA WASTAHILI EWE BWANA WASTAHILI EWE BWANA KUPOKEA UTUKUFU</vt:lpstr>
      <vt:lpstr> TUNAKUBARIKI BWANA  TUNAKUBARIKI…</vt:lpstr>
      <vt:lpstr>WASTAHILI EWE BWANA WASTAHILI EWE BWANA WASTAHILI EWE BWANA KUPOKEA UTUKUFU</vt:lpstr>
      <vt:lpstr>AWESOME IN THIS PLACE G</vt:lpstr>
      <vt:lpstr>TILL WE’RE STANDING FACE TO FACE  I LOOK UPON YOUR COUNTENANCE</vt:lpstr>
      <vt:lpstr>I SEE THE FULLNESS OF YOUR  GRACE I CAN ONLY BOW DOWN AND SAY</vt:lpstr>
      <vt:lpstr> YOU ARE AWESOME IN THIS PLACE MIGHTY GOD  YOU ARE AWESOME IN THIS PLACE ABBA FATHER </vt:lpstr>
      <vt:lpstr>YOU ARE WORTHY OF ALL PRAISE  AND TO YOU OUR LIVES WE RAISE YOU ARE AWESOME IN THIS PLACE MIGHTY GOD</vt:lpstr>
      <vt:lpstr>IN MOMENTS LIKE THIS (C)</vt:lpstr>
      <vt:lpstr>IN MOMENTS LIKE THIS  I LIFT UP MY HANDS I LIFT UP MY HANDS TO THE LORD</vt:lpstr>
      <vt:lpstr> SINGING,  I LOVE YOU LORD X3 I LOVE YOU </vt:lpstr>
      <vt:lpstr>HEART OF WORSHIP D</vt:lpstr>
      <vt:lpstr>PowerPoint Presentation</vt:lpstr>
      <vt:lpstr>I’LL BRING YOU MORE THAN  A SONG  FOR A SONG IN ITSELF  IS NOT WHAT YOU HAVE REQUIRED</vt:lpstr>
      <vt:lpstr>PowerPoint Presentation</vt:lpstr>
      <vt:lpstr>AM COMING BACK TO THE  HEART OF WORSHIP  COZ ITS ALL ABOUT YOU  ITS ALL ABOUT YOU JESUS</vt:lpstr>
      <vt:lpstr>AM SORRY LORD FOR THE  THINGS I’VE MADE IT  WHEN IT’S ALL ABOUT YOU  ITS ALL ABOUT YOU JESUS</vt:lpstr>
      <vt:lpstr> KING OF ENDLESS WORTH  NO ONE COULD EXPRESS HOW MUCH YOU DESERVE </vt:lpstr>
      <vt:lpstr>PowerPoint Presentation</vt:lpstr>
      <vt:lpstr>I’LL BRING YOU MORE THAN  A SONG  FOR A SONG IN ITSELF  IS NOT WHAT YOU HAVE REQUIRED</vt:lpstr>
      <vt:lpstr>PowerPoint Presentation</vt:lpstr>
      <vt:lpstr>AM COMING BACK TO THE  HEART OF WORSHIP  COZ ITS ALL ABOUT YOU  ITS ALL ABOUT YOU JESUS</vt:lpstr>
      <vt:lpstr>AM SORRY LORD FOR THE  THINGS I’VE MADE IT  WHEN IT’S ALL ABOUT YOU  ITS ALL ABOUT YOU JESUS</vt:lpstr>
      <vt:lpstr>POKEA SIFA - A</vt:lpstr>
      <vt:lpstr>ULIUMBA VYOTE VIISHIO BWANA POKEA SIFA DUNIA, JUA NA MWEZI BWANA POKEA SIFA</vt:lpstr>
      <vt:lpstr>POKEA SIFA  BWANA POKEA SIFA  JINA LAKO LITUKUZWE  BWANA POKEA SIFA</vt:lpstr>
      <vt:lpstr> ENZI YAKO NI YA MILELE BWANA POKEA SIFA MILELE HATA MILELE BWANA POKEA SIFA </vt:lpstr>
      <vt:lpstr>POKEA SIFA  BWANA POKEA SIFA  JINA LAKO LITUKUZWE  BWANA POKEA SIFA</vt:lpstr>
      <vt:lpstr> UTUKUFU WOTE NI WAKO BWANA POKEA SIFA SIFA ZOTE ZAKO MILELE BWANA POKEA SIFA </vt:lpstr>
      <vt:lpstr>POKEA SIFA  BWANA POKEA SIFA  JINA LAKO LITUKUZWE  BWANA POKEA SIFA</vt:lpstr>
      <vt:lpstr>GREAT IS THY FAITHFULNESS C</vt:lpstr>
      <vt:lpstr>THOU CHANGEST NOT  THY COMPASSIONS  THEY FAIL NOT AS THOU HAST BEEN  THOU FOREVER WILL BE</vt:lpstr>
      <vt:lpstr>GREAT IS THY FAITHFULNESS! GREAT IS THY FAITHFULNESS!</vt:lpstr>
      <vt:lpstr>MORNING BY MORNING  NEW MERCIES I SEE</vt:lpstr>
      <vt:lpstr>ALL I HAVE NEEDED THY HAND  HATH PROVIDED GREAT IS THY FAITHFULNESS LORD UNTO ME!</vt:lpstr>
      <vt:lpstr>SUMMER AND WINTER AND SPRINGTIME AND HARVEST SUN MOON AND STARS IN THEIR COURSES ABOVE</vt:lpstr>
      <vt:lpstr>JOIN WITH ALL NATURE IN  MANIFOLD WITNESS TO THY GREAT FAITHFULNESS MERCY AND LOVE</vt:lpstr>
      <vt:lpstr>  GREAT IS THY FAITHFULNESS! GREAT IS THY FAITHFULNESS </vt:lpstr>
      <vt:lpstr>MORNING BY MORNING  NEW MERCIES I SEE</vt:lpstr>
      <vt:lpstr>ALL I HAVE NEEDED THY HAND  HATH PROVIDED GREAT IS THY FAITHFULNESS LORD UNTO ME!</vt:lpstr>
      <vt:lpstr>PARDON FOR SIN AND A PEACE  THAT ENDURETH THINE OWN DEAR PRESENCE TO CHEER AND TO GUIDE</vt:lpstr>
      <vt:lpstr>STRENGTH FOR TODAY AND BRIGHT HOPE FOR TOMORROW BLESSINGS ALL MINE WITH TEN THOUSAND BESIDE!</vt:lpstr>
      <vt:lpstr>GREAT IS THY FAITHFULNESS! GREAT IS THY FAITHFULNESS!</vt:lpstr>
      <vt:lpstr>MORNING BY MORNING  NEW MERCIES I SEE</vt:lpstr>
      <vt:lpstr>ALL I HAVE NEEDED THY HAND  HATH PROVIDED GREAT IS THY FAITHFULNESS LORD UNTO ME!</vt:lpstr>
      <vt:lpstr>WE ARE ONE BODY (E)</vt:lpstr>
      <vt:lpstr> ONE FAITH IN THE LORD JESUS CHRIST BINDING US TOGETHER IN ONE CHORD  ONE HOPE IN THE ONE  GOD  ONE FATHER OVER ALL</vt:lpstr>
      <vt:lpstr>PowerPoint Presentation</vt:lpstr>
      <vt:lpstr>THOU OH LORD (E#M/G)</vt:lpstr>
      <vt:lpstr>THANK YOU FOR LIFTING (ECHO) X3 MY HEAD</vt:lpstr>
      <vt:lpstr>JEHOVAH IS YOUR NAME</vt:lpstr>
      <vt:lpstr>MIGHTY WARRIOR   GREAT IN BATTLE JEHOVAH IS YOUR NAME  </vt:lpstr>
      <vt:lpstr>BE LIFTED</vt:lpstr>
      <vt:lpstr>ALL GLORIOUS GOD WE PRAISE YOUR NAME WE LAY OUR CROWNS  AND WORSHIP YOU </vt:lpstr>
      <vt:lpstr>LAY OUR CROWNS D</vt:lpstr>
      <vt:lpstr>THE  GREATNESS OF MERCY AND LOVE  AT THE FEET OF JESUS </vt:lpstr>
      <vt:lpstr>AND WE CRY HOLY, HOLY, HOLY WE CRY HOLY, HOLY, HOLY IS THE LORD </vt:lpstr>
      <vt:lpstr>NAFSI YANGU</vt:lpstr>
      <vt:lpstr>PowerPoint Presentation</vt:lpstr>
      <vt:lpstr>PowerPoint Presentation</vt:lpstr>
      <vt:lpstr>PowerPoint Presentation</vt:lpstr>
      <vt:lpstr>NDEMIKABILA YAHWEH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 ARE MY JOY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OPEN MY EYES LORD JESUS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 ARE GOD ALONE G/G#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 THERE BE JOY</vt:lpstr>
      <vt:lpstr>PowerPoint Presentation</vt:lpstr>
      <vt:lpstr>WE LOVE EXALTING YOUR NAME,  LIFTING UP HOLY HANDS,  PRAISE TO THE MIGHTY GOD,  JEHOVAH THE GREAT I AM</vt:lpstr>
      <vt:lpstr>LET THERE BE JOY  IN THE HOUSE OF THE LORD,  LET THERE BE PRAISE  TO THE GOD OF OUR SALVATION, </vt:lpstr>
      <vt:lpstr>LET THERE BE SINGING  AND SHOUTING,  DANCING IN CELEBRATION  CHILDREN OF ZION REJOICE</vt:lpstr>
      <vt:lpstr>NAIJULIKANE</vt:lpstr>
      <vt:lpstr>PowerPoint Presentation</vt:lpstr>
      <vt:lpstr>PowerPoint Presentation</vt:lpstr>
      <vt:lpstr>PowerPoint Presentation</vt:lpstr>
      <vt:lpstr>PowerPoint Presentation</vt:lpstr>
      <vt:lpstr>NIACHENI NIIMBE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INANIBIDI NIIMBE</vt:lpstr>
      <vt:lpstr>PowerPoint Presentation</vt:lpstr>
      <vt:lpstr>NDEMIKABILA YAHWEH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KWELI WEWE NI MUNGU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OBEDIENCE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NISEME NINI</vt:lpstr>
      <vt:lpstr>PowerPoint Presentation</vt:lpstr>
      <vt:lpstr>NISEME NINI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HAKUNA USILOWEZA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KELELE ZA USHINDI</vt:lpstr>
      <vt:lpstr>PowerPoint Presentation</vt:lpstr>
      <vt:lpstr>PowerPoint Presentation</vt:lpstr>
      <vt:lpstr>PowerPoint Presentation</vt:lpstr>
      <vt:lpstr>PowerPoint Presentation</vt:lpstr>
      <vt:lpstr>COUNT YOUR BLESSINGS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MOST HIGH GOD</vt:lpstr>
      <vt:lpstr>PowerPoint Presentation</vt:lpstr>
      <vt:lpstr>PowerPoint Presentation</vt:lpstr>
      <vt:lpstr>VICTORY BELONGS TO JESUS </vt:lpstr>
      <vt:lpstr>PowerPoint Presentation</vt:lpstr>
      <vt:lpstr>JEHOVAH JIREH</vt:lpstr>
      <vt:lpstr>PowerPoint Presentation</vt:lpstr>
      <vt:lpstr>PowerPoint Presentation</vt:lpstr>
      <vt:lpstr>PowerPoint Presentation</vt:lpstr>
      <vt:lpstr>AKO NAMI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GOODNESS OF GOD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ANAWEZA</vt:lpstr>
      <vt:lpstr>HUNIACHI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MWEMA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NAFSI YANGU YAKUTAMANI</vt:lpstr>
      <vt:lpstr>PowerPoint Presentation</vt:lpstr>
      <vt:lpstr>COME HOLY SPIRIT</vt:lpstr>
      <vt:lpstr>PowerPoint Presentation</vt:lpstr>
      <vt:lpstr>UPENDO WA YESU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NI WEWE WA KUABUDIWA</vt:lpstr>
      <vt:lpstr>YOU ARE GOD</vt:lpstr>
      <vt:lpstr>PowerPoint Presentation</vt:lpstr>
      <vt:lpstr>PowerPoint Presentation</vt:lpstr>
      <vt:lpstr>PowerPoint Presentation</vt:lpstr>
      <vt:lpstr>MAJINA YOTE MAZURI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IMELA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WONDERFUL WONDER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HALLELUYAH AMEN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YESHUA HAMASHIACH</vt:lpstr>
      <vt:lpstr>PowerPoint Presentation</vt:lpstr>
      <vt:lpstr>PowerPoint Presentation</vt:lpstr>
      <vt:lpstr>PowerPoint Presentation</vt:lpstr>
      <vt:lpstr>THERE IS A PLACE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GOD TUNED IT AROUN</vt:lpstr>
      <vt:lpstr>PowerPoint Presentation</vt:lpstr>
      <vt:lpstr>PowerPoint Presentation</vt:lpstr>
      <vt:lpstr>PowerPoint Presentation</vt:lpstr>
      <vt:lpstr>WEWE NI MKUU</vt:lpstr>
      <vt:lpstr>PowerPoint Presentation</vt:lpstr>
      <vt:lpstr>PowerPoint Presentation</vt:lpstr>
      <vt:lpstr>MOYO WANGU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GIVE ME YOU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IT ALL BELONGS TO YOU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KING OF GLORY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NIFINYANGE</vt:lpstr>
      <vt:lpstr>PowerPoint Presentation</vt:lpstr>
      <vt:lpstr>PowerPoint Presentation</vt:lpstr>
      <vt:lpstr>PowerPoint Presentation</vt:lpstr>
      <vt:lpstr>OH BE LIFTED</vt:lpstr>
      <vt:lpstr>PowerPoint Presentation</vt:lpstr>
      <vt:lpstr>YOU ARE YAHWEH</vt:lpstr>
      <vt:lpstr>PowerPoint Presentation</vt:lpstr>
      <vt:lpstr>TUNAKUABUDU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POKEA SIFA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ZAVUMA -D</vt:lpstr>
      <vt:lpstr>PowerPoint Presentation</vt:lpstr>
      <vt:lpstr>PowerPoint Presentation</vt:lpstr>
      <vt:lpstr>PowerPoint Presentation</vt:lpstr>
      <vt:lpstr>PowerPoint Presentation</vt:lpstr>
      <vt:lpstr>NITAKUIMBIA -D</vt:lpstr>
      <vt:lpstr>PowerPoint Presentation</vt:lpstr>
      <vt:lpstr>PowerPoint Presentation</vt:lpstr>
      <vt:lpstr>PowerPoint Presentation</vt:lpstr>
      <vt:lpstr>JESUS AT THE CENTER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NACHOTAKA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HAJA YA MOYO WANGU </vt:lpstr>
      <vt:lpstr>PowerPoint Presentation</vt:lpstr>
      <vt:lpstr>NIKUABUDU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 GOD ARISE</vt:lpstr>
      <vt:lpstr>PowerPoint Presentation</vt:lpstr>
      <vt:lpstr>INDESCRIBABLE GOD </vt:lpstr>
      <vt:lpstr>PowerPoint Presentation</vt:lpstr>
      <vt:lpstr>PowerPoint Presentation</vt:lpstr>
      <vt:lpstr>PowerPoint Presentation</vt:lpstr>
      <vt:lpstr>MY WORSHIP (D)</vt:lpstr>
      <vt:lpstr>PowerPoint Presentation</vt:lpstr>
      <vt:lpstr>PowerPoint Presentation</vt:lpstr>
      <vt:lpstr>PowerPoint Presentation</vt:lpstr>
      <vt:lpstr>PowerPoint Presentation</vt:lpstr>
      <vt:lpstr>LORD WE LOVE YOU</vt:lpstr>
      <vt:lpstr>PowerPoint Presentation</vt:lpstr>
      <vt:lpstr>PowerPoint Presentation</vt:lpstr>
      <vt:lpstr>PowerPoint Presentation</vt:lpstr>
      <vt:lpstr>PowerPoint Presentation</vt:lpstr>
      <vt:lpstr>NIMETAFUTA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WEWE NI MWEMA(D)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BLESSING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GOD IS A GOOD GOD </vt:lpstr>
      <vt:lpstr>PowerPoint Presentation</vt:lpstr>
      <vt:lpstr>KWA SHANGWE</vt:lpstr>
      <vt:lpstr>PowerPoint Presentation</vt:lpstr>
      <vt:lpstr>PowerPoint Presentation</vt:lpstr>
      <vt:lpstr>PowerPoint Presentation</vt:lpstr>
      <vt:lpstr>LET YOUR GLORY FILL THIS HOUSE </vt:lpstr>
      <vt:lpstr>PowerPoint Presentation</vt:lpstr>
      <vt:lpstr>PowerPoint Presentation</vt:lpstr>
      <vt:lpstr>OUR GOD REIGNS </vt:lpstr>
      <vt:lpstr>PowerPoint Presentation</vt:lpstr>
      <vt:lpstr>HOLY ARE YOU LORD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TAWALA</vt:lpstr>
      <vt:lpstr>WHAT A BEAUTIFUL NAME IT IS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GLORIOUS GOD</vt:lpstr>
      <vt:lpstr>PowerPoint Presentation</vt:lpstr>
      <vt:lpstr>PowerPoint Presentation</vt:lpstr>
      <vt:lpstr>NISIMAMISHE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JESUS THE NAME ABOVE ALL </vt:lpstr>
      <vt:lpstr>YOU ARE WORTHY OF IT ALL</vt:lpstr>
      <vt:lpstr>PowerPoint Presentation</vt:lpstr>
      <vt:lpstr>PowerPoint Presentation</vt:lpstr>
      <vt:lpstr>PowerPoint Presentation</vt:lpstr>
      <vt:lpstr>MIMI NI PUNGUE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UMETUKUKA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HAYUPO KAMA WEWE </vt:lpstr>
      <vt:lpstr>PowerPoint Presentation</vt:lpstr>
      <vt:lpstr>PowerPoint Presentation</vt:lpstr>
      <vt:lpstr>PowerPoint Presentation</vt:lpstr>
      <vt:lpstr>PowerPoint Presentation</vt:lpstr>
      <vt:lpstr>VICTORY IN JESUS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UONGEZEKE C</vt:lpstr>
      <vt:lpstr>PowerPoint Presentation</vt:lpstr>
      <vt:lpstr>YESU WASTAHILI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AMENIWAKA HURU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YESHUA</vt:lpstr>
      <vt:lpstr>PowerPoint Presentation</vt:lpstr>
      <vt:lpstr>PowerPoint Presentation</vt:lpstr>
      <vt:lpstr>PowerPoint Presentation</vt:lpstr>
      <vt:lpstr>UTUKUFU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NINA SIRI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MERCY OF THE LORD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NASEMA ASANTE</vt:lpstr>
      <vt:lpstr>PowerPoint Presentation</vt:lpstr>
      <vt:lpstr>NINASABABU YA KUKUABUDU</vt:lpstr>
      <vt:lpstr>PowerPoint Presentation</vt:lpstr>
      <vt:lpstr>PowerPoint Presentation</vt:lpstr>
      <vt:lpstr>PowerPoint Presentation</vt:lpstr>
      <vt:lpstr>MOYO WANGU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LORD YOU ARE</vt:lpstr>
      <vt:lpstr>PowerPoint Presentation</vt:lpstr>
      <vt:lpstr>PowerPoint Presentation</vt:lpstr>
      <vt:lpstr>PowerPoint Presentation</vt:lpstr>
      <vt:lpstr>WORTHY OF IT ALL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MOYO WANGU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GIVE YOU GLORY 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NAME IS YAHWEH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SPEAK THE NAME OF JESUS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UTUKUFU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LORD IS MY PORTION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  HAS PROMISED</vt:lpstr>
      <vt:lpstr>HE  HAS PROMISED</vt:lpstr>
      <vt:lpstr>PowerPoint Presentation</vt:lpstr>
      <vt:lpstr>I HAVE SEEN SEEN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ADONAI</vt:lpstr>
      <vt:lpstr>PowerPoint Presentation</vt:lpstr>
      <vt:lpstr>PowerPoint Presentation</vt:lpstr>
      <vt:lpstr>PowerPoint Presentation</vt:lpstr>
      <vt:lpstr>PowerPoint Presentation</vt:lpstr>
      <vt:lpstr>YESU ASTAHILI</vt:lpstr>
      <vt:lpstr>MORE THAN A SONG</vt:lpstr>
      <vt:lpstr>PowerPoint Presentation</vt:lpstr>
      <vt:lpstr>PowerPoint Presentation</vt:lpstr>
      <vt:lpstr>PowerPoint Presentation</vt:lpstr>
      <vt:lpstr>PowerPoint Presentation</vt:lpstr>
      <vt:lpstr>JESUS IYE</vt:lpstr>
      <vt:lpstr>MIMI NIPUNGUE</vt:lpstr>
      <vt:lpstr>PowerPoint Presentation</vt:lpstr>
      <vt:lpstr>PowerPoint Presentation</vt:lpstr>
      <vt:lpstr>FIRE FIRE FIRE</vt:lpstr>
      <vt:lpstr>PowerPoint Presentation</vt:lpstr>
      <vt:lpstr>PowerPoint Presentation</vt:lpstr>
      <vt:lpstr>PowerPoint Presentation</vt:lpstr>
      <vt:lpstr>I WON’T GO BACK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 PRESS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WORSHIP LYRICS</dc:title>
  <dc:creator>Dorcas Oduor</dc:creator>
  <cp:lastModifiedBy>Monicah Njoroge</cp:lastModifiedBy>
  <cp:revision>75</cp:revision>
  <dcterms:created xsi:type="dcterms:W3CDTF">2022-06-08T07:25:00Z</dcterms:created>
  <dcterms:modified xsi:type="dcterms:W3CDTF">2024-01-15T07:50:53Z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14DF0F3AF8274C5C984B1BB568140C15</vt:lpwstr>
  </property>
  <property fmtid="{D5CDD505-2E9C-101B-9397-08002B2CF9AE}" pid="3" name="KSOProductBuildVer">
    <vt:lpwstr>1033-11.2.0.11254</vt:lpwstr>
  </property>
  <property fmtid="{D5CDD505-2E9C-101B-9397-08002B2CF9AE}" pid="4" name="GVData">
    <vt:lpwstr>ew0KICAiZG9jSUQiOiAiMDA4ZDFkODAtNWEyNC00ZTU5LWFjOGUtYjFmYTM5MWZjM2YyIg0KfQ==</vt:lpwstr>
  </property>
  <property fmtid="{D5CDD505-2E9C-101B-9397-08002B2CF9AE}" pid="5" name="GVData0">
    <vt:lpwstr>(end)</vt:lpwstr>
  </property>
</Properties>
</file>